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alware-classificatio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캡스톤 발표 자료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캡스톤 발표 자료</a:t>
            </a:r>
          </a:p>
        </p:txBody>
      </p:sp>
      <p:sp>
        <p:nvSpPr>
          <p:cNvPr id="153" name="인공지능 기반 Windows 악성코드 탐지 및 PE파일 분석 서비스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인공지능 기반 Windows 악성코드 탐지 및 PE파일 분석 서비스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 spc="-224"/>
            </a:lvl1pPr>
          </a:lstStyle>
          <a:p>
            <a:r>
              <a:rPr lang="ko-KR" altLang="en-US" dirty="0"/>
              <a:t>웹</a:t>
            </a:r>
            <a:r>
              <a:rPr lang="en-US" altLang="ko-KR" dirty="0"/>
              <a:t>, DB </a:t>
            </a:r>
            <a:r>
              <a:rPr lang="ko-KR" altLang="en-US" dirty="0"/>
              <a:t>서버 구현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0427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/>
              <a:t>웹</a:t>
            </a:r>
            <a:r>
              <a:rPr lang="en-US" altLang="ko-KR" dirty="0"/>
              <a:t>, DB </a:t>
            </a:r>
            <a:r>
              <a:rPr lang="ko-KR" altLang="en-US" dirty="0"/>
              <a:t>서버 구현</a:t>
            </a:r>
            <a:endParaRPr dirty="0"/>
          </a:p>
        </p:txBody>
      </p:sp>
      <p:sp>
        <p:nvSpPr>
          <p:cNvPr id="179" name="악성코드 분석가들이 많이 참고하는 PE값 #2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Cloud Computing</a:t>
            </a:r>
            <a:r>
              <a:rPr lang="ko-KR" altLang="en-US" dirty="0"/>
              <a:t>을 이용하여 서버 구축</a:t>
            </a:r>
            <a:endParaRPr dirty="0"/>
          </a:p>
        </p:txBody>
      </p:sp>
      <p:sp>
        <p:nvSpPr>
          <p:cNvPr id="180" name="Section Header (섹션별 출력)…"/>
          <p:cNvSpPr txBox="1">
            <a:spLocks noGrp="1"/>
          </p:cNvSpPr>
          <p:nvPr>
            <p:ph type="body" idx="1"/>
          </p:nvPr>
        </p:nvSpPr>
        <p:spPr>
          <a:xfrm>
            <a:off x="1206500" y="3368334"/>
            <a:ext cx="21971000" cy="9136182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dirty="0"/>
              <a:t>Cloud Computing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en-US" altLang="ko-KR" dirty="0"/>
              <a:t>IT </a:t>
            </a:r>
            <a:r>
              <a:rPr lang="ko-KR" altLang="en-US" dirty="0"/>
              <a:t>리소스를 인터넷을 통해 </a:t>
            </a:r>
            <a:r>
              <a:rPr lang="ko-KR" altLang="en-US" dirty="0" err="1"/>
              <a:t>온디맨드로</a:t>
            </a:r>
            <a:r>
              <a:rPr lang="ko-KR" altLang="en-US" dirty="0"/>
              <a:t> 제공하고 사용한 만큼만 비용을 지불하는 것</a:t>
            </a:r>
            <a:endParaRPr lang="en-US" altLang="ko-KR"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ko-KR" altLang="en-US" dirty="0"/>
              <a:t>사용할 </a:t>
            </a:r>
            <a:r>
              <a:rPr lang="en-US" altLang="ko-KR" dirty="0"/>
              <a:t>CC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endParaRPr lang="en-US" altLang="ko-KR"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endParaRPr lang="en-US" altLang="ko-KR"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ko-KR" altLang="en-US" dirty="0"/>
              <a:t>사용할 </a:t>
            </a:r>
            <a:r>
              <a:rPr lang="en-US" altLang="ko-KR" dirty="0"/>
              <a:t>Web Server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endParaRPr lang="en-US" altLang="ko-KR"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endParaRPr lang="en-US" altLang="ko-KR"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ko-KR" altLang="en-US" dirty="0"/>
              <a:t>사용할 </a:t>
            </a:r>
            <a:r>
              <a:rPr lang="en-US" altLang="ko-KR" dirty="0"/>
              <a:t>DB Server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613C0-3574-450C-9100-B9244BD0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56" y="5124349"/>
            <a:ext cx="3348318" cy="9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CEEEE06D-119F-47A9-BE9C-AA6CBED9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211" y="5124349"/>
            <a:ext cx="3348317" cy="175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D3BCD6-0229-4C4F-8AA5-FA9AA132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56" y="7434022"/>
            <a:ext cx="3052824" cy="203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- 나무위키">
            <a:extLst>
              <a:ext uri="{FF2B5EF4-FFF2-40B4-BE49-F238E27FC236}">
                <a16:creationId xmlns:a16="http://schemas.microsoft.com/office/drawing/2014/main" id="{021FA263-654A-4F42-8946-EC56C7DD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56" y="10256143"/>
            <a:ext cx="3187661" cy="224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0756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/>
              <a:t>웹</a:t>
            </a:r>
            <a:r>
              <a:rPr lang="en-US" altLang="ko-KR" dirty="0"/>
              <a:t>, DB </a:t>
            </a:r>
            <a:r>
              <a:rPr lang="ko-KR" altLang="en-US" dirty="0"/>
              <a:t>서버 구현</a:t>
            </a:r>
            <a:endParaRPr dirty="0"/>
          </a:p>
        </p:txBody>
      </p:sp>
      <p:sp>
        <p:nvSpPr>
          <p:cNvPr id="179" name="악성코드 분석가들이 많이 참고하는 PE값 #2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설계</a:t>
            </a:r>
            <a:endParaRPr dirty="0"/>
          </a:p>
        </p:txBody>
      </p:sp>
      <p:sp>
        <p:nvSpPr>
          <p:cNvPr id="180" name="Section Header (섹션별 출력)…"/>
          <p:cNvSpPr txBox="1">
            <a:spLocks noGrp="1"/>
          </p:cNvSpPr>
          <p:nvPr>
            <p:ph type="body" idx="1"/>
          </p:nvPr>
        </p:nvSpPr>
        <p:spPr>
          <a:xfrm>
            <a:off x="1206500" y="3368334"/>
            <a:ext cx="21971000" cy="9136182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dirty="0"/>
              <a:t>PE </a:t>
            </a:r>
            <a:r>
              <a:rPr lang="ko-KR" altLang="en-US" dirty="0"/>
              <a:t>파일 </a:t>
            </a:r>
            <a:r>
              <a:rPr lang="en-US" altLang="ko-KR" dirty="0"/>
              <a:t>NT Header</a:t>
            </a:r>
            <a:r>
              <a:rPr lang="ko-KR" altLang="en-US" dirty="0"/>
              <a:t>를 분리</a:t>
            </a:r>
            <a:r>
              <a:rPr lang="en-US" altLang="ko-KR" dirty="0"/>
              <a:t>, Section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r>
              <a:rPr lang="ko-KR" altLang="en-US" dirty="0"/>
              <a:t> 분리</a:t>
            </a:r>
            <a:endParaRPr lang="en-US" altLang="ko-KR" dirty="0"/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dirty="0"/>
              <a:t>ID</a:t>
            </a:r>
            <a:r>
              <a:rPr lang="ko-KR" altLang="en-US" dirty="0"/>
              <a:t>키를 공용키로 적용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37FD9-AB74-4431-A8BA-1B3756D3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5956987"/>
            <a:ext cx="7005042" cy="4620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0F33F9-83FA-44C9-9F1C-63213621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460" y="6258010"/>
            <a:ext cx="6786293" cy="5700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B785F8-E081-4573-9DB8-C83ED599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369" y="5956987"/>
            <a:ext cx="6516178" cy="63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48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 spc="-224"/>
            </a:lvl1pPr>
          </a:lstStyle>
          <a:p>
            <a:r>
              <a:rPr lang="ko-KR" altLang="en-US" dirty="0"/>
              <a:t>웹 페이지 설계</a:t>
            </a:r>
          </a:p>
        </p:txBody>
      </p:sp>
    </p:spTree>
    <p:extLst>
      <p:ext uri="{BB962C8B-B14F-4D97-AF65-F5344CB8AC3E}">
        <p14:creationId xmlns:p14="http://schemas.microsoft.com/office/powerpoint/2010/main" val="19858095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lang="ko-KR" altLang="en-US" dirty="0"/>
              <a:t>웹 페이지 설계</a:t>
            </a:r>
          </a:p>
        </p:txBody>
      </p:sp>
      <p:sp>
        <p:nvSpPr>
          <p:cNvPr id="179" name="악성코드 분석가들이 많이 참고하는 PE값 #2."/>
          <p:cNvSpPr txBox="1">
            <a:spLocks noGrp="1"/>
          </p:cNvSpPr>
          <p:nvPr>
            <p:ph type="body" idx="21"/>
          </p:nvPr>
        </p:nvSpPr>
        <p:spPr>
          <a:xfrm>
            <a:off x="1374943" y="2385663"/>
            <a:ext cx="5880099" cy="10874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ko-KR" altLang="en-US" dirty="0"/>
              <a:t>웹페이지 설계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6A539F-E622-425F-B930-6589FCD75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5112713"/>
            <a:ext cx="4920917" cy="738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636E8-30E6-4149-8C9E-C57B814CFFE5}"/>
              </a:ext>
            </a:extLst>
          </p:cNvPr>
          <p:cNvSpPr txBox="1"/>
          <p:nvPr/>
        </p:nvSpPr>
        <p:spPr>
          <a:xfrm>
            <a:off x="2749215" y="4025236"/>
            <a:ext cx="356134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메인 페이지</a:t>
            </a:r>
            <a:endParaRPr lang="en-US" altLang="ko-KR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D3AE2F-979D-46CF-8672-98A7CA2DF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41" y="5112713"/>
            <a:ext cx="4920917" cy="73813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20A7B9-0D87-434B-B8B3-FD04D99CC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651" y="5112713"/>
            <a:ext cx="4920917" cy="7381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0793E4-C595-4DE3-BA60-0CD391AE01F8}"/>
              </a:ext>
            </a:extLst>
          </p:cNvPr>
          <p:cNvSpPr txBox="1"/>
          <p:nvPr/>
        </p:nvSpPr>
        <p:spPr>
          <a:xfrm>
            <a:off x="9521991" y="4025235"/>
            <a:ext cx="534001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4000" b="1">
                <a:solidFill>
                  <a:schemeClr val="tx2">
                    <a:lumMod val="60000"/>
                    <a:lumOff val="40000"/>
                  </a:schemeClr>
                </a:solidFill>
              </a:rPr>
              <a:t>바이러스 탐지 </a:t>
            </a: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페이지</a:t>
            </a:r>
            <a:endParaRPr lang="en-US" altLang="ko-KR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72EBD-3868-4EB5-BF3B-776535599C3E}"/>
              </a:ext>
            </a:extLst>
          </p:cNvPr>
          <p:cNvSpPr txBox="1"/>
          <p:nvPr/>
        </p:nvSpPr>
        <p:spPr>
          <a:xfrm>
            <a:off x="18073438" y="4025234"/>
            <a:ext cx="3561347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4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어바웃</a:t>
            </a: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페이지</a:t>
            </a:r>
            <a:endParaRPr lang="en-US" altLang="ko-KR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60585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11200" spc="-224"/>
            </a:lvl1pPr>
          </a:lstStyle>
          <a:p>
            <a:pPr algn="ctr"/>
            <a:r>
              <a:rPr lang="ko-KR" altLang="en-US" sz="23200" dirty="0"/>
              <a:t>감사합니다</a:t>
            </a:r>
            <a:r>
              <a:rPr lang="en-US" altLang="ko-KR" sz="23200" dirty="0"/>
              <a:t>.</a:t>
            </a:r>
            <a:endParaRPr lang="ko-KR" altLang="en-US" sz="23200" dirty="0"/>
          </a:p>
        </p:txBody>
      </p:sp>
    </p:spTree>
    <p:extLst>
      <p:ext uri="{BB962C8B-B14F-4D97-AF65-F5344CB8AC3E}">
        <p14:creationId xmlns:p14="http://schemas.microsoft.com/office/powerpoint/2010/main" val="24675176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주제 및 개발 목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 err="1"/>
              <a:t>주제</a:t>
            </a:r>
            <a:r>
              <a:rPr dirty="0"/>
              <a:t> 및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목적</a:t>
            </a:r>
            <a:endParaRPr dirty="0"/>
          </a:p>
        </p:txBody>
      </p:sp>
      <p:sp>
        <p:nvSpPr>
          <p:cNvPr id="156" name="주제: 인공지능 기반 Windows 악성코드 탐지 및 PE 파일 분석 서비스…"/>
          <p:cNvSpPr txBox="1">
            <a:spLocks noGrp="1"/>
          </p:cNvSpPr>
          <p:nvPr>
            <p:ph type="body" idx="1"/>
          </p:nvPr>
        </p:nvSpPr>
        <p:spPr>
          <a:xfrm>
            <a:off x="1206500" y="2700269"/>
            <a:ext cx="21971000" cy="980424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주제</a:t>
            </a:r>
            <a:r>
              <a:rPr dirty="0"/>
              <a:t>: </a:t>
            </a:r>
            <a:r>
              <a:rPr dirty="0" err="1"/>
              <a:t>인공지능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Windows </a:t>
            </a:r>
            <a:r>
              <a:rPr dirty="0" err="1"/>
              <a:t>악성코드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 및 PE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서비스</a:t>
            </a:r>
            <a:endParaRPr dirty="0"/>
          </a:p>
          <a:p>
            <a:endParaRPr dirty="0"/>
          </a:p>
          <a:p>
            <a:r>
              <a:rPr dirty="0" err="1"/>
              <a:t>목적</a:t>
            </a:r>
            <a:r>
              <a:rPr dirty="0"/>
              <a:t>: </a:t>
            </a:r>
            <a:r>
              <a:rPr dirty="0" err="1"/>
              <a:t>악성코드</a:t>
            </a:r>
            <a:r>
              <a:rPr dirty="0"/>
              <a:t> </a:t>
            </a:r>
            <a:r>
              <a:rPr dirty="0" err="1"/>
              <a:t>분석가를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, </a:t>
            </a:r>
            <a:r>
              <a:rPr dirty="0" err="1"/>
              <a:t>클라우드</a:t>
            </a:r>
            <a:r>
              <a:rPr dirty="0"/>
              <a:t>/웹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endParaRPr dirty="0"/>
          </a:p>
          <a:p>
            <a:r>
              <a:rPr dirty="0"/>
              <a:t>(</a:t>
            </a:r>
            <a:r>
              <a:rPr dirty="0" err="1"/>
              <a:t>가능하면</a:t>
            </a:r>
            <a:r>
              <a:rPr dirty="0"/>
              <a:t>) </a:t>
            </a:r>
            <a:r>
              <a:rPr dirty="0" err="1"/>
              <a:t>악성코드</a:t>
            </a:r>
            <a:r>
              <a:rPr dirty="0"/>
              <a:t> </a:t>
            </a:r>
            <a:r>
              <a:rPr dirty="0" err="1"/>
              <a:t>분석가를</a:t>
            </a:r>
            <a:r>
              <a:rPr dirty="0"/>
              <a:t> </a:t>
            </a:r>
            <a:r>
              <a:rPr dirty="0" err="1"/>
              <a:t>찾아가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기능이</a:t>
            </a:r>
            <a:r>
              <a:rPr dirty="0"/>
              <a:t> </a:t>
            </a:r>
            <a:r>
              <a:rPr dirty="0" err="1"/>
              <a:t>필요한지</a:t>
            </a:r>
            <a:r>
              <a:rPr dirty="0"/>
              <a:t> </a:t>
            </a:r>
            <a:r>
              <a:rPr dirty="0" err="1"/>
              <a:t>자문해</a:t>
            </a:r>
            <a:r>
              <a:rPr dirty="0"/>
              <a:t> 볼 </a:t>
            </a:r>
            <a:r>
              <a:rPr dirty="0" err="1"/>
              <a:t>예정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59" name="Back-end: 악성코드 탐지 및 PE 파일 분석 (담당: 김동영)…"/>
          <p:cNvSpPr txBox="1">
            <a:spLocks noGrp="1"/>
          </p:cNvSpPr>
          <p:nvPr>
            <p:ph type="body" idx="1"/>
          </p:nvPr>
        </p:nvSpPr>
        <p:spPr>
          <a:xfrm>
            <a:off x="1206500" y="2482434"/>
            <a:ext cx="21971000" cy="10022082"/>
          </a:xfrm>
          <a:prstGeom prst="rect">
            <a:avLst/>
          </a:prstGeom>
        </p:spPr>
        <p:txBody>
          <a:bodyPr/>
          <a:lstStyle/>
          <a:p>
            <a:r>
              <a:rPr dirty="0"/>
              <a:t>Back-end: </a:t>
            </a:r>
            <a:r>
              <a:rPr dirty="0" err="1"/>
              <a:t>악성코드</a:t>
            </a:r>
            <a:r>
              <a:rPr dirty="0"/>
              <a:t> </a:t>
            </a:r>
            <a:r>
              <a:rPr dirty="0" err="1"/>
              <a:t>탐지</a:t>
            </a:r>
            <a:r>
              <a:rPr dirty="0"/>
              <a:t> 및 PE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(</a:t>
            </a:r>
            <a:r>
              <a:rPr dirty="0" err="1"/>
              <a:t>담당</a:t>
            </a:r>
            <a:r>
              <a:rPr dirty="0"/>
              <a:t>: </a:t>
            </a:r>
            <a:r>
              <a:rPr dirty="0" err="1"/>
              <a:t>김동영</a:t>
            </a:r>
            <a:r>
              <a:rPr dirty="0"/>
              <a:t>)</a:t>
            </a:r>
          </a:p>
          <a:p>
            <a:pPr lvl="1"/>
            <a:r>
              <a:rPr dirty="0" err="1"/>
              <a:t>인공지능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Windows </a:t>
            </a:r>
            <a:r>
              <a:rPr dirty="0" err="1"/>
              <a:t>악성코드</a:t>
            </a:r>
            <a:r>
              <a:rPr dirty="0"/>
              <a:t> </a:t>
            </a:r>
            <a:r>
              <a:rPr dirty="0" err="1"/>
              <a:t>탐지</a:t>
            </a:r>
            <a:endParaRPr dirty="0"/>
          </a:p>
          <a:p>
            <a:pPr lvl="1"/>
            <a:r>
              <a:rPr dirty="0"/>
              <a:t>PE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  <a:p>
            <a:pPr lvl="1"/>
            <a:endParaRPr dirty="0"/>
          </a:p>
          <a:p>
            <a:r>
              <a:rPr dirty="0"/>
              <a:t>Front-end: 웹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 </a:t>
            </a:r>
            <a:r>
              <a:rPr dirty="0" err="1"/>
              <a:t>등등</a:t>
            </a:r>
            <a:r>
              <a:rPr dirty="0"/>
              <a:t>.. (</a:t>
            </a:r>
            <a:r>
              <a:rPr dirty="0" err="1"/>
              <a:t>담당</a:t>
            </a:r>
            <a:r>
              <a:rPr dirty="0"/>
              <a:t>: </a:t>
            </a:r>
            <a:r>
              <a:rPr dirty="0" err="1"/>
              <a:t>우건희</a:t>
            </a:r>
            <a:r>
              <a:rPr dirty="0"/>
              <a:t>)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, DB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pPr lvl="1"/>
            <a:r>
              <a:rPr lang="ko-KR" altLang="en-US" dirty="0"/>
              <a:t>웹 페이지 설계</a:t>
            </a:r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인공지능 기반 Windows 악성코드 탐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 spc="-224"/>
            </a:lvl1pPr>
          </a:lstStyle>
          <a:p>
            <a:r>
              <a:t>인공지능 기반 Windows 악성코드 탐지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인공지능 기반 Windows 악성코드 탐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인공지능 기반 Windows 악성코드 탐지</a:t>
            </a:r>
          </a:p>
        </p:txBody>
      </p:sp>
      <p:sp>
        <p:nvSpPr>
          <p:cNvPr id="164" name="개발 과정 및 설명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개발 과정 및 설명</a:t>
            </a:r>
          </a:p>
        </p:txBody>
      </p:sp>
      <p:sp>
        <p:nvSpPr>
          <p:cNvPr id="165" name="개발 과정 (예상)…"/>
          <p:cNvSpPr txBox="1">
            <a:spLocks noGrp="1"/>
          </p:cNvSpPr>
          <p:nvPr>
            <p:ph type="body" idx="1"/>
          </p:nvPr>
        </p:nvSpPr>
        <p:spPr>
          <a:xfrm>
            <a:off x="1206500" y="3491670"/>
            <a:ext cx="21971000" cy="9012846"/>
          </a:xfrm>
          <a:prstGeom prst="rect">
            <a:avLst/>
          </a:prstGeom>
        </p:spPr>
        <p:txBody>
          <a:bodyPr/>
          <a:lstStyle/>
          <a:p>
            <a:r>
              <a:t>개발 과정 (예상)</a:t>
            </a:r>
          </a:p>
          <a:p>
            <a:pPr lvl="1"/>
            <a:r>
              <a:t>Windows 악성코드 수집: 크롤러 제작, 악성코드 </a:t>
            </a:r>
            <a:r>
              <a:rPr u="sng">
                <a:hlinkClick r:id="rId2"/>
              </a:rPr>
              <a:t>Dataset</a:t>
            </a:r>
            <a:r>
              <a:t> 활용</a:t>
            </a:r>
          </a:p>
          <a:p>
            <a:pPr lvl="1"/>
            <a:r>
              <a:t>특성 공학: 자연어 처리, 악성코드의 이미지화 등</a:t>
            </a:r>
          </a:p>
          <a:p>
            <a:pPr lvl="1"/>
            <a:r>
              <a:t>모델 개발 / 구성: 앙상블학습, CNN, 강화학습, 회귀 등등 사용</a:t>
            </a:r>
          </a:p>
          <a:p>
            <a:pPr lvl="1"/>
            <a:r>
              <a:t>모델 학습: Tensorflow / Keras 이용</a:t>
            </a:r>
          </a:p>
          <a:p>
            <a:pPr lvl="1"/>
            <a:r>
              <a:t>모델 수집: .h5 파일 저장</a:t>
            </a:r>
          </a:p>
          <a:p>
            <a:r>
              <a:t>논문 활용 &amp; 참고도서 활용하여 모델 개발 예정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 spc="-224"/>
            </a:lvl1pPr>
          </a:lstStyle>
          <a:p>
            <a:r>
              <a:t>PE 파일 분석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PE 파일 분석</a:t>
            </a:r>
          </a:p>
        </p:txBody>
      </p:sp>
      <p:sp>
        <p:nvSpPr>
          <p:cNvPr id="170" name="PE 파일이란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PE 파일이란?</a:t>
            </a:r>
          </a:p>
        </p:txBody>
      </p:sp>
      <p:sp>
        <p:nvSpPr>
          <p:cNvPr id="171" name="PE 파일이란?…"/>
          <p:cNvSpPr txBox="1">
            <a:spLocks noGrp="1"/>
          </p:cNvSpPr>
          <p:nvPr>
            <p:ph type="body" idx="1"/>
          </p:nvPr>
        </p:nvSpPr>
        <p:spPr>
          <a:xfrm>
            <a:off x="1206500" y="3475608"/>
            <a:ext cx="21971000" cy="9028908"/>
          </a:xfrm>
          <a:prstGeom prst="rect">
            <a:avLst/>
          </a:prstGeom>
        </p:spPr>
        <p:txBody>
          <a:bodyPr/>
          <a:lstStyle/>
          <a:p>
            <a:r>
              <a:t>PE 파일이란?</a:t>
            </a:r>
          </a:p>
          <a:p>
            <a:pPr lvl="1"/>
            <a:r>
              <a:t>Windows에서 사용되는 실행 파일 형식으로, 실행파일에 필요한 정보들이 저장됨.</a:t>
            </a:r>
          </a:p>
          <a:p>
            <a:pPr lvl="1"/>
            <a:endParaRPr/>
          </a:p>
          <a:p>
            <a:r>
              <a:t>PE 구조를 가진 Windows 파일의 종류</a:t>
            </a:r>
          </a:p>
          <a:p>
            <a:pPr lvl="1"/>
            <a:r>
              <a:t>EXE, DLL, SYS 등등</a:t>
            </a:r>
          </a:p>
          <a:p>
            <a:pPr lvl="1"/>
            <a:endParaRPr/>
          </a:p>
          <a:p>
            <a:r>
              <a:t>PE 파일의 기본 구조</a:t>
            </a:r>
          </a:p>
        </p:txBody>
      </p:sp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329" y="5722026"/>
            <a:ext cx="7051172" cy="758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PE 파일 분석</a:t>
            </a:r>
          </a:p>
        </p:txBody>
      </p:sp>
      <p:sp>
        <p:nvSpPr>
          <p:cNvPr id="175" name="악성코드 분석가들이 많이 참고하는 PE값 #1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악성코드 분석가들이 많이 참고하는 PE값 #1.</a:t>
            </a:r>
          </a:p>
        </p:txBody>
      </p:sp>
      <p:sp>
        <p:nvSpPr>
          <p:cNvPr id="176" name="NT Header 내의 File Header…"/>
          <p:cNvSpPr txBox="1">
            <a:spLocks noGrp="1"/>
          </p:cNvSpPr>
          <p:nvPr>
            <p:ph type="body" idx="1"/>
          </p:nvPr>
        </p:nvSpPr>
        <p:spPr>
          <a:xfrm>
            <a:off x="1206500" y="3368334"/>
            <a:ext cx="21971000" cy="913618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rPr dirty="0"/>
              <a:t>NT Header </a:t>
            </a:r>
            <a:r>
              <a:rPr dirty="0" err="1"/>
              <a:t>내의</a:t>
            </a:r>
            <a:r>
              <a:rPr dirty="0"/>
              <a:t> File Header</a:t>
            </a:r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 err="1"/>
              <a:t>NumberOfSections</a:t>
            </a:r>
            <a:r>
              <a:rPr dirty="0"/>
              <a:t>: </a:t>
            </a:r>
            <a:r>
              <a:rPr dirty="0" err="1"/>
              <a:t>섹션의</a:t>
            </a:r>
            <a:r>
              <a:rPr dirty="0"/>
              <a:t> </a:t>
            </a:r>
            <a:r>
              <a:rPr dirty="0" err="1"/>
              <a:t>갯수</a:t>
            </a:r>
            <a:endParaRPr dirty="0"/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/>
              <a:t>Machine: </a:t>
            </a:r>
            <a:r>
              <a:rPr dirty="0" err="1"/>
              <a:t>CPU별로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고유한</a:t>
            </a:r>
            <a:r>
              <a:rPr dirty="0"/>
              <a:t> 값 (예; 0x14c // Intel 386 및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호환</a:t>
            </a:r>
            <a:r>
              <a:rPr dirty="0"/>
              <a:t> CPU)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rPr dirty="0"/>
              <a:t>NT Header </a:t>
            </a:r>
            <a:r>
              <a:rPr dirty="0" err="1"/>
              <a:t>내의</a:t>
            </a:r>
            <a:r>
              <a:rPr dirty="0"/>
              <a:t> Optional Header</a:t>
            </a:r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 err="1"/>
              <a:t>AddressOfEntryPoint</a:t>
            </a:r>
            <a:r>
              <a:rPr dirty="0"/>
              <a:t>: </a:t>
            </a:r>
            <a:r>
              <a:rPr dirty="0" err="1"/>
              <a:t>EP의</a:t>
            </a:r>
            <a:r>
              <a:rPr dirty="0"/>
              <a:t> </a:t>
            </a:r>
            <a:r>
              <a:rPr dirty="0" err="1"/>
              <a:t>RVA값</a:t>
            </a:r>
            <a:endParaRPr dirty="0"/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 err="1"/>
              <a:t>ImageBase</a:t>
            </a:r>
            <a:r>
              <a:rPr dirty="0"/>
              <a:t>: </a:t>
            </a:r>
            <a:r>
              <a:rPr dirty="0" err="1"/>
              <a:t>PE파일이</a:t>
            </a:r>
            <a:r>
              <a:rPr dirty="0"/>
              <a:t> </a:t>
            </a:r>
            <a:r>
              <a:rPr dirty="0" err="1"/>
              <a:t>시작되는</a:t>
            </a:r>
            <a:r>
              <a:rPr dirty="0"/>
              <a:t> </a:t>
            </a:r>
            <a:r>
              <a:rPr dirty="0" err="1"/>
              <a:t>주소</a:t>
            </a:r>
            <a:endParaRPr dirty="0"/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 err="1"/>
              <a:t>SectionAlignment</a:t>
            </a:r>
            <a:r>
              <a:rPr dirty="0"/>
              <a:t> / </a:t>
            </a:r>
            <a:r>
              <a:rPr dirty="0" err="1"/>
              <a:t>FileAlignment</a:t>
            </a:r>
            <a:r>
              <a:rPr dirty="0"/>
              <a:t>: </a:t>
            </a:r>
            <a:r>
              <a:rPr dirty="0" err="1"/>
              <a:t>메모리</a:t>
            </a:r>
            <a:r>
              <a:rPr dirty="0"/>
              <a:t>/</a:t>
            </a:r>
            <a:r>
              <a:rPr dirty="0" err="1"/>
              <a:t>파일에서의</a:t>
            </a:r>
            <a:r>
              <a:rPr dirty="0"/>
              <a:t> </a:t>
            </a:r>
            <a:r>
              <a:rPr dirty="0" err="1"/>
              <a:t>섹션크기의</a:t>
            </a:r>
            <a:r>
              <a:rPr dirty="0"/>
              <a:t> </a:t>
            </a:r>
            <a:r>
              <a:rPr dirty="0" err="1"/>
              <a:t>배수</a:t>
            </a:r>
            <a:endParaRPr dirty="0"/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 err="1"/>
              <a:t>SizeOfImage</a:t>
            </a:r>
            <a:r>
              <a:rPr dirty="0"/>
              <a:t>: </a:t>
            </a:r>
            <a:r>
              <a:rPr dirty="0" err="1"/>
              <a:t>가상메모리에서</a:t>
            </a:r>
            <a:r>
              <a:rPr dirty="0"/>
              <a:t> PE </a:t>
            </a:r>
            <a:r>
              <a:rPr dirty="0" err="1"/>
              <a:t>Image가</a:t>
            </a:r>
            <a:r>
              <a:rPr dirty="0"/>
              <a:t> </a:t>
            </a:r>
            <a:r>
              <a:rPr dirty="0" err="1"/>
              <a:t>차지하는</a:t>
            </a:r>
            <a:r>
              <a:rPr dirty="0"/>
              <a:t> </a:t>
            </a:r>
            <a:r>
              <a:rPr dirty="0" err="1"/>
              <a:t>크기</a:t>
            </a:r>
            <a:endParaRPr dirty="0"/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rPr dirty="0" err="1"/>
              <a:t>SizeOfHeader</a:t>
            </a:r>
            <a:r>
              <a:rPr dirty="0"/>
              <a:t>: PE </a:t>
            </a:r>
            <a:r>
              <a:rPr dirty="0" err="1"/>
              <a:t>헤더의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크기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E 파일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PE 파일 분석</a:t>
            </a:r>
          </a:p>
        </p:txBody>
      </p:sp>
      <p:sp>
        <p:nvSpPr>
          <p:cNvPr id="179" name="악성코드 분석가들이 많이 참고하는 PE값 #2.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악성코드 분석가들이 많이 참고하는 PE값 #2.</a:t>
            </a:r>
          </a:p>
        </p:txBody>
      </p:sp>
      <p:sp>
        <p:nvSpPr>
          <p:cNvPr id="180" name="Section Header (섹션별 출력)…"/>
          <p:cNvSpPr txBox="1">
            <a:spLocks noGrp="1"/>
          </p:cNvSpPr>
          <p:nvPr>
            <p:ph type="body" idx="1"/>
          </p:nvPr>
        </p:nvSpPr>
        <p:spPr>
          <a:xfrm>
            <a:off x="1206500" y="3368334"/>
            <a:ext cx="21971000" cy="9136182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 dirty="0"/>
              <a:t>Section Header (</a:t>
            </a:r>
            <a:r>
              <a:rPr dirty="0" err="1"/>
              <a:t>섹션별</a:t>
            </a:r>
            <a:r>
              <a:rPr dirty="0"/>
              <a:t> </a:t>
            </a:r>
            <a:r>
              <a:rPr dirty="0" err="1"/>
              <a:t>출력</a:t>
            </a:r>
            <a:r>
              <a:rPr dirty="0"/>
              <a:t>)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dirty="0" err="1"/>
              <a:t>VirtualSize</a:t>
            </a:r>
            <a:r>
              <a:rPr dirty="0"/>
              <a:t>: </a:t>
            </a:r>
            <a:r>
              <a:rPr dirty="0" err="1"/>
              <a:t>메모리</a:t>
            </a:r>
            <a:r>
              <a:rPr dirty="0"/>
              <a:t> 내 </a:t>
            </a:r>
            <a:r>
              <a:rPr dirty="0" err="1"/>
              <a:t>섹션의</a:t>
            </a:r>
            <a:r>
              <a:rPr dirty="0"/>
              <a:t> </a:t>
            </a:r>
            <a:r>
              <a:rPr dirty="0" err="1"/>
              <a:t>크기</a:t>
            </a:r>
            <a:endParaRPr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dirty="0" err="1"/>
              <a:t>VirtualAddress</a:t>
            </a:r>
            <a:r>
              <a:rPr dirty="0"/>
              <a:t>: </a:t>
            </a:r>
            <a:r>
              <a:rPr dirty="0" err="1"/>
              <a:t>메모리에서</a:t>
            </a:r>
            <a:r>
              <a:rPr dirty="0"/>
              <a:t> </a:t>
            </a:r>
            <a:r>
              <a:rPr dirty="0" err="1"/>
              <a:t>섹션의</a:t>
            </a:r>
            <a:r>
              <a:rPr dirty="0"/>
              <a:t> </a:t>
            </a:r>
            <a:r>
              <a:rPr dirty="0" err="1"/>
              <a:t>시작주소</a:t>
            </a:r>
            <a:r>
              <a:rPr dirty="0"/>
              <a:t>(</a:t>
            </a:r>
            <a:r>
              <a:rPr dirty="0" err="1"/>
              <a:t>상대</a:t>
            </a:r>
            <a:r>
              <a:rPr dirty="0"/>
              <a:t> </a:t>
            </a:r>
            <a:r>
              <a:rPr dirty="0" err="1"/>
              <a:t>가상</a:t>
            </a:r>
            <a:r>
              <a:rPr dirty="0"/>
              <a:t> </a:t>
            </a:r>
            <a:r>
              <a:rPr dirty="0" err="1"/>
              <a:t>주소</a:t>
            </a:r>
            <a:r>
              <a:rPr dirty="0"/>
              <a:t>)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dirty="0" err="1"/>
              <a:t>SizeOfRawData</a:t>
            </a:r>
            <a:r>
              <a:rPr dirty="0"/>
              <a:t>: </a:t>
            </a:r>
            <a:r>
              <a:rPr dirty="0" err="1"/>
              <a:t>파일에서</a:t>
            </a:r>
            <a:r>
              <a:rPr dirty="0"/>
              <a:t> </a:t>
            </a:r>
            <a:r>
              <a:rPr dirty="0" err="1"/>
              <a:t>섹션이</a:t>
            </a:r>
            <a:r>
              <a:rPr dirty="0"/>
              <a:t> </a:t>
            </a:r>
            <a:r>
              <a:rPr dirty="0" err="1"/>
              <a:t>차지하는</a:t>
            </a:r>
            <a:r>
              <a:rPr dirty="0"/>
              <a:t> </a:t>
            </a:r>
            <a:r>
              <a:rPr dirty="0" err="1"/>
              <a:t>크기</a:t>
            </a:r>
            <a:endParaRPr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dirty="0" err="1"/>
              <a:t>PointerToRawData</a:t>
            </a:r>
            <a:r>
              <a:rPr dirty="0"/>
              <a:t>: </a:t>
            </a:r>
            <a:r>
              <a:rPr dirty="0" err="1"/>
              <a:t>파일에서</a:t>
            </a:r>
            <a:r>
              <a:rPr dirty="0"/>
              <a:t> </a:t>
            </a:r>
            <a:r>
              <a:rPr dirty="0" err="1"/>
              <a:t>섹션의</a:t>
            </a:r>
            <a:r>
              <a:rPr dirty="0"/>
              <a:t> </a:t>
            </a:r>
            <a:r>
              <a:rPr dirty="0" err="1"/>
              <a:t>시작위치</a:t>
            </a:r>
            <a:endParaRPr dirty="0"/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dirty="0"/>
              <a:t>IAT (Import Address Table), IDT(Import Directory Table)을 </a:t>
            </a:r>
            <a:r>
              <a:rPr dirty="0" err="1"/>
              <a:t>통해</a:t>
            </a:r>
            <a:br>
              <a:rPr dirty="0"/>
            </a:br>
            <a:r>
              <a:rPr dirty="0" err="1"/>
              <a:t>프로그램이</a:t>
            </a:r>
            <a:r>
              <a:rPr dirty="0"/>
              <a:t> </a:t>
            </a:r>
            <a:r>
              <a:rPr dirty="0" err="1"/>
              <a:t>사용한</a:t>
            </a:r>
            <a:r>
              <a:rPr dirty="0"/>
              <a:t> Windows </a:t>
            </a:r>
            <a:r>
              <a:rPr dirty="0" err="1"/>
              <a:t>API함수</a:t>
            </a:r>
            <a:r>
              <a:rPr dirty="0"/>
              <a:t> Import </a:t>
            </a:r>
            <a:r>
              <a:rPr dirty="0" err="1"/>
              <a:t>내역</a:t>
            </a:r>
            <a:r>
              <a:rPr dirty="0"/>
              <a:t> </a:t>
            </a:r>
            <a:r>
              <a:rPr dirty="0" err="1"/>
              <a:t>출력</a:t>
            </a:r>
            <a:r>
              <a:rPr dirty="0"/>
              <a:t>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dirty="0"/>
              <a:t>PE </a:t>
            </a:r>
            <a:r>
              <a:rPr dirty="0" err="1"/>
              <a:t>파일의</a:t>
            </a:r>
            <a:r>
              <a:rPr dirty="0"/>
              <a:t> </a:t>
            </a:r>
            <a:r>
              <a:rPr dirty="0" err="1"/>
              <a:t>출력은</a:t>
            </a:r>
            <a:r>
              <a:rPr dirty="0"/>
              <a:t>, </a:t>
            </a:r>
            <a:r>
              <a:rPr dirty="0" err="1"/>
              <a:t>Python의</a:t>
            </a:r>
            <a:r>
              <a:rPr dirty="0"/>
              <a:t> </a:t>
            </a:r>
            <a:r>
              <a:rPr dirty="0" err="1"/>
              <a:t>pefile이라는</a:t>
            </a:r>
            <a:r>
              <a:rPr dirty="0"/>
              <a:t> </a:t>
            </a:r>
            <a:r>
              <a:rPr dirty="0" err="1"/>
              <a:t>라이브러리를</a:t>
            </a:r>
            <a:r>
              <a:rPr dirty="0"/>
              <a:t> </a:t>
            </a:r>
            <a:r>
              <a:rPr dirty="0" err="1"/>
              <a:t>활용</a:t>
            </a:r>
            <a:endParaRPr dirty="0"/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dirty="0" err="1"/>
              <a:t>PEiD</a:t>
            </a:r>
            <a:r>
              <a:rPr dirty="0"/>
              <a:t> </a:t>
            </a:r>
            <a:r>
              <a:rPr dirty="0" err="1"/>
              <a:t>시그니처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(</a:t>
            </a:r>
            <a:r>
              <a:rPr dirty="0" err="1"/>
              <a:t>pefile</a:t>
            </a:r>
            <a:r>
              <a:rPr dirty="0"/>
              <a:t>) or Yara ruleset </a:t>
            </a:r>
            <a:r>
              <a:rPr dirty="0" err="1"/>
              <a:t>기반</a:t>
            </a:r>
            <a:r>
              <a:rPr dirty="0"/>
              <a:t>, </a:t>
            </a:r>
            <a:r>
              <a:rPr dirty="0" err="1"/>
              <a:t>패커</a:t>
            </a:r>
            <a:r>
              <a:rPr dirty="0"/>
              <a:t>(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압축</a:t>
            </a:r>
            <a:r>
              <a:rPr dirty="0"/>
              <a:t> </a:t>
            </a:r>
            <a:r>
              <a:rPr dirty="0" err="1"/>
              <a:t>파일</a:t>
            </a:r>
            <a:r>
              <a:rPr dirty="0"/>
              <a:t>) </a:t>
            </a:r>
            <a:r>
              <a:rPr dirty="0" err="1"/>
              <a:t>탐지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추가</a:t>
            </a:r>
            <a:r>
              <a:rPr dirty="0"/>
              <a:t> </a:t>
            </a:r>
            <a:r>
              <a:rPr dirty="0" err="1"/>
              <a:t>계획</a:t>
            </a:r>
            <a:r>
              <a:rPr dirty="0"/>
              <a:t> 중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dirty="0" err="1"/>
              <a:t>출처</a:t>
            </a:r>
            <a:r>
              <a:rPr dirty="0"/>
              <a:t>: https://dyoerr9030.tistory.com/13</a:t>
            </a:r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52" y="1631745"/>
            <a:ext cx="9762925" cy="6313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479</Words>
  <Application>Microsoft Office PowerPoint</Application>
  <PresentationFormat>사용자 지정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Helvetica Neue</vt:lpstr>
      <vt:lpstr>Helvetica Neue Medium</vt:lpstr>
      <vt:lpstr>Arial</vt:lpstr>
      <vt:lpstr>30_BasicColor</vt:lpstr>
      <vt:lpstr>캡스톤 발표 자료</vt:lpstr>
      <vt:lpstr>주제 및 개발 목적</vt:lpstr>
      <vt:lpstr>목차</vt:lpstr>
      <vt:lpstr>인공지능 기반 Windows 악성코드 탐지</vt:lpstr>
      <vt:lpstr>인공지능 기반 Windows 악성코드 탐지</vt:lpstr>
      <vt:lpstr>PE 파일 분석</vt:lpstr>
      <vt:lpstr>PE 파일 분석</vt:lpstr>
      <vt:lpstr>PE 파일 분석</vt:lpstr>
      <vt:lpstr>PE 파일 분석</vt:lpstr>
      <vt:lpstr>웹, DB 서버 구현</vt:lpstr>
      <vt:lpstr>웹, DB 서버 구현</vt:lpstr>
      <vt:lpstr>웹, DB 서버 구현</vt:lpstr>
      <vt:lpstr>웹 페이지 설계</vt:lpstr>
      <vt:lpstr>웹 페이지 설계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발표 자료</dc:title>
  <cp:lastModifiedBy>우 건희</cp:lastModifiedBy>
  <cp:revision>7</cp:revision>
  <dcterms:modified xsi:type="dcterms:W3CDTF">2022-03-14T06:59:56Z</dcterms:modified>
</cp:coreProperties>
</file>