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B9759-732B-4DE9-A8EE-BF25620EA5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8D104F-C9C7-4B7F-9CFC-DBE49DDBAC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DC1216-0289-4E5A-A9C3-1514D376C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87141-D237-4B81-804B-E3F1AB908119}" type="datetimeFigureOut">
              <a:rPr lang="en-US" smtClean="0"/>
              <a:t>27-Jun-18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68C5FD-E2D0-402A-AACA-1991A56C9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A676B1-0C5F-46DD-823F-BB3CBD86A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3C077-4060-4B88-B7FB-5A0B7E89D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470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4A0911-0725-4BA6-8469-E433C8A84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3EC633-939E-495D-B6B0-BBBDA02F00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C45F93-84D9-45E2-80E1-C02D91F0D4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E87141-D237-4B81-804B-E3F1AB908119}" type="datetimeFigureOut">
              <a:rPr lang="en-US" smtClean="0"/>
              <a:t>27-Jun-18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015CF1-1DC6-4415-9635-DBE29D4D2B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B96124-87DE-4165-BC1D-1C7E89DF1D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93C077-4060-4B88-B7FB-5A0B7E89D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017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ADC09-E999-4AC3-922F-B012C2B674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6BC064-AE67-487D-AF4E-54EF0A4BF6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2348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Presentation2</dc:title>
  <dc:creator>OPAL</dc:creator>
  <dc:description/>
  <cp:lastModifiedBy>OPAL</cp:lastModifiedBy>
  <cp:revision>1</cp:revision>
  <dcterms:created xsi:type="dcterms:W3CDTF">2018-06-27T11:17:26Z</dcterms:created>
  <dcterms:modified xsi:type="dcterms:W3CDTF">2018-06-27T11:21:04Z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">
    <vt:lpwstr>Presentation2</vt:lpwstr>
  </property>
  <property fmtid="{D5CDD505-2E9C-101B-9397-08002B2CF9AE}" pid="3" name="SlideDescription">
    <vt:lpwstr/>
  </property>
</Properties>
</file>