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ne Vieira" userId="eeca5ad69147958d" providerId="LiveId" clId="{C6EE78BC-21B8-6D43-B736-CB8E088B7E86}"/>
    <pc:docChg chg="custSel addSld delSld modSld">
      <pc:chgData name="Aline Vieira" userId="eeca5ad69147958d" providerId="LiveId" clId="{C6EE78BC-21B8-6D43-B736-CB8E088B7E86}" dt="2020-07-29T21:55:12.646" v="2101" actId="20577"/>
      <pc:docMkLst>
        <pc:docMk/>
      </pc:docMkLst>
      <pc:sldChg chg="modSp">
        <pc:chgData name="Aline Vieira" userId="eeca5ad69147958d" providerId="LiveId" clId="{C6EE78BC-21B8-6D43-B736-CB8E088B7E86}" dt="2020-07-29T21:55:12.646" v="2101" actId="20577"/>
        <pc:sldMkLst>
          <pc:docMk/>
          <pc:sldMk cId="704018379" sldId="256"/>
        </pc:sldMkLst>
        <pc:spChg chg="mod">
          <ac:chgData name="Aline Vieira" userId="eeca5ad69147958d" providerId="LiveId" clId="{C6EE78BC-21B8-6D43-B736-CB8E088B7E86}" dt="2020-07-29T21:14:12.419" v="17" actId="20577"/>
          <ac:spMkLst>
            <pc:docMk/>
            <pc:sldMk cId="704018379" sldId="256"/>
            <ac:spMk id="2" creationId="{F67B3C74-49FD-2948-B4CD-A016CFC81522}"/>
          </ac:spMkLst>
        </pc:spChg>
        <pc:spChg chg="mod">
          <ac:chgData name="Aline Vieira" userId="eeca5ad69147958d" providerId="LiveId" clId="{C6EE78BC-21B8-6D43-B736-CB8E088B7E86}" dt="2020-07-29T21:55:12.646" v="2101" actId="20577"/>
          <ac:spMkLst>
            <pc:docMk/>
            <pc:sldMk cId="704018379" sldId="256"/>
            <ac:spMk id="3" creationId="{D71F81EB-DF28-4946-BB73-3DA9BA23BC8E}"/>
          </ac:spMkLst>
        </pc:spChg>
      </pc:sldChg>
      <pc:sldChg chg="delSp modSp new">
        <pc:chgData name="Aline Vieira" userId="eeca5ad69147958d" providerId="LiveId" clId="{C6EE78BC-21B8-6D43-B736-CB8E088B7E86}" dt="2020-07-29T21:34:13.497" v="1180" actId="20577"/>
        <pc:sldMkLst>
          <pc:docMk/>
          <pc:sldMk cId="2439124110" sldId="257"/>
        </pc:sldMkLst>
        <pc:spChg chg="del mod">
          <ac:chgData name="Aline Vieira" userId="eeca5ad69147958d" providerId="LiveId" clId="{C6EE78BC-21B8-6D43-B736-CB8E088B7E86}" dt="2020-07-29T21:28:44.802" v="423" actId="478"/>
          <ac:spMkLst>
            <pc:docMk/>
            <pc:sldMk cId="2439124110" sldId="257"/>
            <ac:spMk id="2" creationId="{668EDAF0-6CCE-074D-B68B-296DA2F11FE3}"/>
          </ac:spMkLst>
        </pc:spChg>
        <pc:spChg chg="mod">
          <ac:chgData name="Aline Vieira" userId="eeca5ad69147958d" providerId="LiveId" clId="{C6EE78BC-21B8-6D43-B736-CB8E088B7E86}" dt="2020-07-29T21:34:13.497" v="1180" actId="20577"/>
          <ac:spMkLst>
            <pc:docMk/>
            <pc:sldMk cId="2439124110" sldId="257"/>
            <ac:spMk id="3" creationId="{1CAB0897-8A7D-EC4F-A13B-2AC49C3FE57E}"/>
          </ac:spMkLst>
        </pc:spChg>
      </pc:sldChg>
      <pc:sldChg chg="modSp new del">
        <pc:chgData name="Aline Vieira" userId="eeca5ad69147958d" providerId="LiveId" clId="{C6EE78BC-21B8-6D43-B736-CB8E088B7E86}" dt="2020-07-29T21:22:04.009" v="231" actId="2696"/>
        <pc:sldMkLst>
          <pc:docMk/>
          <pc:sldMk cId="2987630926" sldId="257"/>
        </pc:sldMkLst>
        <pc:spChg chg="mod">
          <ac:chgData name="Aline Vieira" userId="eeca5ad69147958d" providerId="LiveId" clId="{C6EE78BC-21B8-6D43-B736-CB8E088B7E86}" dt="2020-07-29T21:21:10.629" v="220" actId="20577"/>
          <ac:spMkLst>
            <pc:docMk/>
            <pc:sldMk cId="2987630926" sldId="257"/>
            <ac:spMk id="2" creationId="{8E7BA4F0-BC4C-EF48-8224-89233B4BA35B}"/>
          </ac:spMkLst>
        </pc:spChg>
        <pc:spChg chg="mod">
          <ac:chgData name="Aline Vieira" userId="eeca5ad69147958d" providerId="LiveId" clId="{C6EE78BC-21B8-6D43-B736-CB8E088B7E86}" dt="2020-07-29T21:21:38.451" v="230" actId="14100"/>
          <ac:spMkLst>
            <pc:docMk/>
            <pc:sldMk cId="2987630926" sldId="257"/>
            <ac:spMk id="3" creationId="{D3194AED-1A9A-0A4F-B430-D61676D63018}"/>
          </ac:spMkLst>
        </pc:spChg>
      </pc:sldChg>
      <pc:sldChg chg="addSp delSp modSp new mod modClrScheme chgLayout">
        <pc:chgData name="Aline Vieira" userId="eeca5ad69147958d" providerId="LiveId" clId="{C6EE78BC-21B8-6D43-B736-CB8E088B7E86}" dt="2020-07-29T21:42:39.106" v="1420" actId="1076"/>
        <pc:sldMkLst>
          <pc:docMk/>
          <pc:sldMk cId="1705736151" sldId="258"/>
        </pc:sldMkLst>
        <pc:spChg chg="del mod ord">
          <ac:chgData name="Aline Vieira" userId="eeca5ad69147958d" providerId="LiveId" clId="{C6EE78BC-21B8-6D43-B736-CB8E088B7E86}" dt="2020-07-29T21:42:03.805" v="1416" actId="478"/>
          <ac:spMkLst>
            <pc:docMk/>
            <pc:sldMk cId="1705736151" sldId="258"/>
            <ac:spMk id="2" creationId="{1F63265C-420D-3048-A091-F813D6963E75}"/>
          </ac:spMkLst>
        </pc:spChg>
        <pc:spChg chg="del">
          <ac:chgData name="Aline Vieira" userId="eeca5ad69147958d" providerId="LiveId" clId="{C6EE78BC-21B8-6D43-B736-CB8E088B7E86}" dt="2020-07-29T21:37:18.916" v="1182" actId="931"/>
          <ac:spMkLst>
            <pc:docMk/>
            <pc:sldMk cId="1705736151" sldId="258"/>
            <ac:spMk id="3" creationId="{E9C3E53F-408E-5D46-862B-0BC3763DFA9C}"/>
          </ac:spMkLst>
        </pc:spChg>
        <pc:spChg chg="add mod ord">
          <ac:chgData name="Aline Vieira" userId="eeca5ad69147958d" providerId="LiveId" clId="{C6EE78BC-21B8-6D43-B736-CB8E088B7E86}" dt="2020-07-29T21:42:39.106" v="1420" actId="1076"/>
          <ac:spMkLst>
            <pc:docMk/>
            <pc:sldMk cId="1705736151" sldId="258"/>
            <ac:spMk id="6" creationId="{D82CCE15-7952-6840-BF83-1575E193491E}"/>
          </ac:spMkLst>
        </pc:spChg>
        <pc:spChg chg="add del mod ord">
          <ac:chgData name="Aline Vieira" userId="eeca5ad69147958d" providerId="LiveId" clId="{C6EE78BC-21B8-6D43-B736-CB8E088B7E86}" dt="2020-07-29T21:41:10.205" v="1404" actId="931"/>
          <ac:spMkLst>
            <pc:docMk/>
            <pc:sldMk cId="1705736151" sldId="258"/>
            <ac:spMk id="7" creationId="{CEA22B69-0CA5-B140-AC7F-41C84FA590BB}"/>
          </ac:spMkLst>
        </pc:spChg>
        <pc:spChg chg="add del mod">
          <ac:chgData name="Aline Vieira" userId="eeca5ad69147958d" providerId="LiveId" clId="{C6EE78BC-21B8-6D43-B736-CB8E088B7E86}" dt="2020-07-29T21:41:24.096" v="1407" actId="931"/>
          <ac:spMkLst>
            <pc:docMk/>
            <pc:sldMk cId="1705736151" sldId="258"/>
            <ac:spMk id="10" creationId="{DD7BB730-1B86-2146-8962-847F3C5CD08E}"/>
          </ac:spMkLst>
        </pc:spChg>
        <pc:graphicFrameChg chg="add del">
          <ac:chgData name="Aline Vieira" userId="eeca5ad69147958d" providerId="LiveId" clId="{C6EE78BC-21B8-6D43-B736-CB8E088B7E86}" dt="2020-07-29T21:42:29.050" v="1418" actId="478"/>
          <ac:graphicFrameMkLst>
            <pc:docMk/>
            <pc:sldMk cId="1705736151" sldId="258"/>
            <ac:graphicFrameMk id="12" creationId="{FC4652AB-62F5-354F-889C-429547269DF6}"/>
          </ac:graphicFrameMkLst>
        </pc:graphicFrameChg>
        <pc:picChg chg="add del mod ord">
          <ac:chgData name="Aline Vieira" userId="eeca5ad69147958d" providerId="LiveId" clId="{C6EE78BC-21B8-6D43-B736-CB8E088B7E86}" dt="2020-07-29T21:38:21.642" v="1200" actId="478"/>
          <ac:picMkLst>
            <pc:docMk/>
            <pc:sldMk cId="1705736151" sldId="258"/>
            <ac:picMk id="4" creationId="{39D302D1-6F90-4448-8B4A-E5B08BAE783D}"/>
          </ac:picMkLst>
        </pc:picChg>
        <pc:picChg chg="add del mod ord modCrop">
          <ac:chgData name="Aline Vieira" userId="eeca5ad69147958d" providerId="LiveId" clId="{C6EE78BC-21B8-6D43-B736-CB8E088B7E86}" dt="2020-07-29T21:41:16.957" v="1406" actId="478"/>
          <ac:picMkLst>
            <pc:docMk/>
            <pc:sldMk cId="1705736151" sldId="258"/>
            <ac:picMk id="8" creationId="{82078BA1-EE89-DF48-A52E-A32F77E146EF}"/>
          </ac:picMkLst>
        </pc:picChg>
        <pc:picChg chg="add mod ord modCrop">
          <ac:chgData name="Aline Vieira" userId="eeca5ad69147958d" providerId="LiveId" clId="{C6EE78BC-21B8-6D43-B736-CB8E088B7E86}" dt="2020-07-29T21:41:54.469" v="1415" actId="14100"/>
          <ac:picMkLst>
            <pc:docMk/>
            <pc:sldMk cId="1705736151" sldId="258"/>
            <ac:picMk id="11" creationId="{F12CED7E-9BBF-8B40-838A-AAA9E4C2623F}"/>
          </ac:picMkLst>
        </pc:picChg>
      </pc:sldChg>
      <pc:sldChg chg="addSp modSp new mod modClrScheme chgLayout">
        <pc:chgData name="Aline Vieira" userId="eeca5ad69147958d" providerId="LiveId" clId="{C6EE78BC-21B8-6D43-B736-CB8E088B7E86}" dt="2020-07-29T21:54:10.571" v="2034" actId="20577"/>
        <pc:sldMkLst>
          <pc:docMk/>
          <pc:sldMk cId="3023520691" sldId="259"/>
        </pc:sldMkLst>
        <pc:spChg chg="mod ord">
          <ac:chgData name="Aline Vieira" userId="eeca5ad69147958d" providerId="LiveId" clId="{C6EE78BC-21B8-6D43-B736-CB8E088B7E86}" dt="2020-07-29T21:45:19.207" v="1476" actId="20577"/>
          <ac:spMkLst>
            <pc:docMk/>
            <pc:sldMk cId="3023520691" sldId="259"/>
            <ac:spMk id="2" creationId="{70C8A5B5-C4E0-A848-8FED-9079A98661A8}"/>
          </ac:spMkLst>
        </pc:spChg>
        <pc:spChg chg="mod ord">
          <ac:chgData name="Aline Vieira" userId="eeca5ad69147958d" providerId="LiveId" clId="{C6EE78BC-21B8-6D43-B736-CB8E088B7E86}" dt="2020-07-29T21:54:10.571" v="2034" actId="20577"/>
          <ac:spMkLst>
            <pc:docMk/>
            <pc:sldMk cId="3023520691" sldId="259"/>
            <ac:spMk id="3" creationId="{D5908313-3F54-D24F-9864-85CE9AD00CD9}"/>
          </ac:spMkLst>
        </pc:spChg>
        <pc:spChg chg="add mod ord">
          <ac:chgData name="Aline Vieira" userId="eeca5ad69147958d" providerId="LiveId" clId="{C6EE78BC-21B8-6D43-B736-CB8E088B7E86}" dt="2020-07-29T21:46:27.071" v="1533" actId="1076"/>
          <ac:spMkLst>
            <pc:docMk/>
            <pc:sldMk cId="3023520691" sldId="259"/>
            <ac:spMk id="4" creationId="{D00BCCCF-0A8C-6C44-B885-15565B6BC9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9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B3C74-49FD-2948-B4CD-A016CFC81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          YouTuber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1F81EB-DF28-4946-BB73-3DA9BA23B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680753"/>
          </a:xfrm>
        </p:spPr>
        <p:txBody>
          <a:bodyPr/>
          <a:lstStyle/>
          <a:p>
            <a:r>
              <a:rPr lang="pt-BR"/>
              <a:t>Contando experiências com relação  à quando eu decidi trabalhar com YouTube. </a:t>
            </a:r>
          </a:p>
          <a:p>
            <a:endParaRPr lang="pt-BR"/>
          </a:p>
          <a:p>
            <a:r>
              <a:rPr lang="pt-BR"/>
              <a:t>Nome: Igor vieira</a:t>
            </a:r>
          </a:p>
          <a:p>
            <a:r>
              <a:rPr lang="pt-BR"/>
              <a:t>N*: 14</a:t>
            </a:r>
          </a:p>
          <a:p>
            <a:r>
              <a:rPr lang="pt-BR"/>
              <a:t>Série: 8*A</a:t>
            </a:r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01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AB0897-8A7D-EC4F-A13B-2AC49C3FE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882" y="1845838"/>
            <a:ext cx="9844802" cy="4231657"/>
          </a:xfrm>
        </p:spPr>
        <p:txBody>
          <a:bodyPr/>
          <a:lstStyle/>
          <a:p>
            <a:r>
              <a:rPr lang="pt-BR"/>
              <a:t>Bom, a princípio a minha descoberta como YouTuber foi uma das melhores e incríveis experiências da minha vida, eu tive a oportunidade de estar me comunicando com o público, me senti bastante acolhido pela plataforma, pois ela é bastante completa com base e relação aos vídeos e etc. Mas além dos prós teve os contras, pois não é fácil essa profissão como muitos pensam, você precisa saber editar os seus vídeos, ter bastante criatividade para elaborar temas cativantes pra os telespectadores! E você ainda pode contar com a “decepção” de não alcançar muitos números... Mas uma coisa é fato, o importante mesmo é fazer com amor, pois tudo que se faz com amor, prospera. </a:t>
            </a:r>
          </a:p>
        </p:txBody>
      </p:sp>
    </p:spTree>
    <p:extLst>
      <p:ext uri="{BB962C8B-B14F-4D97-AF65-F5344CB8AC3E}">
        <p14:creationId xmlns:p14="http://schemas.microsoft.com/office/powerpoint/2010/main" val="243912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2CCE15-7952-6840-BF83-1575E1934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8019" y="2427129"/>
            <a:ext cx="5524404" cy="2003742"/>
          </a:xfrm>
        </p:spPr>
        <p:txBody>
          <a:bodyPr/>
          <a:lstStyle/>
          <a:p>
            <a:r>
              <a:rPr lang="pt-BR"/>
              <a:t>É fato que para se alcançar um número significativo como desse canal não é fácil, mais também não é impossível! É necessário persistir até alcançar! </a:t>
            </a:r>
          </a:p>
        </p:txBody>
      </p:sp>
      <p:pic>
        <p:nvPicPr>
          <p:cNvPr id="11" name="Imagem 11">
            <a:extLst>
              <a:ext uri="{FF2B5EF4-FFF2-40B4-BE49-F238E27FC236}">
                <a16:creationId xmlns:a16="http://schemas.microsoft.com/office/drawing/2014/main" id="{F12CED7E-9BBF-8B40-838A-AAA9E4C262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8023" b="18023"/>
          <a:stretch/>
        </p:blipFill>
        <p:spPr>
          <a:xfrm>
            <a:off x="7738323" y="843052"/>
            <a:ext cx="3540815" cy="4437110"/>
          </a:xfrm>
        </p:spPr>
      </p:pic>
    </p:spTree>
    <p:extLst>
      <p:ext uri="{BB962C8B-B14F-4D97-AF65-F5344CB8AC3E}">
        <p14:creationId xmlns:p14="http://schemas.microsoft.com/office/powerpoint/2010/main" val="170573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8A5B5-C4E0-A848-8FED-9079A986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71" y="798974"/>
            <a:ext cx="3273099" cy="2247117"/>
          </a:xfrm>
        </p:spPr>
        <p:txBody>
          <a:bodyPr/>
          <a:lstStyle/>
          <a:p>
            <a:r>
              <a:rPr lang="pt-BR"/>
              <a:t>Oque eu aprendi com a eletiva de youtuber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08313-3F54-D24F-9864-85CE9AD00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Aprendi que nos dias atuais estamos vivendo numa era totalmente tecnológica, as pessoas estão totalmente conectadas! E o YouTube também é uma das ferramentas virtuais (Internet) tal qual pode ser uma grande chave (se soubermos usar com cautela) para o futuro.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BCCCF-0A8C-6C44-B885-15565B6BC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2757" y="3429000"/>
            <a:ext cx="3275013" cy="399589"/>
          </a:xfrm>
        </p:spPr>
        <p:txBody>
          <a:bodyPr/>
          <a:lstStyle/>
          <a:p>
            <a:r>
              <a:rPr lang="pt-BR"/>
              <a:t>Com professora: Leá Rodrigues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52069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Galeria</vt:lpstr>
      <vt:lpstr>          YouTuber</vt:lpstr>
      <vt:lpstr>Apresentação do PowerPoint</vt:lpstr>
      <vt:lpstr>Apresentação do PowerPoint</vt:lpstr>
      <vt:lpstr>Oque eu aprendi com a eletiva de youtuber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YouTuber</dc:title>
  <dc:creator>Aline Vieira</dc:creator>
  <cp:lastModifiedBy>Aline Vieira</cp:lastModifiedBy>
  <cp:revision>1</cp:revision>
  <dcterms:created xsi:type="dcterms:W3CDTF">2020-07-29T21:13:54Z</dcterms:created>
  <dcterms:modified xsi:type="dcterms:W3CDTF">2020-07-29T21:55:16Z</dcterms:modified>
</cp:coreProperties>
</file>