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74" r:id="rId7"/>
    <p:sldId id="283" r:id="rId8"/>
    <p:sldId id="260" r:id="rId9"/>
    <p:sldId id="263" r:id="rId10"/>
    <p:sldId id="264" r:id="rId11"/>
    <p:sldId id="266" r:id="rId12"/>
    <p:sldId id="269" r:id="rId13"/>
    <p:sldId id="268" r:id="rId14"/>
    <p:sldId id="270" r:id="rId15"/>
    <p:sldId id="271" r:id="rId16"/>
    <p:sldId id="261" r:id="rId17"/>
    <p:sldId id="272" r:id="rId18"/>
    <p:sldId id="273" r:id="rId19"/>
    <p:sldId id="267" r:id="rId20"/>
    <p:sldId id="275" r:id="rId21"/>
    <p:sldId id="276" r:id="rId22"/>
    <p:sldId id="280" r:id="rId23"/>
    <p:sldId id="279" r:id="rId24"/>
    <p:sldId id="277" r:id="rId25"/>
    <p:sldId id="278" r:id="rId26"/>
    <p:sldId id="281" r:id="rId27"/>
    <p:sldId id="282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98AB5-BC26-4744-A590-5A12A06621DE}" v="236" dt="2024-03-27T14:42:59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/>
    <p:restoredTop sz="94648"/>
  </p:normalViewPr>
  <p:slideViewPr>
    <p:cSldViewPr snapToGrid="0">
      <p:cViewPr varScale="1">
        <p:scale>
          <a:sx n="117" d="100"/>
          <a:sy n="117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 Abouelkhair" userId="3fd30e21-ea39-42bd-84b6-cf3848fbe892" providerId="ADAL" clId="{58398AB5-BC26-4744-A590-5A12A06621DE}"/>
    <pc:docChg chg="undo custSel addSld delSld modSld sldOrd">
      <pc:chgData name="Amr Abouelkhair" userId="3fd30e21-ea39-42bd-84b6-cf3848fbe892" providerId="ADAL" clId="{58398AB5-BC26-4744-A590-5A12A06621DE}" dt="2024-03-27T14:43:25.567" v="8339" actId="20577"/>
      <pc:docMkLst>
        <pc:docMk/>
      </pc:docMkLst>
      <pc:sldChg chg="modSp mod modTransition">
        <pc:chgData name="Amr Abouelkhair" userId="3fd30e21-ea39-42bd-84b6-cf3848fbe892" providerId="ADAL" clId="{58398AB5-BC26-4744-A590-5A12A06621DE}" dt="2024-03-25T13:35:02.488" v="137" actId="27636"/>
        <pc:sldMkLst>
          <pc:docMk/>
          <pc:sldMk cId="1476404943" sldId="256"/>
        </pc:sldMkLst>
        <pc:spChg chg="mod">
          <ac:chgData name="Amr Abouelkhair" userId="3fd30e21-ea39-42bd-84b6-cf3848fbe892" providerId="ADAL" clId="{58398AB5-BC26-4744-A590-5A12A06621DE}" dt="2024-03-25T13:34:39.380" v="46" actId="20577"/>
          <ac:spMkLst>
            <pc:docMk/>
            <pc:sldMk cId="1476404943" sldId="256"/>
            <ac:spMk id="2" creationId="{1AAAE373-6992-EAAD-A188-852F962CD9E6}"/>
          </ac:spMkLst>
        </pc:spChg>
        <pc:spChg chg="mod">
          <ac:chgData name="Amr Abouelkhair" userId="3fd30e21-ea39-42bd-84b6-cf3848fbe892" providerId="ADAL" clId="{58398AB5-BC26-4744-A590-5A12A06621DE}" dt="2024-03-25T13:35:02.488" v="137" actId="27636"/>
          <ac:spMkLst>
            <pc:docMk/>
            <pc:sldMk cId="1476404943" sldId="256"/>
            <ac:spMk id="3" creationId="{8E3F9B08-5F1A-68AB-2B0F-9775A6B55A54}"/>
          </ac:spMkLst>
        </pc:spChg>
      </pc:sldChg>
      <pc:sldChg chg="modSp new mod">
        <pc:chgData name="Amr Abouelkhair" userId="3fd30e21-ea39-42bd-84b6-cf3848fbe892" providerId="ADAL" clId="{58398AB5-BC26-4744-A590-5A12A06621DE}" dt="2024-03-25T13:45:47.990" v="1350" actId="20577"/>
        <pc:sldMkLst>
          <pc:docMk/>
          <pc:sldMk cId="3822518378" sldId="257"/>
        </pc:sldMkLst>
        <pc:spChg chg="mod">
          <ac:chgData name="Amr Abouelkhair" userId="3fd30e21-ea39-42bd-84b6-cf3848fbe892" providerId="ADAL" clId="{58398AB5-BC26-4744-A590-5A12A06621DE}" dt="2024-03-25T13:35:14.069" v="144" actId="20577"/>
          <ac:spMkLst>
            <pc:docMk/>
            <pc:sldMk cId="3822518378" sldId="257"/>
            <ac:spMk id="2" creationId="{AF24FA5A-B49F-6157-41BB-84C6E4D43F5E}"/>
          </ac:spMkLst>
        </pc:spChg>
        <pc:spChg chg="mod">
          <ac:chgData name="Amr Abouelkhair" userId="3fd30e21-ea39-42bd-84b6-cf3848fbe892" providerId="ADAL" clId="{58398AB5-BC26-4744-A590-5A12A06621DE}" dt="2024-03-25T13:45:47.990" v="1350" actId="20577"/>
          <ac:spMkLst>
            <pc:docMk/>
            <pc:sldMk cId="3822518378" sldId="257"/>
            <ac:spMk id="3" creationId="{888FE60C-A0C1-8779-A72C-C7D3C7E5CE0F}"/>
          </ac:spMkLst>
        </pc:spChg>
      </pc:sldChg>
      <pc:sldChg chg="modSp new mod">
        <pc:chgData name="Amr Abouelkhair" userId="3fd30e21-ea39-42bd-84b6-cf3848fbe892" providerId="ADAL" clId="{58398AB5-BC26-4744-A590-5A12A06621DE}" dt="2024-03-26T11:34:31.374" v="4613" actId="20577"/>
        <pc:sldMkLst>
          <pc:docMk/>
          <pc:sldMk cId="166284806" sldId="258"/>
        </pc:sldMkLst>
        <pc:spChg chg="mod">
          <ac:chgData name="Amr Abouelkhair" userId="3fd30e21-ea39-42bd-84b6-cf3848fbe892" providerId="ADAL" clId="{58398AB5-BC26-4744-A590-5A12A06621DE}" dt="2024-03-25T13:39:01.076" v="335" actId="20577"/>
          <ac:spMkLst>
            <pc:docMk/>
            <pc:sldMk cId="166284806" sldId="258"/>
            <ac:spMk id="2" creationId="{B51BB2F6-E63D-1CCE-6562-28F9C81F12D2}"/>
          </ac:spMkLst>
        </pc:spChg>
        <pc:spChg chg="mod">
          <ac:chgData name="Amr Abouelkhair" userId="3fd30e21-ea39-42bd-84b6-cf3848fbe892" providerId="ADAL" clId="{58398AB5-BC26-4744-A590-5A12A06621DE}" dt="2024-03-26T11:34:31.374" v="4613" actId="20577"/>
          <ac:spMkLst>
            <pc:docMk/>
            <pc:sldMk cId="166284806" sldId="258"/>
            <ac:spMk id="3" creationId="{DDA1FBDB-383E-4936-F36D-E0BC4517E8FA}"/>
          </ac:spMkLst>
        </pc:spChg>
      </pc:sldChg>
      <pc:sldChg chg="modSp new mod">
        <pc:chgData name="Amr Abouelkhair" userId="3fd30e21-ea39-42bd-84b6-cf3848fbe892" providerId="ADAL" clId="{58398AB5-BC26-4744-A590-5A12A06621DE}" dt="2024-03-25T14:08:29.145" v="1517" actId="20577"/>
        <pc:sldMkLst>
          <pc:docMk/>
          <pc:sldMk cId="19776314" sldId="259"/>
        </pc:sldMkLst>
        <pc:spChg chg="mod">
          <ac:chgData name="Amr Abouelkhair" userId="3fd30e21-ea39-42bd-84b6-cf3848fbe892" providerId="ADAL" clId="{58398AB5-BC26-4744-A590-5A12A06621DE}" dt="2024-03-25T13:40:37.812" v="744" actId="20577"/>
          <ac:spMkLst>
            <pc:docMk/>
            <pc:sldMk cId="19776314" sldId="259"/>
            <ac:spMk id="2" creationId="{738778D2-72DE-8546-0623-84B4CC65C165}"/>
          </ac:spMkLst>
        </pc:spChg>
        <pc:spChg chg="mod">
          <ac:chgData name="Amr Abouelkhair" userId="3fd30e21-ea39-42bd-84b6-cf3848fbe892" providerId="ADAL" clId="{58398AB5-BC26-4744-A590-5A12A06621DE}" dt="2024-03-25T14:08:29.145" v="1517" actId="20577"/>
          <ac:spMkLst>
            <pc:docMk/>
            <pc:sldMk cId="19776314" sldId="259"/>
            <ac:spMk id="3" creationId="{6B23740A-0815-12BC-6CD8-9788CD10C51F}"/>
          </ac:spMkLst>
        </pc:spChg>
      </pc:sldChg>
      <pc:sldChg chg="addSp modSp new mod modClrScheme chgLayout">
        <pc:chgData name="Amr Abouelkhair" userId="3fd30e21-ea39-42bd-84b6-cf3848fbe892" providerId="ADAL" clId="{58398AB5-BC26-4744-A590-5A12A06621DE}" dt="2024-03-27T13:52:35.138" v="8251" actId="20577"/>
        <pc:sldMkLst>
          <pc:docMk/>
          <pc:sldMk cId="3335231303" sldId="260"/>
        </pc:sldMkLst>
        <pc:spChg chg="mod">
          <ac:chgData name="Amr Abouelkhair" userId="3fd30e21-ea39-42bd-84b6-cf3848fbe892" providerId="ADAL" clId="{58398AB5-BC26-4744-A590-5A12A06621DE}" dt="2024-03-27T13:52:35.138" v="8251" actId="20577"/>
          <ac:spMkLst>
            <pc:docMk/>
            <pc:sldMk cId="3335231303" sldId="260"/>
            <ac:spMk id="2" creationId="{E27F04ED-2548-6589-B3F2-80B37DEFD1F8}"/>
          </ac:spMkLst>
        </pc:spChg>
        <pc:spChg chg="mod">
          <ac:chgData name="Amr Abouelkhair" userId="3fd30e21-ea39-42bd-84b6-cf3848fbe892" providerId="ADAL" clId="{58398AB5-BC26-4744-A590-5A12A06621DE}" dt="2024-03-27T13:52:18.935" v="8247" actId="26606"/>
          <ac:spMkLst>
            <pc:docMk/>
            <pc:sldMk cId="3335231303" sldId="260"/>
            <ac:spMk id="3" creationId="{9959A473-F759-6C6E-54F7-42FFFE1F7910}"/>
          </ac:spMkLst>
        </pc:spChg>
        <pc:picChg chg="add mod">
          <ac:chgData name="Amr Abouelkhair" userId="3fd30e21-ea39-42bd-84b6-cf3848fbe892" providerId="ADAL" clId="{58398AB5-BC26-4744-A590-5A12A06621DE}" dt="2024-03-27T13:52:18.935" v="8247" actId="26606"/>
          <ac:picMkLst>
            <pc:docMk/>
            <pc:sldMk cId="3335231303" sldId="260"/>
            <ac:picMk id="4" creationId="{BD4BA8D8-291C-D6B3-E3CE-AB77BA429067}"/>
          </ac:picMkLst>
        </pc:picChg>
      </pc:sldChg>
      <pc:sldChg chg="addSp delSp modSp new mod ord modNotesTx">
        <pc:chgData name="Amr Abouelkhair" userId="3fd30e21-ea39-42bd-84b6-cf3848fbe892" providerId="ADAL" clId="{58398AB5-BC26-4744-A590-5A12A06621DE}" dt="2024-03-26T19:13:43.919" v="7465" actId="20577"/>
        <pc:sldMkLst>
          <pc:docMk/>
          <pc:sldMk cId="2342611973" sldId="261"/>
        </pc:sldMkLst>
        <pc:spChg chg="mod">
          <ac:chgData name="Amr Abouelkhair" userId="3fd30e21-ea39-42bd-84b6-cf3848fbe892" providerId="ADAL" clId="{58398AB5-BC26-4744-A590-5A12A06621DE}" dt="2024-03-25T13:45:16.534" v="1312" actId="20577"/>
          <ac:spMkLst>
            <pc:docMk/>
            <pc:sldMk cId="2342611973" sldId="261"/>
            <ac:spMk id="2" creationId="{FDB81A19-AFE4-DF78-64FA-7D1D368608DC}"/>
          </ac:spMkLst>
        </pc:spChg>
        <pc:spChg chg="del">
          <ac:chgData name="Amr Abouelkhair" userId="3fd30e21-ea39-42bd-84b6-cf3848fbe892" providerId="ADAL" clId="{58398AB5-BC26-4744-A590-5A12A06621DE}" dt="2024-03-25T13:45:30.848" v="1313"/>
          <ac:spMkLst>
            <pc:docMk/>
            <pc:sldMk cId="2342611973" sldId="261"/>
            <ac:spMk id="3" creationId="{58588EE6-FE37-9CA1-798F-B56FBBAF06BA}"/>
          </ac:spMkLst>
        </pc:spChg>
        <pc:picChg chg="add mod">
          <ac:chgData name="Amr Abouelkhair" userId="3fd30e21-ea39-42bd-84b6-cf3848fbe892" providerId="ADAL" clId="{58398AB5-BC26-4744-A590-5A12A06621DE}" dt="2024-03-25T13:45:30.848" v="1313"/>
          <ac:picMkLst>
            <pc:docMk/>
            <pc:sldMk cId="2342611973" sldId="261"/>
            <ac:picMk id="4" creationId="{82BCFFA7-B40B-C325-7742-6E422D2A0525}"/>
          </ac:picMkLst>
        </pc:picChg>
      </pc:sldChg>
      <pc:sldChg chg="modSp new mod">
        <pc:chgData name="Amr Abouelkhair" userId="3fd30e21-ea39-42bd-84b6-cf3848fbe892" providerId="ADAL" clId="{58398AB5-BC26-4744-A590-5A12A06621DE}" dt="2024-03-27T13:41:04.477" v="7956" actId="33524"/>
        <pc:sldMkLst>
          <pc:docMk/>
          <pc:sldMk cId="3212336437" sldId="262"/>
        </pc:sldMkLst>
        <pc:spChg chg="mod">
          <ac:chgData name="Amr Abouelkhair" userId="3fd30e21-ea39-42bd-84b6-cf3848fbe892" providerId="ADAL" clId="{58398AB5-BC26-4744-A590-5A12A06621DE}" dt="2024-03-25T14:26:09.086" v="1546" actId="20577"/>
          <ac:spMkLst>
            <pc:docMk/>
            <pc:sldMk cId="3212336437" sldId="262"/>
            <ac:spMk id="2" creationId="{80344F29-E855-373C-685A-A7EEAE22FF61}"/>
          </ac:spMkLst>
        </pc:spChg>
        <pc:spChg chg="mod">
          <ac:chgData name="Amr Abouelkhair" userId="3fd30e21-ea39-42bd-84b6-cf3848fbe892" providerId="ADAL" clId="{58398AB5-BC26-4744-A590-5A12A06621DE}" dt="2024-03-27T13:41:04.477" v="7956" actId="33524"/>
          <ac:spMkLst>
            <pc:docMk/>
            <pc:sldMk cId="3212336437" sldId="262"/>
            <ac:spMk id="3" creationId="{106628FB-279D-6FE2-7960-4DE1063FF312}"/>
          </ac:spMkLst>
        </pc:spChg>
      </pc:sldChg>
      <pc:sldChg chg="addSp modSp new mod modNotesTx">
        <pc:chgData name="Amr Abouelkhair" userId="3fd30e21-ea39-42bd-84b6-cf3848fbe892" providerId="ADAL" clId="{58398AB5-BC26-4744-A590-5A12A06621DE}" dt="2024-03-27T03:48:17.370" v="7844" actId="1076"/>
        <pc:sldMkLst>
          <pc:docMk/>
          <pc:sldMk cId="3385527594" sldId="263"/>
        </pc:sldMkLst>
        <pc:spChg chg="mod">
          <ac:chgData name="Amr Abouelkhair" userId="3fd30e21-ea39-42bd-84b6-cf3848fbe892" providerId="ADAL" clId="{58398AB5-BC26-4744-A590-5A12A06621DE}" dt="2024-03-27T03:47:25.472" v="7829" actId="20577"/>
          <ac:spMkLst>
            <pc:docMk/>
            <pc:sldMk cId="3385527594" sldId="263"/>
            <ac:spMk id="2" creationId="{AFBF1796-2D0B-4F77-AFEE-C72359FF22BB}"/>
          </ac:spMkLst>
        </pc:spChg>
        <pc:spChg chg="mod">
          <ac:chgData name="Amr Abouelkhair" userId="3fd30e21-ea39-42bd-84b6-cf3848fbe892" providerId="ADAL" clId="{58398AB5-BC26-4744-A590-5A12A06621DE}" dt="2024-03-27T03:47:51.936" v="7836" actId="21"/>
          <ac:spMkLst>
            <pc:docMk/>
            <pc:sldMk cId="3385527594" sldId="263"/>
            <ac:spMk id="3" creationId="{0F8488CC-CC72-8076-569B-8A65470D2F74}"/>
          </ac:spMkLst>
        </pc:spChg>
        <pc:picChg chg="add mod">
          <ac:chgData name="Amr Abouelkhair" userId="3fd30e21-ea39-42bd-84b6-cf3848fbe892" providerId="ADAL" clId="{58398AB5-BC26-4744-A590-5A12A06621DE}" dt="2024-03-27T03:48:17.370" v="7844" actId="1076"/>
          <ac:picMkLst>
            <pc:docMk/>
            <pc:sldMk cId="3385527594" sldId="263"/>
            <ac:picMk id="4" creationId="{D464DED4-D00C-7C23-8B43-FBD160DE9DF6}"/>
          </ac:picMkLst>
        </pc:picChg>
      </pc:sldChg>
      <pc:sldChg chg="addSp modSp new mod modNotesTx">
        <pc:chgData name="Amr Abouelkhair" userId="3fd30e21-ea39-42bd-84b6-cf3848fbe892" providerId="ADAL" clId="{58398AB5-BC26-4744-A590-5A12A06621DE}" dt="2024-03-27T03:50:19.512" v="7894"/>
        <pc:sldMkLst>
          <pc:docMk/>
          <pc:sldMk cId="2877840850" sldId="264"/>
        </pc:sldMkLst>
        <pc:spChg chg="mod">
          <ac:chgData name="Amr Abouelkhair" userId="3fd30e21-ea39-42bd-84b6-cf3848fbe892" providerId="ADAL" clId="{58398AB5-BC26-4744-A590-5A12A06621DE}" dt="2024-03-27T03:48:40.928" v="7881" actId="20577"/>
          <ac:spMkLst>
            <pc:docMk/>
            <pc:sldMk cId="2877840850" sldId="264"/>
            <ac:spMk id="2" creationId="{5469D0C8-7E02-B2A1-5094-336816F0FA4C}"/>
          </ac:spMkLst>
        </pc:spChg>
        <pc:spChg chg="mod">
          <ac:chgData name="Amr Abouelkhair" userId="3fd30e21-ea39-42bd-84b6-cf3848fbe892" providerId="ADAL" clId="{58398AB5-BC26-4744-A590-5A12A06621DE}" dt="2024-03-27T03:50:14.856" v="7892" actId="21"/>
          <ac:spMkLst>
            <pc:docMk/>
            <pc:sldMk cId="2877840850" sldId="264"/>
            <ac:spMk id="3" creationId="{79E20FD1-3DC7-7BAE-E744-107FD50C1B38}"/>
          </ac:spMkLst>
        </pc:spChg>
        <pc:picChg chg="add mod">
          <ac:chgData name="Amr Abouelkhair" userId="3fd30e21-ea39-42bd-84b6-cf3848fbe892" providerId="ADAL" clId="{58398AB5-BC26-4744-A590-5A12A06621DE}" dt="2024-03-27T03:49:10.842" v="7884" actId="1076"/>
          <ac:picMkLst>
            <pc:docMk/>
            <pc:sldMk cId="2877840850" sldId="264"/>
            <ac:picMk id="4" creationId="{3F317068-67DC-C21C-BE62-78DCD023A029}"/>
          </ac:picMkLst>
        </pc:picChg>
      </pc:sldChg>
      <pc:sldChg chg="modSp new del mod">
        <pc:chgData name="Amr Abouelkhair" userId="3fd30e21-ea39-42bd-84b6-cf3848fbe892" providerId="ADAL" clId="{58398AB5-BC26-4744-A590-5A12A06621DE}" dt="2024-03-26T13:19:52.670" v="5926" actId="2696"/>
        <pc:sldMkLst>
          <pc:docMk/>
          <pc:sldMk cId="2198894218" sldId="265"/>
        </pc:sldMkLst>
        <pc:spChg chg="mod">
          <ac:chgData name="Amr Abouelkhair" userId="3fd30e21-ea39-42bd-84b6-cf3848fbe892" providerId="ADAL" clId="{58398AB5-BC26-4744-A590-5A12A06621DE}" dt="2024-03-25T22:53:11.061" v="2691"/>
          <ac:spMkLst>
            <pc:docMk/>
            <pc:sldMk cId="2198894218" sldId="265"/>
            <ac:spMk id="2" creationId="{E4DF4508-55DE-248F-8045-6834DD81A503}"/>
          </ac:spMkLst>
        </pc:spChg>
        <pc:spChg chg="mod">
          <ac:chgData name="Amr Abouelkhair" userId="3fd30e21-ea39-42bd-84b6-cf3848fbe892" providerId="ADAL" clId="{58398AB5-BC26-4744-A590-5A12A06621DE}" dt="2024-03-26T11:33:00.859" v="4492" actId="20577"/>
          <ac:spMkLst>
            <pc:docMk/>
            <pc:sldMk cId="2198894218" sldId="265"/>
            <ac:spMk id="3" creationId="{658A814A-57FA-5DD6-9A6F-EB98D09ACAF0}"/>
          </ac:spMkLst>
        </pc:spChg>
      </pc:sldChg>
      <pc:sldChg chg="addSp delSp modSp add mod modNotesTx">
        <pc:chgData name="Amr Abouelkhair" userId="3fd30e21-ea39-42bd-84b6-cf3848fbe892" providerId="ADAL" clId="{58398AB5-BC26-4744-A590-5A12A06621DE}" dt="2024-03-27T03:52:31.092" v="7919" actId="20577"/>
        <pc:sldMkLst>
          <pc:docMk/>
          <pc:sldMk cId="706597161" sldId="266"/>
        </pc:sldMkLst>
        <pc:spChg chg="mod">
          <ac:chgData name="Amr Abouelkhair" userId="3fd30e21-ea39-42bd-84b6-cf3848fbe892" providerId="ADAL" clId="{58398AB5-BC26-4744-A590-5A12A06621DE}" dt="2024-03-27T03:52:31.092" v="7919" actId="20577"/>
          <ac:spMkLst>
            <pc:docMk/>
            <pc:sldMk cId="706597161" sldId="266"/>
            <ac:spMk id="2" creationId="{E4DF4508-55DE-248F-8045-6834DD81A503}"/>
          </ac:spMkLst>
        </pc:spChg>
        <pc:spChg chg="mod">
          <ac:chgData name="Amr Abouelkhair" userId="3fd30e21-ea39-42bd-84b6-cf3848fbe892" providerId="ADAL" clId="{58398AB5-BC26-4744-A590-5A12A06621DE}" dt="2024-03-27T03:52:21.309" v="7898" actId="20577"/>
          <ac:spMkLst>
            <pc:docMk/>
            <pc:sldMk cId="706597161" sldId="266"/>
            <ac:spMk id="3" creationId="{658A814A-57FA-5DD6-9A6F-EB98D09ACAF0}"/>
          </ac:spMkLst>
        </pc:spChg>
        <pc:spChg chg="add del mod">
          <ac:chgData name="Amr Abouelkhair" userId="3fd30e21-ea39-42bd-84b6-cf3848fbe892" providerId="ADAL" clId="{58398AB5-BC26-4744-A590-5A12A06621DE}" dt="2024-03-26T01:27:42.770" v="3583"/>
          <ac:spMkLst>
            <pc:docMk/>
            <pc:sldMk cId="706597161" sldId="266"/>
            <ac:spMk id="4" creationId="{943A3469-4A90-F9CB-4458-5C395FE89D5B}"/>
          </ac:spMkLst>
        </pc:spChg>
        <pc:picChg chg="add mod">
          <ac:chgData name="Amr Abouelkhair" userId="3fd30e21-ea39-42bd-84b6-cf3848fbe892" providerId="ADAL" clId="{58398AB5-BC26-4744-A590-5A12A06621DE}" dt="2024-03-27T03:52:24.123" v="7899" actId="1076"/>
          <ac:picMkLst>
            <pc:docMk/>
            <pc:sldMk cId="706597161" sldId="266"/>
            <ac:picMk id="5" creationId="{D48E1874-7AB3-D397-B2AD-D12EFA5924AA}"/>
          </ac:picMkLst>
        </pc:picChg>
      </pc:sldChg>
      <pc:sldChg chg="addSp modSp new mod modClrScheme chgLayout">
        <pc:chgData name="Amr Abouelkhair" userId="3fd30e21-ea39-42bd-84b6-cf3848fbe892" providerId="ADAL" clId="{58398AB5-BC26-4744-A590-5A12A06621DE}" dt="2024-03-26T13:27:21.525" v="6751" actId="20577"/>
        <pc:sldMkLst>
          <pc:docMk/>
          <pc:sldMk cId="1034995137" sldId="267"/>
        </pc:sldMkLst>
        <pc:spChg chg="mod">
          <ac:chgData name="Amr Abouelkhair" userId="3fd30e21-ea39-42bd-84b6-cf3848fbe892" providerId="ADAL" clId="{58398AB5-BC26-4744-A590-5A12A06621DE}" dt="2024-03-25T23:17:43.623" v="2822" actId="26606"/>
          <ac:spMkLst>
            <pc:docMk/>
            <pc:sldMk cId="1034995137" sldId="267"/>
            <ac:spMk id="2" creationId="{481738E0-71AB-5610-7AF9-F30BA5504933}"/>
          </ac:spMkLst>
        </pc:spChg>
        <pc:spChg chg="mod">
          <ac:chgData name="Amr Abouelkhair" userId="3fd30e21-ea39-42bd-84b6-cf3848fbe892" providerId="ADAL" clId="{58398AB5-BC26-4744-A590-5A12A06621DE}" dt="2024-03-26T13:27:21.525" v="6751" actId="20577"/>
          <ac:spMkLst>
            <pc:docMk/>
            <pc:sldMk cId="1034995137" sldId="267"/>
            <ac:spMk id="3" creationId="{98872E23-01A0-25C7-3038-7E66D18C0A8A}"/>
          </ac:spMkLst>
        </pc:spChg>
        <pc:picChg chg="add mod">
          <ac:chgData name="Amr Abouelkhair" userId="3fd30e21-ea39-42bd-84b6-cf3848fbe892" providerId="ADAL" clId="{58398AB5-BC26-4744-A590-5A12A06621DE}" dt="2024-03-25T23:17:43.623" v="2822" actId="26606"/>
          <ac:picMkLst>
            <pc:docMk/>
            <pc:sldMk cId="1034995137" sldId="267"/>
            <ac:picMk id="4" creationId="{12C367F8-8C21-7980-D4DD-F505E5240FAE}"/>
          </ac:picMkLst>
        </pc:picChg>
      </pc:sldChg>
      <pc:sldChg chg="addSp delSp modSp new mod ord modClrScheme chgLayout">
        <pc:chgData name="Amr Abouelkhair" userId="3fd30e21-ea39-42bd-84b6-cf3848fbe892" providerId="ADAL" clId="{58398AB5-BC26-4744-A590-5A12A06621DE}" dt="2024-03-27T13:53:40.271" v="8253" actId="20578"/>
        <pc:sldMkLst>
          <pc:docMk/>
          <pc:sldMk cId="889901336" sldId="268"/>
        </pc:sldMkLst>
        <pc:spChg chg="del">
          <ac:chgData name="Amr Abouelkhair" userId="3fd30e21-ea39-42bd-84b6-cf3848fbe892" providerId="ADAL" clId="{58398AB5-BC26-4744-A590-5A12A06621DE}" dt="2024-03-26T01:28:19.062" v="3585" actId="26606"/>
          <ac:spMkLst>
            <pc:docMk/>
            <pc:sldMk cId="889901336" sldId="268"/>
            <ac:spMk id="2" creationId="{529E8BB7-9418-C655-A2F4-5C484F34856C}"/>
          </ac:spMkLst>
        </pc:spChg>
        <pc:spChg chg="del">
          <ac:chgData name="Amr Abouelkhair" userId="3fd30e21-ea39-42bd-84b6-cf3848fbe892" providerId="ADAL" clId="{58398AB5-BC26-4744-A590-5A12A06621DE}" dt="2024-03-26T01:28:04.541" v="3584"/>
          <ac:spMkLst>
            <pc:docMk/>
            <pc:sldMk cId="889901336" sldId="268"/>
            <ac:spMk id="3" creationId="{40E4DA37-0F09-EF3E-ED01-2DEE3EE7CDE7}"/>
          </ac:spMkLst>
        </pc:spChg>
        <pc:spChg chg="add del mod">
          <ac:chgData name="Amr Abouelkhair" userId="3fd30e21-ea39-42bd-84b6-cf3848fbe892" providerId="ADAL" clId="{58398AB5-BC26-4744-A590-5A12A06621DE}" dt="2024-03-26T01:28:37.076" v="3587" actId="26606"/>
          <ac:spMkLst>
            <pc:docMk/>
            <pc:sldMk cId="889901336" sldId="268"/>
            <ac:spMk id="9" creationId="{ABC1B641-BFEA-3D54-A974-AAB6DD6376A2}"/>
          </ac:spMkLst>
        </pc:spChg>
        <pc:spChg chg="add del mod">
          <ac:chgData name="Amr Abouelkhair" userId="3fd30e21-ea39-42bd-84b6-cf3848fbe892" providerId="ADAL" clId="{58398AB5-BC26-4744-A590-5A12A06621DE}" dt="2024-03-26T01:28:37.076" v="3587" actId="26606"/>
          <ac:spMkLst>
            <pc:docMk/>
            <pc:sldMk cId="889901336" sldId="268"/>
            <ac:spMk id="11" creationId="{49E3A041-31AE-C677-FB12-8BC999F06C3E}"/>
          </ac:spMkLst>
        </pc:spChg>
        <pc:spChg chg="add mod">
          <ac:chgData name="Amr Abouelkhair" userId="3fd30e21-ea39-42bd-84b6-cf3848fbe892" providerId="ADAL" clId="{58398AB5-BC26-4744-A590-5A12A06621DE}" dt="2024-03-26T01:30:42.467" v="3670" actId="20577"/>
          <ac:spMkLst>
            <pc:docMk/>
            <pc:sldMk cId="889901336" sldId="268"/>
            <ac:spMk id="16" creationId="{D33990FF-E6B8-5992-5E64-4C2749E00116}"/>
          </ac:spMkLst>
        </pc:spChg>
        <pc:spChg chg="add del mod">
          <ac:chgData name="Amr Abouelkhair" userId="3fd30e21-ea39-42bd-84b6-cf3848fbe892" providerId="ADAL" clId="{58398AB5-BC26-4744-A590-5A12A06621DE}" dt="2024-03-26T01:47:49.716" v="4005" actId="20577"/>
          <ac:spMkLst>
            <pc:docMk/>
            <pc:sldMk cId="889901336" sldId="268"/>
            <ac:spMk id="18" creationId="{55714D2C-5789-B2F2-93AD-9C060066CE39}"/>
          </ac:spMkLst>
        </pc:spChg>
        <pc:picChg chg="add mod">
          <ac:chgData name="Amr Abouelkhair" userId="3fd30e21-ea39-42bd-84b6-cf3848fbe892" providerId="ADAL" clId="{58398AB5-BC26-4744-A590-5A12A06621DE}" dt="2024-03-26T01:28:37.076" v="3587" actId="26606"/>
          <ac:picMkLst>
            <pc:docMk/>
            <pc:sldMk cId="889901336" sldId="268"/>
            <ac:picMk id="4" creationId="{8FC5535E-19D4-7F76-01C8-E5AB598D4F86}"/>
          </ac:picMkLst>
        </pc:picChg>
        <pc:picChg chg="add del mod ord">
          <ac:chgData name="Amr Abouelkhair" userId="3fd30e21-ea39-42bd-84b6-cf3848fbe892" providerId="ADAL" clId="{58398AB5-BC26-4744-A590-5A12A06621DE}" dt="2024-03-26T01:30:32.591" v="3623" actId="34307"/>
          <ac:picMkLst>
            <pc:docMk/>
            <pc:sldMk cId="889901336" sldId="268"/>
            <ac:picMk id="5" creationId="{EAFCC0D2-076D-0FD3-087D-FD5DDBBF88E6}"/>
          </ac:picMkLst>
        </pc:picChg>
      </pc:sldChg>
      <pc:sldChg chg="addSp delSp modSp new mod ord modClrScheme chgLayout modNotesTx">
        <pc:chgData name="Amr Abouelkhair" userId="3fd30e21-ea39-42bd-84b6-cf3848fbe892" providerId="ADAL" clId="{58398AB5-BC26-4744-A590-5A12A06621DE}" dt="2024-03-27T13:53:52.038" v="8255" actId="20578"/>
        <pc:sldMkLst>
          <pc:docMk/>
          <pc:sldMk cId="1059813607" sldId="269"/>
        </pc:sldMkLst>
        <pc:spChg chg="mod ord">
          <ac:chgData name="Amr Abouelkhair" userId="3fd30e21-ea39-42bd-84b6-cf3848fbe892" providerId="ADAL" clId="{58398AB5-BC26-4744-A590-5A12A06621DE}" dt="2024-03-27T03:53:02.057" v="7927" actId="20577"/>
          <ac:spMkLst>
            <pc:docMk/>
            <pc:sldMk cId="1059813607" sldId="269"/>
            <ac:spMk id="2" creationId="{B5A78653-1DA1-7CD6-F25F-73BFEE79B8E5}"/>
          </ac:spMkLst>
        </pc:spChg>
        <pc:spChg chg="del mod ord">
          <ac:chgData name="Amr Abouelkhair" userId="3fd30e21-ea39-42bd-84b6-cf3848fbe892" providerId="ADAL" clId="{58398AB5-BC26-4744-A590-5A12A06621DE}" dt="2024-03-26T01:48:22.128" v="4024" actId="700"/>
          <ac:spMkLst>
            <pc:docMk/>
            <pc:sldMk cId="1059813607" sldId="269"/>
            <ac:spMk id="3" creationId="{33DFD507-A641-3F2A-BE1E-05525CBA22DD}"/>
          </ac:spMkLst>
        </pc:spChg>
        <pc:spChg chg="del">
          <ac:chgData name="Amr Abouelkhair" userId="3fd30e21-ea39-42bd-84b6-cf3848fbe892" providerId="ADAL" clId="{58398AB5-BC26-4744-A590-5A12A06621DE}" dt="2024-03-26T01:48:22.128" v="4024" actId="700"/>
          <ac:spMkLst>
            <pc:docMk/>
            <pc:sldMk cId="1059813607" sldId="269"/>
            <ac:spMk id="4" creationId="{B0F50052-44A6-EBA5-60CF-52705A240D12}"/>
          </ac:spMkLst>
        </pc:spChg>
        <pc:spChg chg="add del">
          <ac:chgData name="Amr Abouelkhair" userId="3fd30e21-ea39-42bd-84b6-cf3848fbe892" providerId="ADAL" clId="{58398AB5-BC26-4744-A590-5A12A06621DE}" dt="2024-03-26T01:48:12.122" v="4010" actId="22"/>
          <ac:spMkLst>
            <pc:docMk/>
            <pc:sldMk cId="1059813607" sldId="269"/>
            <ac:spMk id="6" creationId="{9CEFFF1F-6C0F-5B9B-3B3C-D465CE58A885}"/>
          </ac:spMkLst>
        </pc:spChg>
        <pc:spChg chg="add mod ord">
          <ac:chgData name="Amr Abouelkhair" userId="3fd30e21-ea39-42bd-84b6-cf3848fbe892" providerId="ADAL" clId="{58398AB5-BC26-4744-A590-5A12A06621DE}" dt="2024-03-27T03:53:20.909" v="7933" actId="20577"/>
          <ac:spMkLst>
            <pc:docMk/>
            <pc:sldMk cId="1059813607" sldId="269"/>
            <ac:spMk id="7" creationId="{529BB88B-E365-CBC0-8333-9C6102E0FACD}"/>
          </ac:spMkLst>
        </pc:spChg>
        <pc:picChg chg="add mod">
          <ac:chgData name="Amr Abouelkhair" userId="3fd30e21-ea39-42bd-84b6-cf3848fbe892" providerId="ADAL" clId="{58398AB5-BC26-4744-A590-5A12A06621DE}" dt="2024-03-27T03:53:12.877" v="7931" actId="1076"/>
          <ac:picMkLst>
            <pc:docMk/>
            <pc:sldMk cId="1059813607" sldId="269"/>
            <ac:picMk id="8" creationId="{721CBFE8-974E-91F6-4A27-909AF4878560}"/>
          </ac:picMkLst>
        </pc:picChg>
        <pc:picChg chg="add mod">
          <ac:chgData name="Amr Abouelkhair" userId="3fd30e21-ea39-42bd-84b6-cf3848fbe892" providerId="ADAL" clId="{58398AB5-BC26-4744-A590-5A12A06621DE}" dt="2024-03-27T03:53:14.577" v="7932" actId="1076"/>
          <ac:picMkLst>
            <pc:docMk/>
            <pc:sldMk cId="1059813607" sldId="269"/>
            <ac:picMk id="9" creationId="{FC45ACC3-D916-5C49-B055-CB38866DB8BC}"/>
          </ac:picMkLst>
        </pc:picChg>
      </pc:sldChg>
      <pc:sldChg chg="new del">
        <pc:chgData name="Amr Abouelkhair" userId="3fd30e21-ea39-42bd-84b6-cf3848fbe892" providerId="ADAL" clId="{58398AB5-BC26-4744-A590-5A12A06621DE}" dt="2024-03-26T01:48:05.282" v="4008" actId="680"/>
        <pc:sldMkLst>
          <pc:docMk/>
          <pc:sldMk cId="471139452" sldId="270"/>
        </pc:sldMkLst>
      </pc:sldChg>
      <pc:sldChg chg="addSp modSp new mod modNotesTx">
        <pc:chgData name="Amr Abouelkhair" userId="3fd30e21-ea39-42bd-84b6-cf3848fbe892" providerId="ADAL" clId="{58398AB5-BC26-4744-A590-5A12A06621DE}" dt="2024-03-27T03:53:47.978" v="7946" actId="1076"/>
        <pc:sldMkLst>
          <pc:docMk/>
          <pc:sldMk cId="3044548083" sldId="270"/>
        </pc:sldMkLst>
        <pc:spChg chg="mod">
          <ac:chgData name="Amr Abouelkhair" userId="3fd30e21-ea39-42bd-84b6-cf3848fbe892" providerId="ADAL" clId="{58398AB5-BC26-4744-A590-5A12A06621DE}" dt="2024-03-27T03:53:40.310" v="7945" actId="20577"/>
          <ac:spMkLst>
            <pc:docMk/>
            <pc:sldMk cId="3044548083" sldId="270"/>
            <ac:spMk id="2" creationId="{F9AB6C49-5FD8-68A8-EC5F-CC52D457B01D}"/>
          </ac:spMkLst>
        </pc:spChg>
        <pc:spChg chg="mod">
          <ac:chgData name="Amr Abouelkhair" userId="3fd30e21-ea39-42bd-84b6-cf3848fbe892" providerId="ADAL" clId="{58398AB5-BC26-4744-A590-5A12A06621DE}" dt="2024-03-27T03:53:33.017" v="7934" actId="21"/>
          <ac:spMkLst>
            <pc:docMk/>
            <pc:sldMk cId="3044548083" sldId="270"/>
            <ac:spMk id="3" creationId="{17A6646E-CF89-BC90-48B4-33E599530AB0}"/>
          </ac:spMkLst>
        </pc:spChg>
        <pc:picChg chg="add mod">
          <ac:chgData name="Amr Abouelkhair" userId="3fd30e21-ea39-42bd-84b6-cf3848fbe892" providerId="ADAL" clId="{58398AB5-BC26-4744-A590-5A12A06621DE}" dt="2024-03-27T03:53:47.978" v="7946" actId="1076"/>
          <ac:picMkLst>
            <pc:docMk/>
            <pc:sldMk cId="3044548083" sldId="270"/>
            <ac:picMk id="4" creationId="{1C3F55ED-C841-0782-9D27-A882CD5A582B}"/>
          </ac:picMkLst>
        </pc:picChg>
      </pc:sldChg>
      <pc:sldChg chg="addSp modSp new mod">
        <pc:chgData name="Amr Abouelkhair" userId="3fd30e21-ea39-42bd-84b6-cf3848fbe892" providerId="ADAL" clId="{58398AB5-BC26-4744-A590-5A12A06621DE}" dt="2024-03-27T03:53:58.145" v="7947" actId="1076"/>
        <pc:sldMkLst>
          <pc:docMk/>
          <pc:sldMk cId="738599403" sldId="271"/>
        </pc:sldMkLst>
        <pc:spChg chg="mod">
          <ac:chgData name="Amr Abouelkhair" userId="3fd30e21-ea39-42bd-84b6-cf3848fbe892" providerId="ADAL" clId="{58398AB5-BC26-4744-A590-5A12A06621DE}" dt="2024-03-26T11:44:53.458" v="4968" actId="20577"/>
          <ac:spMkLst>
            <pc:docMk/>
            <pc:sldMk cId="738599403" sldId="271"/>
            <ac:spMk id="2" creationId="{F0DB52ED-ABA5-A1AD-33B3-B51BEE59C66D}"/>
          </ac:spMkLst>
        </pc:spChg>
        <pc:spChg chg="mod">
          <ac:chgData name="Amr Abouelkhair" userId="3fd30e21-ea39-42bd-84b6-cf3848fbe892" providerId="ADAL" clId="{58398AB5-BC26-4744-A590-5A12A06621DE}" dt="2024-03-26T13:20:56.929" v="6177" actId="20577"/>
          <ac:spMkLst>
            <pc:docMk/>
            <pc:sldMk cId="738599403" sldId="271"/>
            <ac:spMk id="3" creationId="{D2C32B1A-8077-AF62-0A0C-6670E943B54A}"/>
          </ac:spMkLst>
        </pc:spChg>
        <pc:picChg chg="add mod">
          <ac:chgData name="Amr Abouelkhair" userId="3fd30e21-ea39-42bd-84b6-cf3848fbe892" providerId="ADAL" clId="{58398AB5-BC26-4744-A590-5A12A06621DE}" dt="2024-03-27T03:53:58.145" v="7947" actId="1076"/>
          <ac:picMkLst>
            <pc:docMk/>
            <pc:sldMk cId="738599403" sldId="271"/>
            <ac:picMk id="4" creationId="{1A5CC4E4-B889-704A-F9E8-5DD2966CAF2A}"/>
          </ac:picMkLst>
        </pc:picChg>
      </pc:sldChg>
      <pc:sldChg chg="addSp delSp modSp new mod modNotesTx">
        <pc:chgData name="Amr Abouelkhair" userId="3fd30e21-ea39-42bd-84b6-cf3848fbe892" providerId="ADAL" clId="{58398AB5-BC26-4744-A590-5A12A06621DE}" dt="2024-03-27T03:37:59.466" v="7630" actId="5793"/>
        <pc:sldMkLst>
          <pc:docMk/>
          <pc:sldMk cId="1267661859" sldId="272"/>
        </pc:sldMkLst>
        <pc:spChg chg="mod">
          <ac:chgData name="Amr Abouelkhair" userId="3fd30e21-ea39-42bd-84b6-cf3848fbe892" providerId="ADAL" clId="{58398AB5-BC26-4744-A590-5A12A06621DE}" dt="2024-03-26T13:07:44.526" v="5448" actId="27636"/>
          <ac:spMkLst>
            <pc:docMk/>
            <pc:sldMk cId="1267661859" sldId="272"/>
            <ac:spMk id="2" creationId="{EF09C1AA-C2D1-6C3E-EA36-50BF3F0B19C6}"/>
          </ac:spMkLst>
        </pc:spChg>
        <pc:spChg chg="mod">
          <ac:chgData name="Amr Abouelkhair" userId="3fd30e21-ea39-42bd-84b6-cf3848fbe892" providerId="ADAL" clId="{58398AB5-BC26-4744-A590-5A12A06621DE}" dt="2024-03-27T03:37:59.466" v="7630" actId="5793"/>
          <ac:spMkLst>
            <pc:docMk/>
            <pc:sldMk cId="1267661859" sldId="272"/>
            <ac:spMk id="3" creationId="{41CD7CEC-E1F6-6188-3EC2-3ACADB5A8455}"/>
          </ac:spMkLst>
        </pc:spChg>
        <pc:spChg chg="add del mod">
          <ac:chgData name="Amr Abouelkhair" userId="3fd30e21-ea39-42bd-84b6-cf3848fbe892" providerId="ADAL" clId="{58398AB5-BC26-4744-A590-5A12A06621DE}" dt="2024-03-26T13:07:47.502" v="5450"/>
          <ac:spMkLst>
            <pc:docMk/>
            <pc:sldMk cId="1267661859" sldId="272"/>
            <ac:spMk id="5" creationId="{63B2333D-E0B6-C385-441A-EF4EB8E4C993}"/>
          </ac:spMkLst>
        </pc:spChg>
        <pc:picChg chg="add del mod">
          <ac:chgData name="Amr Abouelkhair" userId="3fd30e21-ea39-42bd-84b6-cf3848fbe892" providerId="ADAL" clId="{58398AB5-BC26-4744-A590-5A12A06621DE}" dt="2024-03-27T03:31:06.671" v="7538" actId="478"/>
          <ac:picMkLst>
            <pc:docMk/>
            <pc:sldMk cId="1267661859" sldId="272"/>
            <ac:picMk id="4" creationId="{A9D2F04C-9F53-2964-C142-BBC17B8DE66C}"/>
          </ac:picMkLst>
        </pc:picChg>
      </pc:sldChg>
      <pc:sldChg chg="modSp new mod">
        <pc:chgData name="Amr Abouelkhair" userId="3fd30e21-ea39-42bd-84b6-cf3848fbe892" providerId="ADAL" clId="{58398AB5-BC26-4744-A590-5A12A06621DE}" dt="2024-03-26T13:09:55.924" v="5924" actId="20577"/>
        <pc:sldMkLst>
          <pc:docMk/>
          <pc:sldMk cId="3708986661" sldId="273"/>
        </pc:sldMkLst>
        <pc:spChg chg="mod">
          <ac:chgData name="Amr Abouelkhair" userId="3fd30e21-ea39-42bd-84b6-cf3848fbe892" providerId="ADAL" clId="{58398AB5-BC26-4744-A590-5A12A06621DE}" dt="2024-03-26T13:07:53.349" v="5452"/>
          <ac:spMkLst>
            <pc:docMk/>
            <pc:sldMk cId="3708986661" sldId="273"/>
            <ac:spMk id="2" creationId="{0B66EFB4-C79C-1820-A0BF-2CC170CA42A5}"/>
          </ac:spMkLst>
        </pc:spChg>
        <pc:spChg chg="mod">
          <ac:chgData name="Amr Abouelkhair" userId="3fd30e21-ea39-42bd-84b6-cf3848fbe892" providerId="ADAL" clId="{58398AB5-BC26-4744-A590-5A12A06621DE}" dt="2024-03-26T13:09:55.924" v="5924" actId="20577"/>
          <ac:spMkLst>
            <pc:docMk/>
            <pc:sldMk cId="3708986661" sldId="273"/>
            <ac:spMk id="3" creationId="{7E5FC630-F62D-AC07-712D-A50F29457417}"/>
          </ac:spMkLst>
        </pc:spChg>
      </pc:sldChg>
      <pc:sldChg chg="modSp new mod">
        <pc:chgData name="Amr Abouelkhair" userId="3fd30e21-ea39-42bd-84b6-cf3848fbe892" providerId="ADAL" clId="{58398AB5-BC26-4744-A590-5A12A06621DE}" dt="2024-03-27T13:41:15.243" v="7957" actId="20577"/>
        <pc:sldMkLst>
          <pc:docMk/>
          <pc:sldMk cId="1304649043" sldId="274"/>
        </pc:sldMkLst>
        <pc:spChg chg="mod">
          <ac:chgData name="Amr Abouelkhair" userId="3fd30e21-ea39-42bd-84b6-cf3848fbe892" providerId="ADAL" clId="{58398AB5-BC26-4744-A590-5A12A06621DE}" dt="2024-03-26T13:21:37.736" v="6181"/>
          <ac:spMkLst>
            <pc:docMk/>
            <pc:sldMk cId="1304649043" sldId="274"/>
            <ac:spMk id="2" creationId="{2CA6A6BF-4403-0C07-ED6F-F470EC8E9A99}"/>
          </ac:spMkLst>
        </pc:spChg>
        <pc:spChg chg="mod">
          <ac:chgData name="Amr Abouelkhair" userId="3fd30e21-ea39-42bd-84b6-cf3848fbe892" providerId="ADAL" clId="{58398AB5-BC26-4744-A590-5A12A06621DE}" dt="2024-03-27T13:41:15.243" v="7957" actId="20577"/>
          <ac:spMkLst>
            <pc:docMk/>
            <pc:sldMk cId="1304649043" sldId="274"/>
            <ac:spMk id="3" creationId="{A373B688-2617-28D5-B0D8-07297BB7CBEE}"/>
          </ac:spMkLst>
        </pc:spChg>
      </pc:sldChg>
      <pc:sldChg chg="new del">
        <pc:chgData name="Amr Abouelkhair" userId="3fd30e21-ea39-42bd-84b6-cf3848fbe892" providerId="ADAL" clId="{58398AB5-BC26-4744-A590-5A12A06621DE}" dt="2024-03-26T13:51:13.124" v="6753" actId="680"/>
        <pc:sldMkLst>
          <pc:docMk/>
          <pc:sldMk cId="800375564" sldId="275"/>
        </pc:sldMkLst>
      </pc:sldChg>
      <pc:sldChg chg="addSp delSp modSp new mod modClrScheme chgLayout">
        <pc:chgData name="Amr Abouelkhair" userId="3fd30e21-ea39-42bd-84b6-cf3848fbe892" providerId="ADAL" clId="{58398AB5-BC26-4744-A590-5A12A06621DE}" dt="2024-03-27T03:39:53.896" v="7636"/>
        <pc:sldMkLst>
          <pc:docMk/>
          <pc:sldMk cId="1842674172" sldId="275"/>
        </pc:sldMkLst>
        <pc:spChg chg="del">
          <ac:chgData name="Amr Abouelkhair" userId="3fd30e21-ea39-42bd-84b6-cf3848fbe892" providerId="ADAL" clId="{58398AB5-BC26-4744-A590-5A12A06621DE}" dt="2024-03-26T13:53:26.952" v="6757" actId="26606"/>
          <ac:spMkLst>
            <pc:docMk/>
            <pc:sldMk cId="1842674172" sldId="275"/>
            <ac:spMk id="2" creationId="{0DAAC5A6-BBE6-1661-AF94-E898BE50035B}"/>
          </ac:spMkLst>
        </pc:spChg>
        <pc:spChg chg="del">
          <ac:chgData name="Amr Abouelkhair" userId="3fd30e21-ea39-42bd-84b6-cf3848fbe892" providerId="ADAL" clId="{58398AB5-BC26-4744-A590-5A12A06621DE}" dt="2024-03-26T13:51:37.209" v="6756"/>
          <ac:spMkLst>
            <pc:docMk/>
            <pc:sldMk cId="1842674172" sldId="275"/>
            <ac:spMk id="3" creationId="{9906DF66-1BDA-B32C-5106-E8B41194D244}"/>
          </ac:spMkLst>
        </pc:spChg>
        <pc:spChg chg="del">
          <ac:chgData name="Amr Abouelkhair" userId="3fd30e21-ea39-42bd-84b6-cf3848fbe892" providerId="ADAL" clId="{58398AB5-BC26-4744-A590-5A12A06621DE}" dt="2024-03-26T13:53:26.952" v="6757" actId="26606"/>
          <ac:spMkLst>
            <pc:docMk/>
            <pc:sldMk cId="1842674172" sldId="275"/>
            <ac:spMk id="4" creationId="{496E7965-AD6F-C907-E6B8-B58D265766E1}"/>
          </ac:spMkLst>
        </pc:spChg>
        <pc:spChg chg="add del mod">
          <ac:chgData name="Amr Abouelkhair" userId="3fd30e21-ea39-42bd-84b6-cf3848fbe892" providerId="ADAL" clId="{58398AB5-BC26-4744-A590-5A12A06621DE}" dt="2024-03-27T03:39:51.213" v="7633" actId="478"/>
          <ac:spMkLst>
            <pc:docMk/>
            <pc:sldMk cId="1842674172" sldId="275"/>
            <ac:spMk id="4" creationId="{7451A0A4-3BC5-46B9-ED00-5D145E2566D1}"/>
          </ac:spMkLst>
        </pc:spChg>
        <pc:spChg chg="add del mod">
          <ac:chgData name="Amr Abouelkhair" userId="3fd30e21-ea39-42bd-84b6-cf3848fbe892" providerId="ADAL" clId="{58398AB5-BC26-4744-A590-5A12A06621DE}" dt="2024-03-27T03:39:53.896" v="7636"/>
          <ac:spMkLst>
            <pc:docMk/>
            <pc:sldMk cId="1842674172" sldId="275"/>
            <ac:spMk id="7" creationId="{6C4B08BC-5242-E273-E426-BFC1BB905038}"/>
          </ac:spMkLst>
        </pc:spChg>
        <pc:spChg chg="add mod">
          <ac:chgData name="Amr Abouelkhair" userId="3fd30e21-ea39-42bd-84b6-cf3848fbe892" providerId="ADAL" clId="{58398AB5-BC26-4744-A590-5A12A06621DE}" dt="2024-03-26T13:54:00.522" v="6795" actId="20577"/>
          <ac:spMkLst>
            <pc:docMk/>
            <pc:sldMk cId="1842674172" sldId="275"/>
            <ac:spMk id="10" creationId="{7E031F0E-DD48-DE8C-DF77-FE38A803F043}"/>
          </ac:spMkLst>
        </pc:spChg>
        <pc:picChg chg="add mod">
          <ac:chgData name="Amr Abouelkhair" userId="3fd30e21-ea39-42bd-84b6-cf3848fbe892" providerId="ADAL" clId="{58398AB5-BC26-4744-A590-5A12A06621DE}" dt="2024-03-27T03:39:51.711" v="7634"/>
          <ac:picMkLst>
            <pc:docMk/>
            <pc:sldMk cId="1842674172" sldId="275"/>
            <ac:picMk id="2" creationId="{8B1A31E6-C6E3-77F3-3559-909E1D340EB0}"/>
          </ac:picMkLst>
        </pc:picChg>
        <pc:picChg chg="add del mod">
          <ac:chgData name="Amr Abouelkhair" userId="3fd30e21-ea39-42bd-84b6-cf3848fbe892" providerId="ADAL" clId="{58398AB5-BC26-4744-A590-5A12A06621DE}" dt="2024-03-27T03:39:52.857" v="7635" actId="478"/>
          <ac:picMkLst>
            <pc:docMk/>
            <pc:sldMk cId="1842674172" sldId="275"/>
            <ac:picMk id="5" creationId="{DEF66B6D-F738-27CD-9329-99F266DDA000}"/>
          </ac:picMkLst>
        </pc:picChg>
        <pc:picChg chg="add mod">
          <ac:chgData name="Amr Abouelkhair" userId="3fd30e21-ea39-42bd-84b6-cf3848fbe892" providerId="ADAL" clId="{58398AB5-BC26-4744-A590-5A12A06621DE}" dt="2024-03-27T03:39:53.896" v="7636"/>
          <ac:picMkLst>
            <pc:docMk/>
            <pc:sldMk cId="1842674172" sldId="275"/>
            <ac:picMk id="8" creationId="{BC1DF8C2-9CD0-6B3B-9B3C-704B5D8235BC}"/>
          </ac:picMkLst>
        </pc:picChg>
      </pc:sldChg>
      <pc:sldChg chg="addSp delSp modSp new mod modClrScheme chgLayout">
        <pc:chgData name="Amr Abouelkhair" userId="3fd30e21-ea39-42bd-84b6-cf3848fbe892" providerId="ADAL" clId="{58398AB5-BC26-4744-A590-5A12A06621DE}" dt="2024-03-27T03:40:13.538" v="7640"/>
        <pc:sldMkLst>
          <pc:docMk/>
          <pc:sldMk cId="3906358813" sldId="276"/>
        </pc:sldMkLst>
        <pc:spChg chg="mod">
          <ac:chgData name="Amr Abouelkhair" userId="3fd30e21-ea39-42bd-84b6-cf3848fbe892" providerId="ADAL" clId="{58398AB5-BC26-4744-A590-5A12A06621DE}" dt="2024-03-26T14:02:15.751" v="6840" actId="26606"/>
          <ac:spMkLst>
            <pc:docMk/>
            <pc:sldMk cId="3906358813" sldId="276"/>
            <ac:spMk id="2" creationId="{45F706AE-D67E-D1CE-5BC0-193F53E2DC35}"/>
          </ac:spMkLst>
        </pc:spChg>
        <pc:spChg chg="del">
          <ac:chgData name="Amr Abouelkhair" userId="3fd30e21-ea39-42bd-84b6-cf3848fbe892" providerId="ADAL" clId="{58398AB5-BC26-4744-A590-5A12A06621DE}" dt="2024-03-26T14:01:46.611" v="6796"/>
          <ac:spMkLst>
            <pc:docMk/>
            <pc:sldMk cId="3906358813" sldId="276"/>
            <ac:spMk id="3" creationId="{73351C7C-C932-4E11-CFBF-726170F2E0E0}"/>
          </ac:spMkLst>
        </pc:spChg>
        <pc:spChg chg="del">
          <ac:chgData name="Amr Abouelkhair" userId="3fd30e21-ea39-42bd-84b6-cf3848fbe892" providerId="ADAL" clId="{58398AB5-BC26-4744-A590-5A12A06621DE}" dt="2024-03-26T14:02:15.751" v="6840" actId="26606"/>
          <ac:spMkLst>
            <pc:docMk/>
            <pc:sldMk cId="3906358813" sldId="276"/>
            <ac:spMk id="4" creationId="{0F3F090C-A3C3-1A0F-1A19-72D7DB3AAB62}"/>
          </ac:spMkLst>
        </pc:spChg>
        <pc:spChg chg="add del mod">
          <ac:chgData name="Amr Abouelkhair" userId="3fd30e21-ea39-42bd-84b6-cf3848fbe892" providerId="ADAL" clId="{58398AB5-BC26-4744-A590-5A12A06621DE}" dt="2024-03-27T03:40:13.538" v="7640"/>
          <ac:spMkLst>
            <pc:docMk/>
            <pc:sldMk cId="3906358813" sldId="276"/>
            <ac:spMk id="4" creationId="{B943B477-6CAC-1D23-E108-36384D227D2B}"/>
          </ac:spMkLst>
        </pc:spChg>
        <pc:picChg chg="add del mod">
          <ac:chgData name="Amr Abouelkhair" userId="3fd30e21-ea39-42bd-84b6-cf3848fbe892" providerId="ADAL" clId="{58398AB5-BC26-4744-A590-5A12A06621DE}" dt="2024-03-27T03:40:11.280" v="7637" actId="478"/>
          <ac:picMkLst>
            <pc:docMk/>
            <pc:sldMk cId="3906358813" sldId="276"/>
            <ac:picMk id="5" creationId="{759C3D8D-B4F1-FE4A-E128-75EC766F9F33}"/>
          </ac:picMkLst>
        </pc:picChg>
        <pc:picChg chg="add mod">
          <ac:chgData name="Amr Abouelkhair" userId="3fd30e21-ea39-42bd-84b6-cf3848fbe892" providerId="ADAL" clId="{58398AB5-BC26-4744-A590-5A12A06621DE}" dt="2024-03-27T03:40:12.916" v="7639"/>
          <ac:picMkLst>
            <pc:docMk/>
            <pc:sldMk cId="3906358813" sldId="276"/>
            <ac:picMk id="6" creationId="{222CF0E7-EC94-2191-6558-EAB5A234FF13}"/>
          </ac:picMkLst>
        </pc:picChg>
        <pc:picChg chg="add mod">
          <ac:chgData name="Amr Abouelkhair" userId="3fd30e21-ea39-42bd-84b6-cf3848fbe892" providerId="ADAL" clId="{58398AB5-BC26-4744-A590-5A12A06621DE}" dt="2024-03-27T03:40:13.538" v="7640"/>
          <ac:picMkLst>
            <pc:docMk/>
            <pc:sldMk cId="3906358813" sldId="276"/>
            <ac:picMk id="7" creationId="{B5907F02-F718-3500-1D08-F09AEB9EB390}"/>
          </ac:picMkLst>
        </pc:picChg>
      </pc:sldChg>
      <pc:sldChg chg="addSp delSp modSp new mod modClrScheme chgLayout">
        <pc:chgData name="Amr Abouelkhair" userId="3fd30e21-ea39-42bd-84b6-cf3848fbe892" providerId="ADAL" clId="{58398AB5-BC26-4744-A590-5A12A06621DE}" dt="2024-03-26T18:24:40.100" v="7269" actId="20577"/>
        <pc:sldMkLst>
          <pc:docMk/>
          <pc:sldMk cId="426643126" sldId="277"/>
        </pc:sldMkLst>
        <pc:spChg chg="mod">
          <ac:chgData name="Amr Abouelkhair" userId="3fd30e21-ea39-42bd-84b6-cf3848fbe892" providerId="ADAL" clId="{58398AB5-BC26-4744-A590-5A12A06621DE}" dt="2024-03-26T14:03:44.077" v="6897" actId="26606"/>
          <ac:spMkLst>
            <pc:docMk/>
            <pc:sldMk cId="426643126" sldId="277"/>
            <ac:spMk id="2" creationId="{EC75DB69-8FF3-C578-E67E-22594EA30024}"/>
          </ac:spMkLst>
        </pc:spChg>
        <pc:spChg chg="del">
          <ac:chgData name="Amr Abouelkhair" userId="3fd30e21-ea39-42bd-84b6-cf3848fbe892" providerId="ADAL" clId="{58398AB5-BC26-4744-A590-5A12A06621DE}" dt="2024-03-26T14:03:39.560" v="6896"/>
          <ac:spMkLst>
            <pc:docMk/>
            <pc:sldMk cId="426643126" sldId="277"/>
            <ac:spMk id="3" creationId="{8DBB5A9E-00CB-98CF-6727-EEEC5932BD47}"/>
          </ac:spMkLst>
        </pc:spChg>
        <pc:spChg chg="add mod">
          <ac:chgData name="Amr Abouelkhair" userId="3fd30e21-ea39-42bd-84b6-cf3848fbe892" providerId="ADAL" clId="{58398AB5-BC26-4744-A590-5A12A06621DE}" dt="2024-03-26T18:24:40.100" v="7269" actId="20577"/>
          <ac:spMkLst>
            <pc:docMk/>
            <pc:sldMk cId="426643126" sldId="277"/>
            <ac:spMk id="9" creationId="{723ED4BC-0A79-B856-F399-7132B0DF2048}"/>
          </ac:spMkLst>
        </pc:spChg>
        <pc:picChg chg="add mod">
          <ac:chgData name="Amr Abouelkhair" userId="3fd30e21-ea39-42bd-84b6-cf3848fbe892" providerId="ADAL" clId="{58398AB5-BC26-4744-A590-5A12A06621DE}" dt="2024-03-26T14:03:44.077" v="6897" actId="26606"/>
          <ac:picMkLst>
            <pc:docMk/>
            <pc:sldMk cId="426643126" sldId="277"/>
            <ac:picMk id="4" creationId="{89B5DFB8-EDD2-2436-13B1-2E1C9582823D}"/>
          </ac:picMkLst>
        </pc:picChg>
      </pc:sldChg>
      <pc:sldChg chg="addSp delSp modSp new mod">
        <pc:chgData name="Amr Abouelkhair" userId="3fd30e21-ea39-42bd-84b6-cf3848fbe892" providerId="ADAL" clId="{58398AB5-BC26-4744-A590-5A12A06621DE}" dt="2024-03-27T03:42:38.018" v="7738" actId="1076"/>
        <pc:sldMkLst>
          <pc:docMk/>
          <pc:sldMk cId="2378352994" sldId="278"/>
        </pc:sldMkLst>
        <pc:spChg chg="mod">
          <ac:chgData name="Amr Abouelkhair" userId="3fd30e21-ea39-42bd-84b6-cf3848fbe892" providerId="ADAL" clId="{58398AB5-BC26-4744-A590-5A12A06621DE}" dt="2024-03-26T14:08:50.217" v="6959" actId="20577"/>
          <ac:spMkLst>
            <pc:docMk/>
            <pc:sldMk cId="2378352994" sldId="278"/>
            <ac:spMk id="2" creationId="{9A6CB173-C296-2A64-18A1-10520082CF46}"/>
          </ac:spMkLst>
        </pc:spChg>
        <pc:spChg chg="del">
          <ac:chgData name="Amr Abouelkhair" userId="3fd30e21-ea39-42bd-84b6-cf3848fbe892" providerId="ADAL" clId="{58398AB5-BC26-4744-A590-5A12A06621DE}" dt="2024-03-26T14:03:23.380" v="6895"/>
          <ac:spMkLst>
            <pc:docMk/>
            <pc:sldMk cId="2378352994" sldId="278"/>
            <ac:spMk id="3" creationId="{DA1CC661-4AAB-DF2D-A04B-76EB5EDEEFE6}"/>
          </ac:spMkLst>
        </pc:spChg>
        <pc:spChg chg="add del mod">
          <ac:chgData name="Amr Abouelkhair" userId="3fd30e21-ea39-42bd-84b6-cf3848fbe892" providerId="ADAL" clId="{58398AB5-BC26-4744-A590-5A12A06621DE}" dt="2024-03-27T03:42:32.323" v="7736"/>
          <ac:spMkLst>
            <pc:docMk/>
            <pc:sldMk cId="2378352994" sldId="278"/>
            <ac:spMk id="5" creationId="{73401221-54C2-A22A-FD56-46B75A0C1E8F}"/>
          </ac:spMkLst>
        </pc:spChg>
        <pc:picChg chg="add del mod">
          <ac:chgData name="Amr Abouelkhair" userId="3fd30e21-ea39-42bd-84b6-cf3848fbe892" providerId="ADAL" clId="{58398AB5-BC26-4744-A590-5A12A06621DE}" dt="2024-03-27T03:42:31.221" v="7735" actId="478"/>
          <ac:picMkLst>
            <pc:docMk/>
            <pc:sldMk cId="2378352994" sldId="278"/>
            <ac:picMk id="4" creationId="{69B7B622-3ACD-1AA6-8B24-41A0E61947A0}"/>
          </ac:picMkLst>
        </pc:picChg>
        <pc:picChg chg="add mod">
          <ac:chgData name="Amr Abouelkhair" userId="3fd30e21-ea39-42bd-84b6-cf3848fbe892" providerId="ADAL" clId="{58398AB5-BC26-4744-A590-5A12A06621DE}" dt="2024-03-27T03:42:38.018" v="7738" actId="1076"/>
          <ac:picMkLst>
            <pc:docMk/>
            <pc:sldMk cId="2378352994" sldId="278"/>
            <ac:picMk id="6" creationId="{CA50A928-91D4-63CF-C333-9866C71BE6A8}"/>
          </ac:picMkLst>
        </pc:picChg>
      </pc:sldChg>
      <pc:sldChg chg="new del">
        <pc:chgData name="Amr Abouelkhair" userId="3fd30e21-ea39-42bd-84b6-cf3848fbe892" providerId="ADAL" clId="{58398AB5-BC26-4744-A590-5A12A06621DE}" dt="2024-03-26T19:04:06.816" v="7272" actId="680"/>
        <pc:sldMkLst>
          <pc:docMk/>
          <pc:sldMk cId="985805147" sldId="279"/>
        </pc:sldMkLst>
      </pc:sldChg>
      <pc:sldChg chg="addSp delSp modSp new mod">
        <pc:chgData name="Amr Abouelkhair" userId="3fd30e21-ea39-42bd-84b6-cf3848fbe892" providerId="ADAL" clId="{58398AB5-BC26-4744-A590-5A12A06621DE}" dt="2024-03-27T03:41:05.553" v="7734" actId="27636"/>
        <pc:sldMkLst>
          <pc:docMk/>
          <pc:sldMk cId="1281565778" sldId="279"/>
        </pc:sldMkLst>
        <pc:spChg chg="mod">
          <ac:chgData name="Amr Abouelkhair" userId="3fd30e21-ea39-42bd-84b6-cf3848fbe892" providerId="ADAL" clId="{58398AB5-BC26-4744-A590-5A12A06621DE}" dt="2024-03-27T03:41:05.553" v="7734" actId="27636"/>
          <ac:spMkLst>
            <pc:docMk/>
            <pc:sldMk cId="1281565778" sldId="279"/>
            <ac:spMk id="2" creationId="{1D6B3B87-AD7F-3BDA-5D39-8278F7F4FDC1}"/>
          </ac:spMkLst>
        </pc:spChg>
        <pc:spChg chg="del">
          <ac:chgData name="Amr Abouelkhair" userId="3fd30e21-ea39-42bd-84b6-cf3848fbe892" providerId="ADAL" clId="{58398AB5-BC26-4744-A590-5A12A06621DE}" dt="2024-03-27T03:40:55.249" v="7690"/>
          <ac:spMkLst>
            <pc:docMk/>
            <pc:sldMk cId="1281565778" sldId="279"/>
            <ac:spMk id="3" creationId="{3F8DFF5C-7233-16AA-96F4-E051974E8080}"/>
          </ac:spMkLst>
        </pc:spChg>
        <pc:picChg chg="add mod">
          <ac:chgData name="Amr Abouelkhair" userId="3fd30e21-ea39-42bd-84b6-cf3848fbe892" providerId="ADAL" clId="{58398AB5-BC26-4744-A590-5A12A06621DE}" dt="2024-03-27T03:40:55.249" v="7690"/>
          <ac:picMkLst>
            <pc:docMk/>
            <pc:sldMk cId="1281565778" sldId="279"/>
            <ac:picMk id="4" creationId="{A517B27B-A5CC-C0B3-5636-1DE309EC4BB7}"/>
          </ac:picMkLst>
        </pc:picChg>
      </pc:sldChg>
      <pc:sldChg chg="addSp delSp modSp new mod ord">
        <pc:chgData name="Amr Abouelkhair" userId="3fd30e21-ea39-42bd-84b6-cf3848fbe892" providerId="ADAL" clId="{58398AB5-BC26-4744-A590-5A12A06621DE}" dt="2024-03-27T03:40:44.888" v="7689" actId="20578"/>
        <pc:sldMkLst>
          <pc:docMk/>
          <pc:sldMk cId="2805729230" sldId="280"/>
        </pc:sldMkLst>
        <pc:spChg chg="mod">
          <ac:chgData name="Amr Abouelkhair" userId="3fd30e21-ea39-42bd-84b6-cf3848fbe892" providerId="ADAL" clId="{58398AB5-BC26-4744-A590-5A12A06621DE}" dt="2024-03-27T03:40:40.427" v="7688" actId="27636"/>
          <ac:spMkLst>
            <pc:docMk/>
            <pc:sldMk cId="2805729230" sldId="280"/>
            <ac:spMk id="2" creationId="{8F1DBD8C-2FB5-AD52-BD45-C519FCA41CE5}"/>
          </ac:spMkLst>
        </pc:spChg>
        <pc:spChg chg="del">
          <ac:chgData name="Amr Abouelkhair" userId="3fd30e21-ea39-42bd-84b6-cf3848fbe892" providerId="ADAL" clId="{58398AB5-BC26-4744-A590-5A12A06621DE}" dt="2024-03-27T03:40:26.346" v="7643"/>
          <ac:spMkLst>
            <pc:docMk/>
            <pc:sldMk cId="2805729230" sldId="280"/>
            <ac:spMk id="3" creationId="{68CB71CF-EC18-E15B-F1F4-983671209615}"/>
          </ac:spMkLst>
        </pc:spChg>
        <pc:picChg chg="add mod">
          <ac:chgData name="Amr Abouelkhair" userId="3fd30e21-ea39-42bd-84b6-cf3848fbe892" providerId="ADAL" clId="{58398AB5-BC26-4744-A590-5A12A06621DE}" dt="2024-03-27T03:40:26.346" v="7643"/>
          <ac:picMkLst>
            <pc:docMk/>
            <pc:sldMk cId="2805729230" sldId="280"/>
            <ac:picMk id="4" creationId="{837F9764-45FA-8567-6E4C-F8CDC19CD9EC}"/>
          </ac:picMkLst>
        </pc:picChg>
      </pc:sldChg>
      <pc:sldChg chg="addSp delSp modSp new mod modClrScheme chgLayout">
        <pc:chgData name="Amr Abouelkhair" userId="3fd30e21-ea39-42bd-84b6-cf3848fbe892" providerId="ADAL" clId="{58398AB5-BC26-4744-A590-5A12A06621DE}" dt="2024-03-27T03:45:06.159" v="7804" actId="26606"/>
        <pc:sldMkLst>
          <pc:docMk/>
          <pc:sldMk cId="3122982544" sldId="281"/>
        </pc:sldMkLst>
        <pc:spChg chg="mod">
          <ac:chgData name="Amr Abouelkhair" userId="3fd30e21-ea39-42bd-84b6-cf3848fbe892" providerId="ADAL" clId="{58398AB5-BC26-4744-A590-5A12A06621DE}" dt="2024-03-27T03:45:06.159" v="7804" actId="26606"/>
          <ac:spMkLst>
            <pc:docMk/>
            <pc:sldMk cId="3122982544" sldId="281"/>
            <ac:spMk id="2" creationId="{C9E26B58-96E2-CD34-5AA0-06C2170B0A74}"/>
          </ac:spMkLst>
        </pc:spChg>
        <pc:spChg chg="del">
          <ac:chgData name="Amr Abouelkhair" userId="3fd30e21-ea39-42bd-84b6-cf3848fbe892" providerId="ADAL" clId="{58398AB5-BC26-4744-A590-5A12A06621DE}" dt="2024-03-27T03:43:45.238" v="7793"/>
          <ac:spMkLst>
            <pc:docMk/>
            <pc:sldMk cId="3122982544" sldId="281"/>
            <ac:spMk id="3" creationId="{5E50498A-A5DB-947F-3E5C-780B8E6D9AEE}"/>
          </ac:spMkLst>
        </pc:spChg>
        <pc:picChg chg="add mod">
          <ac:chgData name="Amr Abouelkhair" userId="3fd30e21-ea39-42bd-84b6-cf3848fbe892" providerId="ADAL" clId="{58398AB5-BC26-4744-A590-5A12A06621DE}" dt="2024-03-27T03:45:06.159" v="7804" actId="26606"/>
          <ac:picMkLst>
            <pc:docMk/>
            <pc:sldMk cId="3122982544" sldId="281"/>
            <ac:picMk id="4" creationId="{5C212960-3370-A84D-6E4D-B0DFB47EEB9C}"/>
          </ac:picMkLst>
        </pc:picChg>
        <pc:picChg chg="add mod">
          <ac:chgData name="Amr Abouelkhair" userId="3fd30e21-ea39-42bd-84b6-cf3848fbe892" providerId="ADAL" clId="{58398AB5-BC26-4744-A590-5A12A06621DE}" dt="2024-03-27T03:45:06.159" v="7804" actId="26606"/>
          <ac:picMkLst>
            <pc:docMk/>
            <pc:sldMk cId="3122982544" sldId="281"/>
            <ac:picMk id="5" creationId="{0B79939D-69DF-0648-B8B5-34F8B5DE3C1C}"/>
          </ac:picMkLst>
        </pc:picChg>
        <pc:picChg chg="add del mod">
          <ac:chgData name="Amr Abouelkhair" userId="3fd30e21-ea39-42bd-84b6-cf3848fbe892" providerId="ADAL" clId="{58398AB5-BC26-4744-A590-5A12A06621DE}" dt="2024-03-27T03:45:02.532" v="7803" actId="478"/>
          <ac:picMkLst>
            <pc:docMk/>
            <pc:sldMk cId="3122982544" sldId="281"/>
            <ac:picMk id="6" creationId="{B446249F-2BCC-DACF-9371-6CCEE2F4ADAE}"/>
          </ac:picMkLst>
        </pc:picChg>
      </pc:sldChg>
      <pc:sldChg chg="addSp delSp modSp add mod modClrScheme chgLayout">
        <pc:chgData name="Amr Abouelkhair" userId="3fd30e21-ea39-42bd-84b6-cf3848fbe892" providerId="ADAL" clId="{58398AB5-BC26-4744-A590-5A12A06621DE}" dt="2024-03-27T03:46:11.761" v="7817" actId="26606"/>
        <pc:sldMkLst>
          <pc:docMk/>
          <pc:sldMk cId="1930958476" sldId="282"/>
        </pc:sldMkLst>
        <pc:spChg chg="mod">
          <ac:chgData name="Amr Abouelkhair" userId="3fd30e21-ea39-42bd-84b6-cf3848fbe892" providerId="ADAL" clId="{58398AB5-BC26-4744-A590-5A12A06621DE}" dt="2024-03-27T03:46:11.761" v="7817" actId="26606"/>
          <ac:spMkLst>
            <pc:docMk/>
            <pc:sldMk cId="1930958476" sldId="282"/>
            <ac:spMk id="2" creationId="{C9E26B58-96E2-CD34-5AA0-06C2170B0A74}"/>
          </ac:spMkLst>
        </pc:spChg>
        <pc:spChg chg="add del mod">
          <ac:chgData name="Amr Abouelkhair" userId="3fd30e21-ea39-42bd-84b6-cf3848fbe892" providerId="ADAL" clId="{58398AB5-BC26-4744-A590-5A12A06621DE}" dt="2024-03-27T03:45:35.318" v="7808"/>
          <ac:spMkLst>
            <pc:docMk/>
            <pc:sldMk cId="1930958476" sldId="282"/>
            <ac:spMk id="7" creationId="{BC2666AE-1344-FF25-6690-6EEFBD162256}"/>
          </ac:spMkLst>
        </pc:spChg>
        <pc:spChg chg="add del mod">
          <ac:chgData name="Amr Abouelkhair" userId="3fd30e21-ea39-42bd-84b6-cf3848fbe892" providerId="ADAL" clId="{58398AB5-BC26-4744-A590-5A12A06621DE}" dt="2024-03-27T03:46:00.423" v="7812"/>
          <ac:spMkLst>
            <pc:docMk/>
            <pc:sldMk cId="1930958476" sldId="282"/>
            <ac:spMk id="10" creationId="{A654A88E-2211-D7D3-F92D-3C73879FA9C9}"/>
          </ac:spMkLst>
        </pc:spChg>
        <pc:picChg chg="del">
          <ac:chgData name="Amr Abouelkhair" userId="3fd30e21-ea39-42bd-84b6-cf3848fbe892" providerId="ADAL" clId="{58398AB5-BC26-4744-A590-5A12A06621DE}" dt="2024-03-27T03:45:10.543" v="7805" actId="478"/>
          <ac:picMkLst>
            <pc:docMk/>
            <pc:sldMk cId="1930958476" sldId="282"/>
            <ac:picMk id="4" creationId="{5C212960-3370-A84D-6E4D-B0DFB47EEB9C}"/>
          </ac:picMkLst>
        </pc:picChg>
        <pc:picChg chg="del">
          <ac:chgData name="Amr Abouelkhair" userId="3fd30e21-ea39-42bd-84b6-cf3848fbe892" providerId="ADAL" clId="{58398AB5-BC26-4744-A590-5A12A06621DE}" dt="2024-03-27T03:45:11.807" v="7807" actId="478"/>
          <ac:picMkLst>
            <pc:docMk/>
            <pc:sldMk cId="1930958476" sldId="282"/>
            <ac:picMk id="5" creationId="{0B79939D-69DF-0648-B8B5-34F8B5DE3C1C}"/>
          </ac:picMkLst>
        </pc:picChg>
        <pc:picChg chg="mod">
          <ac:chgData name="Amr Abouelkhair" userId="3fd30e21-ea39-42bd-84b6-cf3848fbe892" providerId="ADAL" clId="{58398AB5-BC26-4744-A590-5A12A06621DE}" dt="2024-03-27T03:46:11.761" v="7817" actId="26606"/>
          <ac:picMkLst>
            <pc:docMk/>
            <pc:sldMk cId="1930958476" sldId="282"/>
            <ac:picMk id="6" creationId="{B446249F-2BCC-DACF-9371-6CCEE2F4ADAE}"/>
          </ac:picMkLst>
        </pc:picChg>
        <pc:picChg chg="add del mod">
          <ac:chgData name="Amr Abouelkhair" userId="3fd30e21-ea39-42bd-84b6-cf3848fbe892" providerId="ADAL" clId="{58398AB5-BC26-4744-A590-5A12A06621DE}" dt="2024-03-27T03:45:43.611" v="7811" actId="478"/>
          <ac:picMkLst>
            <pc:docMk/>
            <pc:sldMk cId="1930958476" sldId="282"/>
            <ac:picMk id="8" creationId="{CC22D12B-8891-4E48-87BF-65DF6CBC9B81}"/>
          </ac:picMkLst>
        </pc:picChg>
        <pc:picChg chg="add mod">
          <ac:chgData name="Amr Abouelkhair" userId="3fd30e21-ea39-42bd-84b6-cf3848fbe892" providerId="ADAL" clId="{58398AB5-BC26-4744-A590-5A12A06621DE}" dt="2024-03-27T03:46:11.761" v="7817" actId="26606"/>
          <ac:picMkLst>
            <pc:docMk/>
            <pc:sldMk cId="1930958476" sldId="282"/>
            <ac:picMk id="11" creationId="{A6D1FFFD-1CF2-42EB-5DC5-9B74BA3DCB59}"/>
          </ac:picMkLst>
        </pc:picChg>
      </pc:sldChg>
      <pc:sldChg chg="addSp delSp modSp new mod">
        <pc:chgData name="Amr Abouelkhair" userId="3fd30e21-ea39-42bd-84b6-cf3848fbe892" providerId="ADAL" clId="{58398AB5-BC26-4744-A590-5A12A06621DE}" dt="2024-03-27T13:48:55.258" v="8046" actId="13900"/>
        <pc:sldMkLst>
          <pc:docMk/>
          <pc:sldMk cId="2866513571" sldId="283"/>
        </pc:sldMkLst>
        <pc:spChg chg="mod">
          <ac:chgData name="Amr Abouelkhair" userId="3fd30e21-ea39-42bd-84b6-cf3848fbe892" providerId="ADAL" clId="{58398AB5-BC26-4744-A590-5A12A06621DE}" dt="2024-03-27T13:44:49.320" v="7973" actId="20577"/>
          <ac:spMkLst>
            <pc:docMk/>
            <pc:sldMk cId="2866513571" sldId="283"/>
            <ac:spMk id="2" creationId="{434162D4-5D19-2F07-69E6-707FAC1B808B}"/>
          </ac:spMkLst>
        </pc:spChg>
        <pc:spChg chg="del">
          <ac:chgData name="Amr Abouelkhair" userId="3fd30e21-ea39-42bd-84b6-cf3848fbe892" providerId="ADAL" clId="{58398AB5-BC26-4744-A590-5A12A06621DE}" dt="2024-03-27T13:44:50.346" v="7974"/>
          <ac:spMkLst>
            <pc:docMk/>
            <pc:sldMk cId="2866513571" sldId="283"/>
            <ac:spMk id="3" creationId="{D6CF011D-5002-AC0E-B6C8-0AAC2E2F8382}"/>
          </ac:spMkLst>
        </pc:spChg>
        <pc:spChg chg="add mod">
          <ac:chgData name="Amr Abouelkhair" userId="3fd30e21-ea39-42bd-84b6-cf3848fbe892" providerId="ADAL" clId="{58398AB5-BC26-4744-A590-5A12A06621DE}" dt="2024-03-27T13:48:55.258" v="8046" actId="13900"/>
          <ac:spMkLst>
            <pc:docMk/>
            <pc:sldMk cId="2866513571" sldId="283"/>
            <ac:spMk id="5" creationId="{99ED8F8A-9445-0C29-A983-02869321C97F}"/>
          </ac:spMkLst>
        </pc:spChg>
        <pc:picChg chg="add mod">
          <ac:chgData name="Amr Abouelkhair" userId="3fd30e21-ea39-42bd-84b6-cf3848fbe892" providerId="ADAL" clId="{58398AB5-BC26-4744-A590-5A12A06621DE}" dt="2024-03-27T13:44:50.346" v="7974"/>
          <ac:picMkLst>
            <pc:docMk/>
            <pc:sldMk cId="2866513571" sldId="283"/>
            <ac:picMk id="4" creationId="{DB59C31A-EB90-0C2C-BC42-C2B73B616306}"/>
          </ac:picMkLst>
        </pc:picChg>
      </pc:sldChg>
      <pc:sldChg chg="addSp delSp modSp new mod modClrScheme chgLayout">
        <pc:chgData name="Amr Abouelkhair" userId="3fd30e21-ea39-42bd-84b6-cf3848fbe892" providerId="ADAL" clId="{58398AB5-BC26-4744-A590-5A12A06621DE}" dt="2024-03-27T13:47:36.429" v="8019" actId="20577"/>
        <pc:sldMkLst>
          <pc:docMk/>
          <pc:sldMk cId="3661325814" sldId="284"/>
        </pc:sldMkLst>
        <pc:spChg chg="mod">
          <ac:chgData name="Amr Abouelkhair" userId="3fd30e21-ea39-42bd-84b6-cf3848fbe892" providerId="ADAL" clId="{58398AB5-BC26-4744-A590-5A12A06621DE}" dt="2024-03-27T13:47:33.942" v="8009" actId="20577"/>
          <ac:spMkLst>
            <pc:docMk/>
            <pc:sldMk cId="3661325814" sldId="284"/>
            <ac:spMk id="2" creationId="{8A4D3C6C-5372-2EC3-67E6-3B625F1E28E4}"/>
          </ac:spMkLst>
        </pc:spChg>
        <pc:spChg chg="del">
          <ac:chgData name="Amr Abouelkhair" userId="3fd30e21-ea39-42bd-84b6-cf3848fbe892" providerId="ADAL" clId="{58398AB5-BC26-4744-A590-5A12A06621DE}" dt="2024-03-27T13:46:29.773" v="7989" actId="26606"/>
          <ac:spMkLst>
            <pc:docMk/>
            <pc:sldMk cId="3661325814" sldId="284"/>
            <ac:spMk id="3" creationId="{BB448ED0-0FB8-00C6-1534-5D30910A04A2}"/>
          </ac:spMkLst>
        </pc:spChg>
        <pc:spChg chg="del mod">
          <ac:chgData name="Amr Abouelkhair" userId="3fd30e21-ea39-42bd-84b6-cf3848fbe892" providerId="ADAL" clId="{58398AB5-BC26-4744-A590-5A12A06621DE}" dt="2024-03-27T13:46:29.773" v="7989" actId="26606"/>
          <ac:spMkLst>
            <pc:docMk/>
            <pc:sldMk cId="3661325814" sldId="284"/>
            <ac:spMk id="4" creationId="{FA8E81EB-38DA-6DDF-B71E-F8D08033B5A9}"/>
          </ac:spMkLst>
        </pc:spChg>
        <pc:spChg chg="add del mod">
          <ac:chgData name="Amr Abouelkhair" userId="3fd30e21-ea39-42bd-84b6-cf3848fbe892" providerId="ADAL" clId="{58398AB5-BC26-4744-A590-5A12A06621DE}" dt="2024-03-27T13:47:29.131" v="7991" actId="26606"/>
          <ac:spMkLst>
            <pc:docMk/>
            <pc:sldMk cId="3661325814" sldId="284"/>
            <ac:spMk id="9" creationId="{F95E8CDF-6C0E-ED88-AA48-ED2FB6CA6292}"/>
          </ac:spMkLst>
        </pc:spChg>
        <pc:spChg chg="add mod">
          <ac:chgData name="Amr Abouelkhair" userId="3fd30e21-ea39-42bd-84b6-cf3848fbe892" providerId="ADAL" clId="{58398AB5-BC26-4744-A590-5A12A06621DE}" dt="2024-03-27T13:47:36.429" v="8019" actId="20577"/>
          <ac:spMkLst>
            <pc:docMk/>
            <pc:sldMk cId="3661325814" sldId="284"/>
            <ac:spMk id="14" creationId="{48F961AB-973F-27F3-CFF2-E42CA97FF9FE}"/>
          </ac:spMkLst>
        </pc:spChg>
      </pc:sldChg>
      <pc:sldChg chg="addSp delSp modSp add mod">
        <pc:chgData name="Amr Abouelkhair" userId="3fd30e21-ea39-42bd-84b6-cf3848fbe892" providerId="ADAL" clId="{58398AB5-BC26-4744-A590-5A12A06621DE}" dt="2024-03-27T14:43:25.567" v="8339" actId="20577"/>
        <pc:sldMkLst>
          <pc:docMk/>
          <pc:sldMk cId="70617412" sldId="285"/>
        </pc:sldMkLst>
        <pc:spChg chg="mod">
          <ac:chgData name="Amr Abouelkhair" userId="3fd30e21-ea39-42bd-84b6-cf3848fbe892" providerId="ADAL" clId="{58398AB5-BC26-4744-A590-5A12A06621DE}" dt="2024-03-27T14:43:05.598" v="8270" actId="20577"/>
          <ac:spMkLst>
            <pc:docMk/>
            <pc:sldMk cId="70617412" sldId="285"/>
            <ac:spMk id="2" creationId="{1D6B3B87-AD7F-3BDA-5D39-8278F7F4FDC1}"/>
          </ac:spMkLst>
        </pc:spChg>
        <pc:spChg chg="add mod">
          <ac:chgData name="Amr Abouelkhair" userId="3fd30e21-ea39-42bd-84b6-cf3848fbe892" providerId="ADAL" clId="{58398AB5-BC26-4744-A590-5A12A06621DE}" dt="2024-03-27T14:43:25.567" v="8339" actId="20577"/>
          <ac:spMkLst>
            <pc:docMk/>
            <pc:sldMk cId="70617412" sldId="285"/>
            <ac:spMk id="5" creationId="{F210A026-0404-D308-1383-2395D898CD83}"/>
          </ac:spMkLst>
        </pc:spChg>
        <pc:picChg chg="del">
          <ac:chgData name="Amr Abouelkhair" userId="3fd30e21-ea39-42bd-84b6-cf3848fbe892" providerId="ADAL" clId="{58398AB5-BC26-4744-A590-5A12A06621DE}" dt="2024-03-27T14:43:01.176" v="8261" actId="478"/>
          <ac:picMkLst>
            <pc:docMk/>
            <pc:sldMk cId="70617412" sldId="285"/>
            <ac:picMk id="4" creationId="{A517B27B-A5CC-C0B3-5636-1DE309EC4BB7}"/>
          </ac:picMkLst>
        </pc:picChg>
      </pc:sldChg>
      <pc:sldChg chg="addSp delSp modSp new del mod">
        <pc:chgData name="Amr Abouelkhair" userId="3fd30e21-ea39-42bd-84b6-cf3848fbe892" providerId="ADAL" clId="{58398AB5-BC26-4744-A590-5A12A06621DE}" dt="2024-03-27T14:02:50.412" v="8259" actId="2696"/>
        <pc:sldMkLst>
          <pc:docMk/>
          <pc:sldMk cId="1422457163" sldId="285"/>
        </pc:sldMkLst>
        <pc:spChg chg="mod">
          <ac:chgData name="Amr Abouelkhair" userId="3fd30e21-ea39-42bd-84b6-cf3848fbe892" providerId="ADAL" clId="{58398AB5-BC26-4744-A590-5A12A06621DE}" dt="2024-03-27T13:59:44.122" v="8258"/>
          <ac:spMkLst>
            <pc:docMk/>
            <pc:sldMk cId="1422457163" sldId="285"/>
            <ac:spMk id="2" creationId="{F4D9659D-905D-4BAC-A538-27E74F23CC0B}"/>
          </ac:spMkLst>
        </pc:spChg>
        <pc:spChg chg="del">
          <ac:chgData name="Amr Abouelkhair" userId="3fd30e21-ea39-42bd-84b6-cf3848fbe892" providerId="ADAL" clId="{58398AB5-BC26-4744-A590-5A12A06621DE}" dt="2024-03-27T13:59:33.821" v="8257"/>
          <ac:spMkLst>
            <pc:docMk/>
            <pc:sldMk cId="1422457163" sldId="285"/>
            <ac:spMk id="3" creationId="{96DB111C-FB8A-D0B2-4866-1CB0648E95E8}"/>
          </ac:spMkLst>
        </pc:spChg>
        <pc:picChg chg="add mod">
          <ac:chgData name="Amr Abouelkhair" userId="3fd30e21-ea39-42bd-84b6-cf3848fbe892" providerId="ADAL" clId="{58398AB5-BC26-4744-A590-5A12A06621DE}" dt="2024-03-27T13:59:33.821" v="8257"/>
          <ac:picMkLst>
            <pc:docMk/>
            <pc:sldMk cId="1422457163" sldId="285"/>
            <ac:picMk id="4" creationId="{8D1930E3-E1DB-D1C5-8219-7EB4DF2D87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3436-692C-0F43-B654-33C8F2F815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F014-3998-5D4D-8E82-7A85E2DA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can convert the graph to a line-graph we need to do some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topology of the local subgraph is needed to determine whether a link exists or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authors propose using a 2-hop subgraph to balance performance and computation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extracted subgraph, we want to determine the importance of each node in the structure before learning features and predicting a link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CMMI10"/>
              </a:rPr>
              <a:t>d</a:t>
            </a:r>
            <a:r>
              <a:rPr lang="en-CA" sz="1800" dirty="0">
                <a:effectLst/>
                <a:latin typeface="CMMI7"/>
              </a:rPr>
              <a:t>s </a:t>
            </a:r>
            <a:r>
              <a:rPr lang="en-CA" sz="1800" dirty="0">
                <a:effectLst/>
                <a:latin typeface="CMR10"/>
              </a:rPr>
              <a:t>= </a:t>
            </a:r>
            <a:r>
              <a:rPr lang="en-CA" sz="1800" dirty="0">
                <a:effectLst/>
                <a:latin typeface="CMMI10"/>
              </a:rPr>
              <a:t>d</a:t>
            </a:r>
            <a:r>
              <a:rPr lang="en-CA" sz="1800" dirty="0">
                <a:effectLst/>
                <a:latin typeface="CMR10"/>
              </a:rPr>
              <a:t>(</a:t>
            </a:r>
            <a:r>
              <a:rPr lang="en-CA" sz="1800" dirty="0">
                <a:effectLst/>
                <a:latin typeface="CMMI10"/>
              </a:rPr>
              <a:t>v, v</a:t>
            </a:r>
            <a:r>
              <a:rPr lang="en-CA" sz="1800" dirty="0">
                <a:effectLst/>
                <a:latin typeface="CMR7"/>
              </a:rPr>
              <a:t>1</a:t>
            </a:r>
            <a:r>
              <a:rPr lang="en-CA" sz="1800" dirty="0">
                <a:effectLst/>
                <a:latin typeface="CMR10"/>
              </a:rPr>
              <a:t>) + </a:t>
            </a:r>
            <a:r>
              <a:rPr lang="en-CA" sz="1800" dirty="0">
                <a:effectLst/>
                <a:latin typeface="CMMI10"/>
              </a:rPr>
              <a:t>d</a:t>
            </a:r>
            <a:r>
              <a:rPr lang="en-CA" sz="1800" dirty="0">
                <a:effectLst/>
                <a:latin typeface="CMR10"/>
              </a:rPr>
              <a:t>(</a:t>
            </a:r>
            <a:r>
              <a:rPr lang="en-CA" sz="1800" dirty="0">
                <a:effectLst/>
                <a:latin typeface="CMMI10"/>
              </a:rPr>
              <a:t>v, v</a:t>
            </a:r>
            <a:r>
              <a:rPr lang="en-CA" sz="1800" dirty="0">
                <a:effectLst/>
                <a:latin typeface="CMR7"/>
              </a:rPr>
              <a:t>2</a:t>
            </a:r>
            <a:r>
              <a:rPr lang="en-CA" sz="1800" dirty="0">
                <a:effectLst/>
                <a:latin typeface="CMR10"/>
              </a:rPr>
              <a:t>)</a:t>
            </a:r>
            <a:r>
              <a:rPr lang="en-CA" sz="1800" dirty="0">
                <a:effectLst/>
                <a:latin typeface="URWPalladioL"/>
              </a:rPr>
              <a:t>, </a:t>
            </a:r>
            <a:r>
              <a:rPr lang="en-CA" sz="1800" dirty="0">
                <a:effectLst/>
                <a:latin typeface="CMR10"/>
              </a:rPr>
              <a:t>(</a:t>
            </a:r>
            <a:r>
              <a:rPr lang="en-CA" sz="1800" dirty="0">
                <a:effectLst/>
                <a:latin typeface="CMMI10"/>
              </a:rPr>
              <a:t>d</a:t>
            </a:r>
            <a:r>
              <a:rPr lang="en-CA" sz="1800" dirty="0">
                <a:effectLst/>
                <a:latin typeface="CMMI7"/>
              </a:rPr>
              <a:t>s</a:t>
            </a:r>
            <a:r>
              <a:rPr lang="en-CA" sz="1800" dirty="0">
                <a:effectLst/>
                <a:latin typeface="CMMI10"/>
              </a:rPr>
              <a:t>/</a:t>
            </a:r>
            <a:r>
              <a:rPr lang="en-CA" sz="1800" dirty="0">
                <a:effectLst/>
                <a:latin typeface="CMR10"/>
              </a:rPr>
              <a:t>2) </a:t>
            </a:r>
            <a:r>
              <a:rPr lang="en-CA" sz="1800" dirty="0">
                <a:effectLst/>
                <a:latin typeface="URWPalladioL"/>
              </a:rPr>
              <a:t>and </a:t>
            </a:r>
            <a:r>
              <a:rPr lang="en-CA" sz="1800" dirty="0">
                <a:effectLst/>
                <a:latin typeface="CMR10"/>
              </a:rPr>
              <a:t>(</a:t>
            </a:r>
            <a:r>
              <a:rPr lang="en-CA" sz="1800" dirty="0">
                <a:effectLst/>
                <a:latin typeface="CMMI10"/>
              </a:rPr>
              <a:t>d</a:t>
            </a:r>
            <a:r>
              <a:rPr lang="en-CA" sz="1800" dirty="0">
                <a:effectLst/>
                <a:latin typeface="CMMI7"/>
              </a:rPr>
              <a:t>s</a:t>
            </a:r>
            <a:r>
              <a:rPr lang="en-CA" sz="1800" dirty="0">
                <a:effectLst/>
                <a:latin typeface="CMR10"/>
              </a:rPr>
              <a:t>%2) </a:t>
            </a:r>
            <a:r>
              <a:rPr lang="en-CA" sz="1800" dirty="0">
                <a:effectLst/>
                <a:latin typeface="URWPalladioL"/>
              </a:rPr>
              <a:t>are the integer quotient and remainder of </a:t>
            </a:r>
            <a:r>
              <a:rPr lang="en-CA" sz="1800" dirty="0">
                <a:effectLst/>
                <a:latin typeface="CMMI10"/>
              </a:rPr>
              <a:t>d </a:t>
            </a:r>
            <a:r>
              <a:rPr lang="en-CA" sz="1800" dirty="0">
                <a:effectLst/>
                <a:latin typeface="URWPalladioL"/>
              </a:rPr>
              <a:t>divided by 2,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labels are then used to generate labels and embeddings for the edges in the line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we extract the enclosing subgraph and label all its nodes, we are now ready to convert it to a line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Prior to feeding the line graph to a GNN to predict the existence of a link we also need to label the nodes of the line graph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the line graph is generated and labeled, we can use GNNs to learn its features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step by step here</a:t>
            </a:r>
            <a:br>
              <a:rPr lang="en-US" dirty="0"/>
            </a:br>
            <a:r>
              <a:rPr lang="en-US" dirty="0"/>
              <a:t>I will also link the numbers from here to slides from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text </a:t>
            </a:r>
          </a:p>
          <a:p>
            <a:r>
              <a:rPr lang="en-US" dirty="0"/>
              <a:t>Fix typo for the equation </a:t>
            </a:r>
          </a:p>
          <a:p>
            <a:r>
              <a:rPr lang="en-US" dirty="0"/>
              <a:t>Simplify it further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2F014-3998-5D4D-8E82-7A85E2DA72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BA46B-62E1-9C4E-9919-D959D5524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821560" cy="1474115"/>
          </a:xfrm>
        </p:spPr>
        <p:txBody>
          <a:bodyPr lIns="0" anchor="b">
            <a:noAutofit/>
          </a:bodyPr>
          <a:lstStyle>
            <a:lvl1pPr algn="l">
              <a:defRPr sz="5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" name="Rectangle 1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9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BB091-8774-9E48-B7F2-27B51F3E1D9E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8D7EA-7D07-4B42-ADCB-1BD63AAF7D0C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9E683-6E4A-C449-AE6A-1450532C4F8B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2A2C1C-9C97-DD44-B681-19658D0285CE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26D620-ECF0-0F4F-8577-FEDCE92C9B0F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1EAD5E-D572-2543-A13B-AF19766C6061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2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8F507-4C7B-6440-9274-D567E17B880A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2FC0E-C608-DC42-8142-5E620C586391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C75DC-12D2-C548-B93B-8BE8DDE058E8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4F8930-F07E-A444-B191-FE56C3BD8316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6A990-F64D-7B46-9DDB-79FB7E56237D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9A52E3-1AD5-F04B-A519-876179FD2849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9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83A625-C185-494B-B37B-9A01244E3192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B838A2-1B77-0E49-8EB2-7C6DCD7571CB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B6C057-9898-964D-A318-DDE19B199684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7EC5E2-3D95-A749-8B20-E089E5CD8094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1FB6F0-3123-6F44-ADA3-9A378BBFB9EC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8458C1-B21A-1740-8C2E-D51A34AFD1A3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5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7994C-28FD-564D-8D2B-3C1D1E003F78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F1F1A7-A97F-2043-A2B6-700DB47E5D6E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4B184-90A6-454F-9D9E-ECF073E8AB22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F415E-5C68-5A46-A4AA-12882385D646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68827-DD27-C847-A47E-256BF5F3DD58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E1C56-BDF3-2C49-8D53-7F278C21E615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5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9973A-E968-E149-B111-4E3A0085298A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2FDE60-617C-5041-979E-D1F7A2C5C89F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F1CEB-D611-BA47-A19D-E0A5A169870A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7D50D4-6174-034C-A3F3-E9AB2E1D3281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EA6D82-A05D-0249-8E30-A4790C4403B2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C19425-79B1-3342-B23A-57609026ACF2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7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10A07-0963-2F48-B979-AEAC595D2302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4AFBB-4878-E449-BA3E-95D6B0E5FAB1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5CE70-AD3F-774E-BE63-C49B146F7847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BF245-27F6-0A4E-A98C-1F74A015B671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9344F2-19C3-7A47-BC07-9351DEF6EEAF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60D7D3-7608-864C-95F0-5D019659C1F5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8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3" y="985586"/>
            <a:ext cx="617387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51070-0FEE-B746-AFAB-B0E11FE6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985586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4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805093"/>
            <a:ext cx="6173872" cy="40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B9F152-2C9C-3C49-91F6-1A68EA512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D4754-DD21-1142-99BB-DD4E0873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799131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621A7-BC12-434B-BB2A-7AB9ABA14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34381-4CDE-A64B-9AB1-A8FE06B6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040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4" name="Rectangle 2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5637DD-B94D-0C4B-80E5-DEC983B4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7E8EE6-1FF2-414B-9B24-9195B1BD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1958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3946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9107" y="6335309"/>
            <a:ext cx="1181114" cy="250337"/>
          </a:xfrm>
        </p:spPr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79" y="6335309"/>
            <a:ext cx="4525878" cy="25033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8" name="Rectangle 2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3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80C77E-1E1D-EE42-A63B-AC14ACFC9757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99" y="5995768"/>
            <a:ext cx="3280501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540A04-5ECC-ED44-A34E-C5B318C0790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ACD5605-87ED-8D4F-BF6E-A74743071536}" type="slidenum">
              <a:rPr lang="en-US" smtClean="0"/>
              <a:t>‹#›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7" name="Rectangle 2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52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E373-6992-EAAD-A188-852F962C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Graph Neural Networks for Link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9B08-5F1A-68AB-2B0F-9775A6B55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 Lei Cai et al. </a:t>
            </a:r>
          </a:p>
          <a:p>
            <a:r>
              <a:rPr lang="en-US" dirty="0"/>
              <a:t>Presented by Amr Abouelkhair</a:t>
            </a:r>
          </a:p>
        </p:txBody>
      </p:sp>
    </p:spTree>
    <p:extLst>
      <p:ext uri="{BB962C8B-B14F-4D97-AF65-F5344CB8AC3E}">
        <p14:creationId xmlns:p14="http://schemas.microsoft.com/office/powerpoint/2010/main" val="14764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D0C8-7E02-B2A1-5094-336816F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 (Step 2: Node Labeling)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0FD1-3DC7-7BAE-E744-107FD50C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we need to label the nodes that identify the target node as well as provide the structural importance of each node </a:t>
            </a:r>
            <a:r>
              <a:rPr lang="en-US" dirty="0" err="1"/>
              <a:t>w.r.t</a:t>
            </a:r>
            <a:r>
              <a:rPr lang="en-US" dirty="0"/>
              <a:t> the target link</a:t>
            </a:r>
          </a:p>
          <a:p>
            <a:r>
              <a:rPr lang="en-US" dirty="0"/>
              <a:t>The authors proposed the following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17068-67DC-C21C-BE62-78DCD023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49641"/>
            <a:ext cx="7772400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4508-55DE-248F-8045-6834DD8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Graph Neural Networks (Step 3: Space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814A-57FA-5DD6-9A6F-EB98D09A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line graph?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1874-7AB3-D397-B2AD-D12EFA592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46" y="2715081"/>
            <a:ext cx="7772400" cy="14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8653-1DA1-7CD6-F25F-73BFEE7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Neural Networks (Step 4: Node label transformation)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9BB88B-E365-CBC0-8333-9C6102E0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do a transformation to generate labels for edges in the original graph which could then be applied directly to nodes in the line graph</a:t>
            </a:r>
          </a:p>
          <a:p>
            <a:r>
              <a:rPr lang="en-US" dirty="0"/>
              <a:t>To generate the labels for edges the author propose the functions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CBFE8-974E-91F6-4A27-909AF487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74958"/>
            <a:ext cx="7772400" cy="86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5ACC3-D916-5C49-B055-CB38866DB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905096"/>
            <a:ext cx="777240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33990FF-E6B8-5992-5E64-4C2749E0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Example of Graph to Line graph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5714D2C-5789-B2F2-93AD-9C060066CE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</p:spPr>
            <p:txBody>
              <a:bodyPr/>
              <a:lstStyle/>
              <a:p>
                <a:r>
                  <a:rPr lang="en-US" dirty="0"/>
                  <a:t>Notice that every edge was converted to a node </a:t>
                </a:r>
              </a:p>
              <a:p>
                <a:r>
                  <a:rPr lang="en-US" dirty="0"/>
                  <a:t>But one node is mapped to multiple edges</a:t>
                </a:r>
              </a:p>
              <a:p>
                <a:r>
                  <a:rPr lang="en-US" dirty="0"/>
                  <a:t>We can formulize the number of edges in the line graph L(G)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guarantees that our computation complexity does not increase significantly 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5714D2C-5789-B2F2-93AD-9C060066C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  <a:blipFill>
                <a:blip r:embed="rId2"/>
                <a:stretch>
                  <a:fillRect l="-1134" t="-1105" r="-1134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5535E-19D4-7F76-01C8-E5AB598D4F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992" y="2074474"/>
            <a:ext cx="5658620" cy="326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9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6C49-5FD8-68A8-EC5F-CC52D45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Neural Networks (Step 5: Feature Learning)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6646E-CF89-BC90-48B4-33E599530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authors use graph convolutions NN to learn the node embeddings for the line graph</a:t>
                </a:r>
              </a:p>
              <a:p>
                <a:r>
                  <a:rPr lang="en-US" dirty="0"/>
                  <a:t>The embedding is defined as: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6646E-CF89-BC90-48B4-33E599530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 r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3F55ED-C841-0782-9D27-A882CD5A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46" y="3272571"/>
            <a:ext cx="7670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52ED-ABA5-A1AD-33B3-B51BEE59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GCNN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2B1A-8077-AF62-0A0C-6670E943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the NN for link prediction by treating it as a binary classification for edges the exist in the graph and those that do not </a:t>
            </a:r>
          </a:p>
          <a:p>
            <a:r>
              <a:rPr lang="en-US" dirty="0"/>
              <a:t>We attempt to minimize cross entropy defined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CC4E4-B889-704A-F9E8-5DD2966C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429000"/>
            <a:ext cx="7670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1A19-AFE4-DF78-64FA-7D1D3686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BCFFA7-B40B-C325-7742-6E422D2A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522" y="1412875"/>
            <a:ext cx="8625356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C1AA-C2D1-6C3E-EA36-50BF3F0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this relate to Learning on the original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D7CEC-E1F6-6188-3EC2-3ACADB5A8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key idea here is to learn from edge features in the enclosing subgraph </a:t>
                </a:r>
              </a:p>
              <a:p>
                <a:r>
                  <a:rPr lang="en-US" dirty="0"/>
                  <a:t>However, the feature of an edge is a concatenation is learned based on the attributes of its end nodes</a:t>
                </a:r>
              </a:p>
              <a:p>
                <a:r>
                  <a:rPr lang="en-US" dirty="0"/>
                  <a:t>So even though the GCN is applied on the line graph it still processes the original graph</a:t>
                </a:r>
              </a:p>
              <a:p>
                <a:r>
                  <a:rPr lang="en-US" dirty="0"/>
                  <a:t>The convolution can be rearranged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D7CEC-E1F6-6188-3EC2-3ACADB5A8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6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EFB4-C79C-1820-A0BF-2CC170CA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Learning on the original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C630-F62D-AC07-712D-A50F2945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in 1-hop convolution of the line graph we aggregate information from the 2-hop neighborhood in the original graph</a:t>
            </a:r>
          </a:p>
          <a:p>
            <a:r>
              <a:rPr lang="en-US" dirty="0"/>
              <a:t>That’s because in the line graph each node is derived from 2 nodes in the original graph</a:t>
            </a:r>
          </a:p>
          <a:p>
            <a:r>
              <a:rPr lang="en-US" dirty="0"/>
              <a:t>This shows the learning the embeddings and applying the convolution on the line graph can be more efficient than the original graph in terms of aggregation</a:t>
            </a:r>
          </a:p>
        </p:txBody>
      </p:sp>
    </p:spTree>
    <p:extLst>
      <p:ext uri="{BB962C8B-B14F-4D97-AF65-F5344CB8AC3E}">
        <p14:creationId xmlns:p14="http://schemas.microsoft.com/office/powerpoint/2010/main" val="3708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38E0-71AB-5610-7AF9-F30BA550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Experimentation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E23-01A0-25C7-3038-7E66D18C0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>
            <a:normAutofit/>
          </a:bodyPr>
          <a:lstStyle/>
          <a:p>
            <a:r>
              <a:rPr lang="en-US" dirty="0"/>
              <a:t>The proposed method was evaluated on 14 datasets for link prediction task</a:t>
            </a:r>
          </a:p>
          <a:p>
            <a:r>
              <a:rPr lang="en-US" dirty="0"/>
              <a:t>The performance was compared against SEAL the current state of the art as well as heuristic methods includes Katz, PageRank and </a:t>
            </a:r>
            <a:r>
              <a:rPr lang="en-US" dirty="0" err="1"/>
              <a:t>SimRank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367F8-8C21-7980-D4DD-F505E52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84" y="1413164"/>
            <a:ext cx="5157835" cy="4590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9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FA5A-B49F-6157-41BB-84C6E4D4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E60C-A0C1-8779-A72C-C7D3C7E5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is it important?</a:t>
            </a:r>
          </a:p>
          <a:p>
            <a:r>
              <a:rPr lang="en-US" dirty="0"/>
              <a:t>Previous approaches and their limitations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225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031F0E-DD48-DE8C-DF77-FE38A803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AUC Comparison with Plain graphs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1DF8C2-9CD0-6B3B-9B3C-704B5D82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59" y="1412875"/>
            <a:ext cx="1016968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6AE-D67E-D1CE-5BC0-193F53E2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AP Comparison with Plain graphs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907F02-F718-3500-1D08-F09AEB9E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59" y="1412875"/>
            <a:ext cx="1016968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BD8C-2FB5-AD52-BD45-C519FCA4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AUC Comparison with less training links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F9764-45FA-8567-6E4C-F8CDC19C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59" y="1412875"/>
            <a:ext cx="1016968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B87-AD7F-3BDA-5D39-8278F7F4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 Comparison with less training links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7B27B-A5CC-C0B3-5636-1DE309EC4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59" y="1412875"/>
            <a:ext cx="1016968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DB69-8FF3-C578-E67E-22594EA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Comparison against seal with attributed graphs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3ED4BC-0A79-B856-F399-7132B0DF2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/>
          <a:p>
            <a:r>
              <a:rPr lang="en-US" dirty="0"/>
              <a:t>Heuristic methods are only designed for plain graphs</a:t>
            </a:r>
          </a:p>
          <a:p>
            <a:r>
              <a:rPr lang="en-US" dirty="0"/>
              <a:t>Seal is the only method that predicts links in attributed graphs </a:t>
            </a:r>
          </a:p>
          <a:p>
            <a:r>
              <a:rPr lang="en-US" dirty="0"/>
              <a:t>We see a much significant improvement when comparing LGLP to SEAL with attributed graphs vs when comparing using plain 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5DFB8-EDD2-2436-13B1-2E1C95828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992" y="2633262"/>
            <a:ext cx="5658620" cy="215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173-C296-2A64-18A1-10520082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Loss and AUC comparison against SEAL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0A928-91D4-63CF-C333-9866C71B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702" y="1447599"/>
            <a:ext cx="7208089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B58-96E2-CD34-5AA0-06C217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with varying percentage of training links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12960-3370-A84D-6E4D-B0DFB47EEB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03" r="-1" b="-1"/>
          <a:stretch/>
        </p:blipFill>
        <p:spPr>
          <a:xfrm>
            <a:off x="259882" y="1413164"/>
            <a:ext cx="5586855" cy="459047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9939D-69DF-0648-B8B5-34F8B5DE3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373"/>
          <a:stretch/>
        </p:blipFill>
        <p:spPr>
          <a:xfrm>
            <a:off x="6170992" y="1413164"/>
            <a:ext cx="5658620" cy="4590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9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B58-96E2-CD34-5AA0-06C217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with varying percentage of training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249F-2BCC-DACF-9371-6CCEE2F4A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2"/>
          <a:stretch/>
        </p:blipFill>
        <p:spPr>
          <a:xfrm>
            <a:off x="259882" y="1413164"/>
            <a:ext cx="5586855" cy="4590472"/>
          </a:xfrm>
          <a:prstGeom prst="rect">
            <a:avLst/>
          </a:prstGeom>
          <a:noFill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D1FFFD-1CF2-42EB-5DC5-9B74BA3DC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" b="1373"/>
          <a:stretch/>
        </p:blipFill>
        <p:spPr>
          <a:xfrm>
            <a:off x="6170992" y="1413164"/>
            <a:ext cx="5658620" cy="4590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09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B87-AD7F-3BDA-5D39-8278F7F4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10A026-0404-D308-1383-2395D898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apply other techniques on line graphs and how do they perform?</a:t>
            </a:r>
          </a:p>
        </p:txBody>
      </p:sp>
    </p:spTree>
    <p:extLst>
      <p:ext uri="{BB962C8B-B14F-4D97-AF65-F5344CB8AC3E}">
        <p14:creationId xmlns:p14="http://schemas.microsoft.com/office/powerpoint/2010/main" val="706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8F961AB-973F-27F3-CFF2-E42CA97FF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988" y="3461559"/>
            <a:ext cx="9070975" cy="20240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D3C6C-5372-2EC3-67E6-3B625F1E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13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B2F6-E63D-1CCE-6562-28F9C81F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FBDB-383E-4936-F36D-E0BC4517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efforts in the graph and GNN space target graph and node classification tasks</a:t>
            </a:r>
          </a:p>
          <a:p>
            <a:r>
              <a:rPr lang="en-US" dirty="0"/>
              <a:t>Link prediction in a graph became a function or a post process of node processing.</a:t>
            </a:r>
          </a:p>
          <a:p>
            <a:r>
              <a:rPr lang="en-US" dirty="0"/>
              <a:t>However, this leads to loss of information as it gets aggregated into the target node before it is used for the link prediction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8D2-72DE-8546-0623-84B4CC65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problem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740A-0815-12BC-6CD8-9788CD10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use cases are essentially link prediction tasks like friend recommendation in social networks or detection malicious activities in intrusion detection systems </a:t>
            </a:r>
          </a:p>
        </p:txBody>
      </p:sp>
    </p:spTree>
    <p:extLst>
      <p:ext uri="{BB962C8B-B14F-4D97-AF65-F5344CB8AC3E}">
        <p14:creationId xmlns:p14="http://schemas.microsoft.com/office/powerpoint/2010/main" val="197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4F29-E855-373C-685A-A7EEAE22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28FB-279D-6FE2-7960-4DE1063F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this work, the most popular approach for link prediction has been using a heuristic. </a:t>
            </a:r>
          </a:p>
          <a:p>
            <a:pPr lvl="1"/>
            <a:r>
              <a:rPr lang="en-US" dirty="0"/>
              <a:t>Most heuristics make strong assumptions about when links should exist </a:t>
            </a:r>
          </a:p>
          <a:p>
            <a:pPr lvl="1"/>
            <a:r>
              <a:rPr lang="en-US" dirty="0"/>
              <a:t>These preform well on the datasets they are built for and compute reasonably fast</a:t>
            </a:r>
          </a:p>
          <a:p>
            <a:pPr lvl="1"/>
            <a:r>
              <a:rPr lang="en-US" dirty="0"/>
              <a:t>This results in very poor generalization</a:t>
            </a:r>
          </a:p>
          <a:p>
            <a:r>
              <a:rPr lang="en-US" dirty="0"/>
              <a:t>Examples include common neighbors, PageRank and Katz Index </a:t>
            </a:r>
          </a:p>
        </p:txBody>
      </p:sp>
    </p:spTree>
    <p:extLst>
      <p:ext uri="{BB962C8B-B14F-4D97-AF65-F5344CB8AC3E}">
        <p14:creationId xmlns:p14="http://schemas.microsoft.com/office/powerpoint/2010/main" val="32123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A6BF-4403-0C07-ED6F-F470EC8E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B688-2617-28D5-B0D8-07297BB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been an attempt by SEAL to learn those heuristics from h-hop neighborhood using GNNs </a:t>
            </a:r>
          </a:p>
          <a:p>
            <a:r>
              <a:rPr lang="en-US" dirty="0"/>
              <a:t>This method achieves state of the art performance</a:t>
            </a:r>
          </a:p>
          <a:p>
            <a:r>
              <a:rPr lang="en-US" dirty="0"/>
              <a:t>However, it conducts the learning on the nodes rather than the edge attributes which require graph pooling layers and could result in some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46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62D4-5D19-2F07-69E6-707FAC1B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 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9C31A-EB90-0C2C-BC42-C2B73B61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00" y="1570831"/>
            <a:ext cx="102870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D8F8A-9445-0C29-A983-02869321C97F}"/>
              </a:ext>
            </a:extLst>
          </p:cNvPr>
          <p:cNvSpPr txBox="1"/>
          <p:nvPr/>
        </p:nvSpPr>
        <p:spPr>
          <a:xfrm>
            <a:off x="1292352" y="5797490"/>
            <a:ext cx="644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* Diagram from 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Zhang, </a:t>
            </a:r>
            <a:r>
              <a:rPr lang="en-CA" sz="1600" b="0" i="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Muhan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and </a:t>
            </a:r>
            <a:r>
              <a:rPr lang="en-CA" sz="1600" b="0" i="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Yixin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Chen. "Link prediction based on graph neural networks." </a:t>
            </a:r>
            <a:r>
              <a:rPr lang="en-CA" sz="1600" b="0" i="1" u="none" strike="noStrike" dirty="0">
                <a:solidFill>
                  <a:srgbClr val="222222"/>
                </a:solidFill>
                <a:effectLst/>
              </a:rPr>
              <a:t>Advances in neural information processing systems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31 (2018).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65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4ED-2548-6589-B3F2-80B37DE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The 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A473-F759-6C6E-54F7-42FFFE1F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Essentially the authors propose preprocessing the graph and reformatting it to what they call a line graph to allow us to train the GNN directly on the edges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BA8D8-291C-D6B3-E3CE-AB77BA42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92" y="2201792"/>
            <a:ext cx="5658620" cy="3013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52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96-2D0B-4F77-AFEE-C72359FF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 (Step 1: 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88CC-CC72-8076-569B-8A65470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extract the enclosing subgraph </a:t>
            </a:r>
          </a:p>
          <a:p>
            <a:r>
              <a:rPr lang="en-US" dirty="0"/>
              <a:t>Therefore, we pick an h-hop neighborhood centered around the two nodes surrounding the link we want to predict the existence of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4DED4-D00C-7C23-8B43-FBD160DE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67" y="3710721"/>
            <a:ext cx="7995466" cy="7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WMATH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Custom 6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MATH" id="{BC7DB9BE-88DB-324B-BCA6-A566D10E9899}" vid="{A4B33219-0143-DB40-8644-93D87D764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UWMATH</Template>
  <TotalTime>1941</TotalTime>
  <Words>1105</Words>
  <Application>Microsoft Macintosh PowerPoint</Application>
  <PresentationFormat>Widescreen</PresentationFormat>
  <Paragraphs>109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Aptos</vt:lpstr>
      <vt:lpstr>Arial</vt:lpstr>
      <vt:lpstr>Barlow Condensed</vt:lpstr>
      <vt:lpstr>Cambria Math</vt:lpstr>
      <vt:lpstr>CMMI10</vt:lpstr>
      <vt:lpstr>CMMI7</vt:lpstr>
      <vt:lpstr>CMR10</vt:lpstr>
      <vt:lpstr>CMR7</vt:lpstr>
      <vt:lpstr>Georgia</vt:lpstr>
      <vt:lpstr>URWPalladioL</vt:lpstr>
      <vt:lpstr>Verdana</vt:lpstr>
      <vt:lpstr>Wingdings</vt:lpstr>
      <vt:lpstr>UWMATH</vt:lpstr>
      <vt:lpstr>Line Graph Neural Networks for Link prediction</vt:lpstr>
      <vt:lpstr>Agenda</vt:lpstr>
      <vt:lpstr>What is the problem? </vt:lpstr>
      <vt:lpstr>Why is this problem important?</vt:lpstr>
      <vt:lpstr>Current approaches</vt:lpstr>
      <vt:lpstr>Current approaches</vt:lpstr>
      <vt:lpstr>SEAL Approach</vt:lpstr>
      <vt:lpstr>The Proposed Approach</vt:lpstr>
      <vt:lpstr>The Proposed Approach (Step 1: Preprocessing)</vt:lpstr>
      <vt:lpstr>The Proposed Approach (Step 2: Node Labeling)</vt:lpstr>
      <vt:lpstr>Line Graph Neural Networks (Step 3: Space transformation)</vt:lpstr>
      <vt:lpstr>Line Graph Neural Networks (Step 4: Node label transformation)</vt:lpstr>
      <vt:lpstr>Example of Graph to Line graph conversion</vt:lpstr>
      <vt:lpstr>Line Graph Neural Networks (Step 5: Feature Learning)</vt:lpstr>
      <vt:lpstr>Training the GCNN</vt:lpstr>
      <vt:lpstr>Finalized Algorithm</vt:lpstr>
      <vt:lpstr>How does this relate to Learning on the original graph?</vt:lpstr>
      <vt:lpstr>How does this relate to Learning on the original graph?</vt:lpstr>
      <vt:lpstr>Experimentation Datasets</vt:lpstr>
      <vt:lpstr>AUC Comparison with Plain graphs</vt:lpstr>
      <vt:lpstr>AP Comparison with Plain graphs</vt:lpstr>
      <vt:lpstr>AUC Comparison with less training links</vt:lpstr>
      <vt:lpstr>AP Comparison with less training links</vt:lpstr>
      <vt:lpstr>Comparison against seal with attributed graphs </vt:lpstr>
      <vt:lpstr>Train Loss and AUC comparison against SEAL</vt:lpstr>
      <vt:lpstr>Performance with varying percentage of training links</vt:lpstr>
      <vt:lpstr>Performance with varying percentage of training links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Abouelkhair</dc:creator>
  <cp:lastModifiedBy>Amr Abouelkhair</cp:lastModifiedBy>
  <cp:revision>1</cp:revision>
  <dcterms:created xsi:type="dcterms:W3CDTF">2024-03-25T13:33:48Z</dcterms:created>
  <dcterms:modified xsi:type="dcterms:W3CDTF">2024-03-27T14:43:31Z</dcterms:modified>
</cp:coreProperties>
</file>