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3BD67C-D5C1-4D40-BB06-5B29C1E7C7CE}" v="1714" dt="2020-04-24T21:20:55.601"/>
    <p1510:client id="{1EF1AB78-ABAA-49FC-BA1F-DB6F76772B00}" v="99" dt="2020-04-27T00:35:30.897"/>
    <p1510:client id="{6B59292F-00F4-40A8-B532-0FA86F482534}" v="1414" dt="2020-04-27T12:59:04.078"/>
    <p1510:client id="{B3B43801-C1BB-4161-A74B-393CC06873BF}" v="130" dt="2020-04-27T15:31:00.639"/>
    <p1510:client id="{BBBF8F7C-A7DD-487E-8085-10D4E57F2E17}" v="902" dt="2020-04-24T12:33:51.128"/>
    <p1510:client id="{D1480AE3-F5C5-48B6-9910-1938C38AF357}" v="28" dt="2020-04-26T21:08:04.525"/>
    <p1510:client id="{D5CAD4F5-AAC2-4F54-ADF2-7AFE451EDAA4}" v="3648" dt="2020-04-25T21:50:33.021"/>
    <p1510:client id="{DD16EC6E-6D74-40D3-8097-A6DA88DA97B1}" v="34" dt="2020-04-27T10:05:04.7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f opan" userId="aa75fe2ce2967fef" providerId="Windows Live" clId="Web-{6B59292F-00F4-40A8-B532-0FA86F482534}"/>
    <pc:docChg chg="addSld delSld modSld sldOrd">
      <pc:chgData name="elif opan" userId="aa75fe2ce2967fef" providerId="Windows Live" clId="Web-{6B59292F-00F4-40A8-B532-0FA86F482534}" dt="2020-04-27T12:59:04.078" v="1410" actId="20577"/>
      <pc:docMkLst>
        <pc:docMk/>
      </pc:docMkLst>
      <pc:sldChg chg="modSp">
        <pc:chgData name="elif opan" userId="aa75fe2ce2967fef" providerId="Windows Live" clId="Web-{6B59292F-00F4-40A8-B532-0FA86F482534}" dt="2020-04-27T11:49:30.602" v="1370" actId="14100"/>
        <pc:sldMkLst>
          <pc:docMk/>
          <pc:sldMk cId="2421933594" sldId="256"/>
        </pc:sldMkLst>
        <pc:spChg chg="mod">
          <ac:chgData name="elif opan" userId="aa75fe2ce2967fef" providerId="Windows Live" clId="Web-{6B59292F-00F4-40A8-B532-0FA86F482534}" dt="2020-04-27T11:33:57.686" v="1015" actId="20577"/>
          <ac:spMkLst>
            <pc:docMk/>
            <pc:sldMk cId="2421933594" sldId="256"/>
            <ac:spMk id="3" creationId="{00000000-0000-0000-0000-000000000000}"/>
          </ac:spMkLst>
        </pc:spChg>
        <pc:spChg chg="mod">
          <ac:chgData name="elif opan" userId="aa75fe2ce2967fef" providerId="Windows Live" clId="Web-{6B59292F-00F4-40A8-B532-0FA86F482534}" dt="2020-04-27T11:49:30.602" v="1370" actId="14100"/>
          <ac:spMkLst>
            <pc:docMk/>
            <pc:sldMk cId="2421933594" sldId="256"/>
            <ac:spMk id="7" creationId="{9D6A40A6-6D2B-4CC1-9EA2-4EE89DC015A6}"/>
          </ac:spMkLst>
        </pc:spChg>
      </pc:sldChg>
      <pc:sldChg chg="modSp">
        <pc:chgData name="elif opan" userId="aa75fe2ce2967fef" providerId="Windows Live" clId="Web-{6B59292F-00F4-40A8-B532-0FA86F482534}" dt="2020-04-27T11:45:37.974" v="1338" actId="20577"/>
        <pc:sldMkLst>
          <pc:docMk/>
          <pc:sldMk cId="2683503367" sldId="257"/>
        </pc:sldMkLst>
        <pc:spChg chg="mod">
          <ac:chgData name="elif opan" userId="aa75fe2ce2967fef" providerId="Windows Live" clId="Web-{6B59292F-00F4-40A8-B532-0FA86F482534}" dt="2020-04-27T11:45:37.974" v="1338" actId="20577"/>
          <ac:spMkLst>
            <pc:docMk/>
            <pc:sldMk cId="2683503367" sldId="257"/>
            <ac:spMk id="3" creationId="{0EAF3D08-D47B-433C-8FA1-7E1830768D11}"/>
          </ac:spMkLst>
        </pc:spChg>
      </pc:sldChg>
      <pc:sldChg chg="addSp modSp">
        <pc:chgData name="elif opan" userId="aa75fe2ce2967fef" providerId="Windows Live" clId="Web-{6B59292F-00F4-40A8-B532-0FA86F482534}" dt="2020-04-27T11:40:26.221" v="1109" actId="1076"/>
        <pc:sldMkLst>
          <pc:docMk/>
          <pc:sldMk cId="4119732247" sldId="258"/>
        </pc:sldMkLst>
        <pc:spChg chg="mod">
          <ac:chgData name="elif opan" userId="aa75fe2ce2967fef" providerId="Windows Live" clId="Web-{6B59292F-00F4-40A8-B532-0FA86F482534}" dt="2020-04-27T11:40:26.221" v="1109" actId="1076"/>
          <ac:spMkLst>
            <pc:docMk/>
            <pc:sldMk cId="4119732247" sldId="258"/>
            <ac:spMk id="2" creationId="{C7F88D7E-DA02-46A2-9294-1B1667E735BF}"/>
          </ac:spMkLst>
        </pc:spChg>
        <pc:spChg chg="add mod">
          <ac:chgData name="elif opan" userId="aa75fe2ce2967fef" providerId="Windows Live" clId="Web-{6B59292F-00F4-40A8-B532-0FA86F482534}" dt="2020-04-27T11:40:18.127" v="1107" actId="20577"/>
          <ac:spMkLst>
            <pc:docMk/>
            <pc:sldMk cId="4119732247" sldId="258"/>
            <ac:spMk id="3" creationId="{8BF7A123-57C3-4DED-8EA9-AC303922AAE9}"/>
          </ac:spMkLst>
        </pc:spChg>
      </pc:sldChg>
      <pc:sldChg chg="addSp delSp modSp">
        <pc:chgData name="elif opan" userId="aa75fe2ce2967fef" providerId="Windows Live" clId="Web-{6B59292F-00F4-40A8-B532-0FA86F482534}" dt="2020-04-27T11:39:54.830" v="1077"/>
        <pc:sldMkLst>
          <pc:docMk/>
          <pc:sldMk cId="3236421480" sldId="259"/>
        </pc:sldMkLst>
        <pc:spChg chg="mod">
          <ac:chgData name="elif opan" userId="aa75fe2ce2967fef" providerId="Windows Live" clId="Web-{6B59292F-00F4-40A8-B532-0FA86F482534}" dt="2020-04-27T11:39:36.424" v="1074" actId="1076"/>
          <ac:spMkLst>
            <pc:docMk/>
            <pc:sldMk cId="3236421480" sldId="259"/>
            <ac:spMk id="2" creationId="{91593C05-F4DD-4A7B-94AE-B227D382B8A2}"/>
          </ac:spMkLst>
        </pc:spChg>
        <pc:spChg chg="add del mod">
          <ac:chgData name="elif opan" userId="aa75fe2ce2967fef" providerId="Windows Live" clId="Web-{6B59292F-00F4-40A8-B532-0FA86F482534}" dt="2020-04-27T11:39:54.830" v="1077"/>
          <ac:spMkLst>
            <pc:docMk/>
            <pc:sldMk cId="3236421480" sldId="259"/>
            <ac:spMk id="5" creationId="{AC517F3C-048E-4D68-8A49-20B15B541ABE}"/>
          </ac:spMkLst>
        </pc:spChg>
      </pc:sldChg>
      <pc:sldChg chg="modSp ord">
        <pc:chgData name="elif opan" userId="aa75fe2ce2967fef" providerId="Windows Live" clId="Web-{6B59292F-00F4-40A8-B532-0FA86F482534}" dt="2020-04-27T12:59:04.078" v="1409" actId="20577"/>
        <pc:sldMkLst>
          <pc:docMk/>
          <pc:sldMk cId="4157459094" sldId="260"/>
        </pc:sldMkLst>
        <pc:spChg chg="mod">
          <ac:chgData name="elif opan" userId="aa75fe2ce2967fef" providerId="Windows Live" clId="Web-{6B59292F-00F4-40A8-B532-0FA86F482534}" dt="2020-04-27T12:59:04.078" v="1409" actId="20577"/>
          <ac:spMkLst>
            <pc:docMk/>
            <pc:sldMk cId="4157459094" sldId="260"/>
            <ac:spMk id="3" creationId="{4A91854D-C934-469E-A272-14623295C5BF}"/>
          </ac:spMkLst>
        </pc:spChg>
      </pc:sldChg>
      <pc:sldChg chg="addSp delSp modSp">
        <pc:chgData name="elif opan" userId="aa75fe2ce2967fef" providerId="Windows Live" clId="Web-{6B59292F-00F4-40A8-B532-0FA86F482534}" dt="2020-04-27T12:05:16.534" v="1400"/>
        <pc:sldMkLst>
          <pc:docMk/>
          <pc:sldMk cId="3692187817" sldId="261"/>
        </pc:sldMkLst>
        <pc:spChg chg="mod">
          <ac:chgData name="elif opan" userId="aa75fe2ce2967fef" providerId="Windows Live" clId="Web-{6B59292F-00F4-40A8-B532-0FA86F482534}" dt="2020-04-27T11:41:37.113" v="1145" actId="1076"/>
          <ac:spMkLst>
            <pc:docMk/>
            <pc:sldMk cId="3692187817" sldId="261"/>
            <ac:spMk id="2" creationId="{B445F0B2-9D63-408D-8C5C-25CCFB686B56}"/>
          </ac:spMkLst>
        </pc:spChg>
        <pc:spChg chg="add del">
          <ac:chgData name="elif opan" userId="aa75fe2ce2967fef" providerId="Windows Live" clId="Web-{6B59292F-00F4-40A8-B532-0FA86F482534}" dt="2020-04-27T12:05:16.534" v="1400"/>
          <ac:spMkLst>
            <pc:docMk/>
            <pc:sldMk cId="3692187817" sldId="261"/>
            <ac:spMk id="3" creationId="{9D1ED78A-E189-42B6-B231-EC5796793713}"/>
          </ac:spMkLst>
        </pc:spChg>
        <pc:spChg chg="add mod">
          <ac:chgData name="elif opan" userId="aa75fe2ce2967fef" providerId="Windows Live" clId="Web-{6B59292F-00F4-40A8-B532-0FA86F482534}" dt="2020-04-27T11:41:30.519" v="1144" actId="1076"/>
          <ac:spMkLst>
            <pc:docMk/>
            <pc:sldMk cId="3692187817" sldId="261"/>
            <ac:spMk id="4" creationId="{BF2BF774-BC37-4477-B4E2-872E537813C8}"/>
          </ac:spMkLst>
        </pc:spChg>
      </pc:sldChg>
      <pc:sldChg chg="modSp">
        <pc:chgData name="elif opan" userId="aa75fe2ce2967fef" providerId="Windows Live" clId="Web-{6B59292F-00F4-40A8-B532-0FA86F482534}" dt="2020-04-27T10:20:51.403" v="39" actId="1076"/>
        <pc:sldMkLst>
          <pc:docMk/>
          <pc:sldMk cId="2603640089" sldId="264"/>
        </pc:sldMkLst>
        <pc:picChg chg="mod">
          <ac:chgData name="elif opan" userId="aa75fe2ce2967fef" providerId="Windows Live" clId="Web-{6B59292F-00F4-40A8-B532-0FA86F482534}" dt="2020-04-27T10:20:51.403" v="39" actId="1076"/>
          <ac:picMkLst>
            <pc:docMk/>
            <pc:sldMk cId="2603640089" sldId="264"/>
            <ac:picMk id="2" creationId="{9EDC6197-1191-4C97-93A1-0F809B114B61}"/>
          </ac:picMkLst>
        </pc:picChg>
      </pc:sldChg>
      <pc:sldChg chg="addSp delSp modSp">
        <pc:chgData name="elif opan" userId="aa75fe2ce2967fef" providerId="Windows Live" clId="Web-{6B59292F-00F4-40A8-B532-0FA86F482534}" dt="2020-04-27T11:53:34.167" v="1383" actId="14100"/>
        <pc:sldMkLst>
          <pc:docMk/>
          <pc:sldMk cId="263035563" sldId="266"/>
        </pc:sldMkLst>
        <pc:picChg chg="del">
          <ac:chgData name="elif opan" userId="aa75fe2ce2967fef" providerId="Windows Live" clId="Web-{6B59292F-00F4-40A8-B532-0FA86F482534}" dt="2020-04-27T11:53:16.932" v="1377"/>
          <ac:picMkLst>
            <pc:docMk/>
            <pc:sldMk cId="263035563" sldId="266"/>
            <ac:picMk id="2" creationId="{049D1839-17CD-4C2F-847A-6DE5DDD71A7B}"/>
          </ac:picMkLst>
        </pc:picChg>
        <pc:picChg chg="add mod">
          <ac:chgData name="elif opan" userId="aa75fe2ce2967fef" providerId="Windows Live" clId="Web-{6B59292F-00F4-40A8-B532-0FA86F482534}" dt="2020-04-27T11:53:34.167" v="1383" actId="14100"/>
          <ac:picMkLst>
            <pc:docMk/>
            <pc:sldMk cId="263035563" sldId="266"/>
            <ac:picMk id="3" creationId="{1C68D8C6-89EF-4E7C-B439-0F14E9EDF0F3}"/>
          </ac:picMkLst>
        </pc:picChg>
      </pc:sldChg>
      <pc:sldChg chg="addSp delSp modSp">
        <pc:chgData name="elif opan" userId="aa75fe2ce2967fef" providerId="Windows Live" clId="Web-{6B59292F-00F4-40A8-B532-0FA86F482534}" dt="2020-04-27T11:56:06.918" v="1399" actId="14100"/>
        <pc:sldMkLst>
          <pc:docMk/>
          <pc:sldMk cId="3520880713" sldId="267"/>
        </pc:sldMkLst>
        <pc:picChg chg="del">
          <ac:chgData name="elif opan" userId="aa75fe2ce2967fef" providerId="Windows Live" clId="Web-{6B59292F-00F4-40A8-B532-0FA86F482534}" dt="2020-04-27T11:55:41.637" v="1391"/>
          <ac:picMkLst>
            <pc:docMk/>
            <pc:sldMk cId="3520880713" sldId="267"/>
            <ac:picMk id="2" creationId="{E3BAC89F-85F3-46DB-8ECB-128923D04699}"/>
          </ac:picMkLst>
        </pc:picChg>
        <pc:picChg chg="add mod">
          <ac:chgData name="elif opan" userId="aa75fe2ce2967fef" providerId="Windows Live" clId="Web-{6B59292F-00F4-40A8-B532-0FA86F482534}" dt="2020-04-27T11:56:06.918" v="1399" actId="14100"/>
          <ac:picMkLst>
            <pc:docMk/>
            <pc:sldMk cId="3520880713" sldId="267"/>
            <ac:picMk id="3" creationId="{F97A0B02-841E-46C2-94D4-2F12D739E552}"/>
          </ac:picMkLst>
        </pc:picChg>
      </pc:sldChg>
      <pc:sldChg chg="modSp">
        <pc:chgData name="elif opan" userId="aa75fe2ce2967fef" providerId="Windows Live" clId="Web-{6B59292F-00F4-40A8-B532-0FA86F482534}" dt="2020-04-27T10:21:15.028" v="40" actId="1076"/>
        <pc:sldMkLst>
          <pc:docMk/>
          <pc:sldMk cId="1850083065" sldId="268"/>
        </pc:sldMkLst>
        <pc:picChg chg="mod">
          <ac:chgData name="elif opan" userId="aa75fe2ce2967fef" providerId="Windows Live" clId="Web-{6B59292F-00F4-40A8-B532-0FA86F482534}" dt="2020-04-27T10:21:15.028" v="40" actId="1076"/>
          <ac:picMkLst>
            <pc:docMk/>
            <pc:sldMk cId="1850083065" sldId="268"/>
            <ac:picMk id="3" creationId="{1B7C136F-BBF4-4683-AB6F-3FF7D2171035}"/>
          </ac:picMkLst>
        </pc:picChg>
      </pc:sldChg>
      <pc:sldChg chg="addSp delSp modSp">
        <pc:chgData name="elif opan" userId="aa75fe2ce2967fef" providerId="Windows Live" clId="Web-{6B59292F-00F4-40A8-B532-0FA86F482534}" dt="2020-04-27T10:12:59.241" v="19" actId="1076"/>
        <pc:sldMkLst>
          <pc:docMk/>
          <pc:sldMk cId="1499014374" sldId="269"/>
        </pc:sldMkLst>
        <pc:picChg chg="mod">
          <ac:chgData name="elif opan" userId="aa75fe2ce2967fef" providerId="Windows Live" clId="Web-{6B59292F-00F4-40A8-B532-0FA86F482534}" dt="2020-04-27T10:12:59.241" v="19" actId="1076"/>
          <ac:picMkLst>
            <pc:docMk/>
            <pc:sldMk cId="1499014374" sldId="269"/>
            <ac:picMk id="2" creationId="{84E3766A-CE51-481B-9092-D9642BFF9EF2}"/>
          </ac:picMkLst>
        </pc:picChg>
        <pc:picChg chg="add del mod">
          <ac:chgData name="elif opan" userId="aa75fe2ce2967fef" providerId="Windows Live" clId="Web-{6B59292F-00F4-40A8-B532-0FA86F482534}" dt="2020-04-27T10:11:11.225" v="7"/>
          <ac:picMkLst>
            <pc:docMk/>
            <pc:sldMk cId="1499014374" sldId="269"/>
            <ac:picMk id="3" creationId="{66B323A8-9504-490E-AFED-4DADA758808F}"/>
          </ac:picMkLst>
        </pc:picChg>
        <pc:picChg chg="add del mod ord">
          <ac:chgData name="elif opan" userId="aa75fe2ce2967fef" providerId="Windows Live" clId="Web-{6B59292F-00F4-40A8-B532-0FA86F482534}" dt="2020-04-27T10:12:53.851" v="18"/>
          <ac:picMkLst>
            <pc:docMk/>
            <pc:sldMk cId="1499014374" sldId="269"/>
            <ac:picMk id="5" creationId="{45955CFA-42BA-456F-B718-3C2042C806FE}"/>
          </ac:picMkLst>
        </pc:picChg>
      </pc:sldChg>
      <pc:sldChg chg="modSp">
        <pc:chgData name="elif opan" userId="aa75fe2ce2967fef" providerId="Windows Live" clId="Web-{6B59292F-00F4-40A8-B532-0FA86F482534}" dt="2020-04-27T10:10:30.724" v="2" actId="1076"/>
        <pc:sldMkLst>
          <pc:docMk/>
          <pc:sldMk cId="1532220201" sldId="270"/>
        </pc:sldMkLst>
        <pc:picChg chg="mod">
          <ac:chgData name="elif opan" userId="aa75fe2ce2967fef" providerId="Windows Live" clId="Web-{6B59292F-00F4-40A8-B532-0FA86F482534}" dt="2020-04-27T10:10:30.724" v="2" actId="1076"/>
          <ac:picMkLst>
            <pc:docMk/>
            <pc:sldMk cId="1532220201" sldId="270"/>
            <ac:picMk id="2" creationId="{520C49D6-8F9B-4893-BEA6-996D04B0F4FA}"/>
          </ac:picMkLst>
        </pc:picChg>
      </pc:sldChg>
      <pc:sldChg chg="addSp modSp new">
        <pc:chgData name="elif opan" userId="aa75fe2ce2967fef" providerId="Windows Live" clId="Web-{6B59292F-00F4-40A8-B532-0FA86F482534}" dt="2020-04-27T10:13:37.054" v="26" actId="1076"/>
        <pc:sldMkLst>
          <pc:docMk/>
          <pc:sldMk cId="297107970" sldId="271"/>
        </pc:sldMkLst>
        <pc:picChg chg="add mod">
          <ac:chgData name="elif opan" userId="aa75fe2ce2967fef" providerId="Windows Live" clId="Web-{6B59292F-00F4-40A8-B532-0FA86F482534}" dt="2020-04-27T10:13:37.054" v="26" actId="1076"/>
          <ac:picMkLst>
            <pc:docMk/>
            <pc:sldMk cId="297107970" sldId="271"/>
            <ac:picMk id="2" creationId="{B2209D68-DFA6-41F1-8E0F-1C0F1275D933}"/>
          </ac:picMkLst>
        </pc:picChg>
      </pc:sldChg>
      <pc:sldChg chg="addSp modSp new">
        <pc:chgData name="elif opan" userId="aa75fe2ce2967fef" providerId="Windows Live" clId="Web-{6B59292F-00F4-40A8-B532-0FA86F482534}" dt="2020-04-27T10:28:33.424" v="222" actId="20577"/>
        <pc:sldMkLst>
          <pc:docMk/>
          <pc:sldMk cId="4011846267" sldId="272"/>
        </pc:sldMkLst>
        <pc:spChg chg="add mod">
          <ac:chgData name="elif opan" userId="aa75fe2ce2967fef" providerId="Windows Live" clId="Web-{6B59292F-00F4-40A8-B532-0FA86F482534}" dt="2020-04-27T10:28:33.424" v="222" actId="20577"/>
          <ac:spMkLst>
            <pc:docMk/>
            <pc:sldMk cId="4011846267" sldId="272"/>
            <ac:spMk id="2" creationId="{BA0D9E63-6411-4029-A145-724B10A3CB32}"/>
          </ac:spMkLst>
        </pc:spChg>
        <pc:spChg chg="add mod">
          <ac:chgData name="elif opan" userId="aa75fe2ce2967fef" providerId="Windows Live" clId="Web-{6B59292F-00F4-40A8-B532-0FA86F482534}" dt="2020-04-27T10:27:57.564" v="207" actId="20577"/>
          <ac:spMkLst>
            <pc:docMk/>
            <pc:sldMk cId="4011846267" sldId="272"/>
            <ac:spMk id="3" creationId="{6C0D33A5-1915-40B5-B6F3-B0B0C3B70C98}"/>
          </ac:spMkLst>
        </pc:spChg>
      </pc:sldChg>
      <pc:sldChg chg="addSp delSp modSp new">
        <pc:chgData name="elif opan" userId="aa75fe2ce2967fef" providerId="Windows Live" clId="Web-{6B59292F-00F4-40A8-B532-0FA86F482534}" dt="2020-04-27T10:44:51.998" v="598" actId="20577"/>
        <pc:sldMkLst>
          <pc:docMk/>
          <pc:sldMk cId="2137591504" sldId="273"/>
        </pc:sldMkLst>
        <pc:spChg chg="add del mod">
          <ac:chgData name="elif opan" userId="aa75fe2ce2967fef" providerId="Windows Live" clId="Web-{6B59292F-00F4-40A8-B532-0FA86F482534}" dt="2020-04-27T10:29:33.894" v="229"/>
          <ac:spMkLst>
            <pc:docMk/>
            <pc:sldMk cId="2137591504" sldId="273"/>
            <ac:spMk id="2" creationId="{B8E4634F-0C8A-4DFB-9850-E600DF946E75}"/>
          </ac:spMkLst>
        </pc:spChg>
        <pc:spChg chg="add mod">
          <ac:chgData name="elif opan" userId="aa75fe2ce2967fef" providerId="Windows Live" clId="Web-{6B59292F-00F4-40A8-B532-0FA86F482534}" dt="2020-04-27T10:44:51.998" v="598" actId="20577"/>
          <ac:spMkLst>
            <pc:docMk/>
            <pc:sldMk cId="2137591504" sldId="273"/>
            <ac:spMk id="3" creationId="{61EC5D45-5293-479D-B33D-C57FC88E4545}"/>
          </ac:spMkLst>
        </pc:spChg>
        <pc:spChg chg="add mod">
          <ac:chgData name="elif opan" userId="aa75fe2ce2967fef" providerId="Windows Live" clId="Web-{6B59292F-00F4-40A8-B532-0FA86F482534}" dt="2020-04-27T10:42:01.106" v="562" actId="14100"/>
          <ac:spMkLst>
            <pc:docMk/>
            <pc:sldMk cId="2137591504" sldId="273"/>
            <ac:spMk id="4" creationId="{A741F3FD-CA58-457D-81DD-C6E55AF9FEF1}"/>
          </ac:spMkLst>
        </pc:spChg>
        <pc:spChg chg="add mod">
          <ac:chgData name="elif opan" userId="aa75fe2ce2967fef" providerId="Windows Live" clId="Web-{6B59292F-00F4-40A8-B532-0FA86F482534}" dt="2020-04-27T10:41:48.121" v="560" actId="1076"/>
          <ac:spMkLst>
            <pc:docMk/>
            <pc:sldMk cId="2137591504" sldId="273"/>
            <ac:spMk id="5" creationId="{990E70E0-FBED-485E-90B3-0215BAA9F03B}"/>
          </ac:spMkLst>
        </pc:spChg>
        <pc:spChg chg="add mod">
          <ac:chgData name="elif opan" userId="aa75fe2ce2967fef" providerId="Windows Live" clId="Web-{6B59292F-00F4-40A8-B532-0FA86F482534}" dt="2020-04-27T10:41:42.558" v="559" actId="1076"/>
          <ac:spMkLst>
            <pc:docMk/>
            <pc:sldMk cId="2137591504" sldId="273"/>
            <ac:spMk id="6" creationId="{03862CE9-B2F1-4136-A0B5-10272EA10C65}"/>
          </ac:spMkLst>
        </pc:spChg>
        <pc:spChg chg="add mod">
          <ac:chgData name="elif opan" userId="aa75fe2ce2967fef" providerId="Windows Live" clId="Web-{6B59292F-00F4-40A8-B532-0FA86F482534}" dt="2020-04-27T10:41:35.840" v="558" actId="1076"/>
          <ac:spMkLst>
            <pc:docMk/>
            <pc:sldMk cId="2137591504" sldId="273"/>
            <ac:spMk id="7" creationId="{489AE3C3-3D93-4011-93A0-A6239C1C38ED}"/>
          </ac:spMkLst>
        </pc:spChg>
        <pc:spChg chg="add mod">
          <ac:chgData name="elif opan" userId="aa75fe2ce2967fef" providerId="Windows Live" clId="Web-{6B59292F-00F4-40A8-B532-0FA86F482534}" dt="2020-04-27T10:43:51.560" v="566" actId="14100"/>
          <ac:spMkLst>
            <pc:docMk/>
            <pc:sldMk cId="2137591504" sldId="273"/>
            <ac:spMk id="8" creationId="{0BBB0C3F-92F6-495F-A1B3-F477136AA8A9}"/>
          </ac:spMkLst>
        </pc:spChg>
        <pc:spChg chg="add mod">
          <ac:chgData name="elif opan" userId="aa75fe2ce2967fef" providerId="Windows Live" clId="Web-{6B59292F-00F4-40A8-B532-0FA86F482534}" dt="2020-04-27T10:44:14.138" v="568" actId="1076"/>
          <ac:spMkLst>
            <pc:docMk/>
            <pc:sldMk cId="2137591504" sldId="273"/>
            <ac:spMk id="9" creationId="{25FEF7B3-60B5-49B9-AE99-9E7AB5C6273A}"/>
          </ac:spMkLst>
        </pc:spChg>
      </pc:sldChg>
      <pc:sldChg chg="addSp delSp modSp new mod setBg">
        <pc:chgData name="elif opan" userId="aa75fe2ce2967fef" providerId="Windows Live" clId="Web-{6B59292F-00F4-40A8-B532-0FA86F482534}" dt="2020-04-27T11:49:19.008" v="1356" actId="14100"/>
        <pc:sldMkLst>
          <pc:docMk/>
          <pc:sldMk cId="3080764853" sldId="274"/>
        </pc:sldMkLst>
        <pc:spChg chg="add mod ord">
          <ac:chgData name="elif opan" userId="aa75fe2ce2967fef" providerId="Windows Live" clId="Web-{6B59292F-00F4-40A8-B532-0FA86F482534}" dt="2020-04-27T11:26:41.541" v="769" actId="1076"/>
          <ac:spMkLst>
            <pc:docMk/>
            <pc:sldMk cId="3080764853" sldId="274"/>
            <ac:spMk id="2" creationId="{94DF7A04-23DE-428E-93DC-1630CDFACFB7}"/>
          </ac:spMkLst>
        </pc:spChg>
        <pc:spChg chg="add del">
          <ac:chgData name="elif opan" userId="aa75fe2ce2967fef" providerId="Windows Live" clId="Web-{6B59292F-00F4-40A8-B532-0FA86F482534}" dt="2020-04-27T11:25:06.868" v="698"/>
          <ac:spMkLst>
            <pc:docMk/>
            <pc:sldMk cId="3080764853" sldId="274"/>
            <ac:spMk id="9" creationId="{2DFFD9D3-0E77-42C3-B89D-A987E7760A5E}"/>
          </ac:spMkLst>
        </pc:spChg>
        <pc:spChg chg="add del">
          <ac:chgData name="elif opan" userId="aa75fe2ce2967fef" providerId="Windows Live" clId="Web-{6B59292F-00F4-40A8-B532-0FA86F482534}" dt="2020-04-27T11:25:06.868" v="698"/>
          <ac:spMkLst>
            <pc:docMk/>
            <pc:sldMk cId="3080764853" sldId="274"/>
            <ac:spMk id="11" creationId="{3C48F185-A6F4-40C2-A466-5CB3F23F2F48}"/>
          </ac:spMkLst>
        </pc:spChg>
        <pc:spChg chg="add del">
          <ac:chgData name="elif opan" userId="aa75fe2ce2967fef" providerId="Windows Live" clId="Web-{6B59292F-00F4-40A8-B532-0FA86F482534}" dt="2020-04-27T11:24:18.164" v="689"/>
          <ac:spMkLst>
            <pc:docMk/>
            <pc:sldMk cId="3080764853" sldId="274"/>
            <ac:spMk id="14" creationId="{A6621E27-B4D3-4EEA-8F4D-BB759FD2479C}"/>
          </ac:spMkLst>
        </pc:spChg>
        <pc:spChg chg="add mod">
          <ac:chgData name="elif opan" userId="aa75fe2ce2967fef" providerId="Windows Live" clId="Web-{6B59292F-00F4-40A8-B532-0FA86F482534}" dt="2020-04-27T11:49:00.258" v="1341" actId="20577"/>
          <ac:spMkLst>
            <pc:docMk/>
            <pc:sldMk cId="3080764853" sldId="274"/>
            <ac:spMk id="15" creationId="{5E199A57-0A51-4E22-8CF9-5594BB6D1278}"/>
          </ac:spMkLst>
        </pc:spChg>
        <pc:spChg chg="add del">
          <ac:chgData name="elif opan" userId="aa75fe2ce2967fef" providerId="Windows Live" clId="Web-{6B59292F-00F4-40A8-B532-0FA86F482534}" dt="2020-04-27T11:24:18.164" v="689"/>
          <ac:spMkLst>
            <pc:docMk/>
            <pc:sldMk cId="3080764853" sldId="274"/>
            <ac:spMk id="16" creationId="{9DCD9119-A5D2-4D09-BCB2-70ABD368DB30}"/>
          </ac:spMkLst>
        </pc:spChg>
        <pc:spChg chg="add mod">
          <ac:chgData name="elif opan" userId="aa75fe2ce2967fef" providerId="Windows Live" clId="Web-{6B59292F-00F4-40A8-B532-0FA86F482534}" dt="2020-04-27T11:49:19.008" v="1356" actId="14100"/>
          <ac:spMkLst>
            <pc:docMk/>
            <pc:sldMk cId="3080764853" sldId="274"/>
            <ac:spMk id="17" creationId="{3250BB3A-EEB1-4ED5-AE59-E7B0E7E1F68B}"/>
          </ac:spMkLst>
        </pc:spChg>
        <pc:picChg chg="add del mod">
          <ac:chgData name="elif opan" userId="aa75fe2ce2967fef" providerId="Windows Live" clId="Web-{6B59292F-00F4-40A8-B532-0FA86F482534}" dt="2020-04-27T11:23:15.554" v="682"/>
          <ac:picMkLst>
            <pc:docMk/>
            <pc:sldMk cId="3080764853" sldId="274"/>
            <ac:picMk id="3" creationId="{CBC86DEF-6B33-4B3B-94AE-8294EF993D83}"/>
          </ac:picMkLst>
        </pc:picChg>
        <pc:picChg chg="add mod">
          <ac:chgData name="elif opan" userId="aa75fe2ce2967fef" providerId="Windows Live" clId="Web-{6B59292F-00F4-40A8-B532-0FA86F482534}" dt="2020-04-27T11:25:06.868" v="698"/>
          <ac:picMkLst>
            <pc:docMk/>
            <pc:sldMk cId="3080764853" sldId="274"/>
            <ac:picMk id="5" creationId="{D75885D0-CDD4-4BF0-982A-74AC6A329969}"/>
          </ac:picMkLst>
        </pc:picChg>
        <pc:picChg chg="add del">
          <ac:chgData name="elif opan" userId="aa75fe2ce2967fef" providerId="Windows Live" clId="Web-{6B59292F-00F4-40A8-B532-0FA86F482534}" dt="2020-04-27T11:25:06.868" v="698"/>
          <ac:picMkLst>
            <pc:docMk/>
            <pc:sldMk cId="3080764853" sldId="274"/>
            <ac:picMk id="7" creationId="{CFD580F5-E7BF-4C1D-BEFD-4A4601EBA876}"/>
          </ac:picMkLst>
        </pc:picChg>
        <pc:picChg chg="add del">
          <ac:chgData name="elif opan" userId="aa75fe2ce2967fef" providerId="Windows Live" clId="Web-{6B59292F-00F4-40A8-B532-0FA86F482534}" dt="2020-04-27T11:25:06.868" v="698"/>
          <ac:picMkLst>
            <pc:docMk/>
            <pc:sldMk cId="3080764853" sldId="274"/>
            <ac:picMk id="8" creationId="{F0F06750-78FE-4472-8DA5-14CF3336F811}"/>
          </ac:picMkLst>
        </pc:picChg>
        <pc:picChg chg="add del">
          <ac:chgData name="elif opan" userId="aa75fe2ce2967fef" providerId="Windows Live" clId="Web-{6B59292F-00F4-40A8-B532-0FA86F482534}" dt="2020-04-27T11:24:18.164" v="689"/>
          <ac:picMkLst>
            <pc:docMk/>
            <pc:sldMk cId="3080764853" sldId="274"/>
            <ac:picMk id="10" creationId="{BDFADFB3-3D44-49A8-AE3B-A87C61607F7E}"/>
          </ac:picMkLst>
        </pc:picChg>
        <pc:picChg chg="add del">
          <ac:chgData name="elif opan" userId="aa75fe2ce2967fef" providerId="Windows Live" clId="Web-{6B59292F-00F4-40A8-B532-0FA86F482534}" dt="2020-04-27T11:24:18.164" v="689"/>
          <ac:picMkLst>
            <pc:docMk/>
            <pc:sldMk cId="3080764853" sldId="274"/>
            <ac:picMk id="12" creationId="{BB912AE0-CAD9-4F8F-A2A2-BDF07D4EDD22}"/>
          </ac:picMkLst>
        </pc:picChg>
        <pc:picChg chg="add">
          <ac:chgData name="elif opan" userId="aa75fe2ce2967fef" providerId="Windows Live" clId="Web-{6B59292F-00F4-40A8-B532-0FA86F482534}" dt="2020-04-27T11:25:06.868" v="698"/>
          <ac:picMkLst>
            <pc:docMk/>
            <pc:sldMk cId="3080764853" sldId="274"/>
            <ac:picMk id="13" creationId="{CFD580F5-E7BF-4C1D-BEFD-4A4601EBA876}"/>
          </ac:picMkLst>
        </pc:picChg>
        <pc:picChg chg="add">
          <ac:chgData name="elif opan" userId="aa75fe2ce2967fef" providerId="Windows Live" clId="Web-{6B59292F-00F4-40A8-B532-0FA86F482534}" dt="2020-04-27T11:25:06.868" v="698"/>
          <ac:picMkLst>
            <pc:docMk/>
            <pc:sldMk cId="3080764853" sldId="274"/>
            <ac:picMk id="18" creationId="{F0F06750-78FE-4472-8DA5-14CF3336F811}"/>
          </ac:picMkLst>
        </pc:picChg>
      </pc:sldChg>
      <pc:sldChg chg="new del">
        <pc:chgData name="elif opan" userId="aa75fe2ce2967fef" providerId="Windows Live" clId="Web-{6B59292F-00F4-40A8-B532-0FA86F482534}" dt="2020-04-27T11:48:52.195" v="1340"/>
        <pc:sldMkLst>
          <pc:docMk/>
          <pc:sldMk cId="858904482" sldId="275"/>
        </pc:sldMkLst>
      </pc:sldChg>
    </pc:docChg>
  </pc:docChgLst>
  <pc:docChgLst>
    <pc:chgData name="elif opan" userId="aa75fe2ce2967fef" providerId="Windows Live" clId="Web-{0C3BD67C-D5C1-4D40-BB06-5B29C1E7C7CE}"/>
    <pc:docChg chg="addSld modSld">
      <pc:chgData name="elif opan" userId="aa75fe2ce2967fef" providerId="Windows Live" clId="Web-{0C3BD67C-D5C1-4D40-BB06-5B29C1E7C7CE}" dt="2020-04-24T21:20:55.601" v="1709" actId="20577"/>
      <pc:docMkLst>
        <pc:docMk/>
      </pc:docMkLst>
      <pc:sldChg chg="modSp">
        <pc:chgData name="elif opan" userId="aa75fe2ce2967fef" providerId="Windows Live" clId="Web-{0C3BD67C-D5C1-4D40-BB06-5B29C1E7C7CE}" dt="2020-04-24T21:02:38.478" v="1533" actId="1076"/>
        <pc:sldMkLst>
          <pc:docMk/>
          <pc:sldMk cId="2421933594" sldId="256"/>
        </pc:sldMkLst>
        <pc:spChg chg="mod">
          <ac:chgData name="elif opan" userId="aa75fe2ce2967fef" providerId="Windows Live" clId="Web-{0C3BD67C-D5C1-4D40-BB06-5B29C1E7C7CE}" dt="2020-04-24T21:02:38.478" v="1533" actId="1076"/>
          <ac:spMkLst>
            <pc:docMk/>
            <pc:sldMk cId="2421933594" sldId="256"/>
            <ac:spMk id="3" creationId="{00000000-0000-0000-0000-000000000000}"/>
          </ac:spMkLst>
        </pc:spChg>
        <pc:spChg chg="mod">
          <ac:chgData name="elif opan" userId="aa75fe2ce2967fef" providerId="Windows Live" clId="Web-{0C3BD67C-D5C1-4D40-BB06-5B29C1E7C7CE}" dt="2020-04-24T21:02:01.821" v="1527" actId="20577"/>
          <ac:spMkLst>
            <pc:docMk/>
            <pc:sldMk cId="2421933594" sldId="256"/>
            <ac:spMk id="6" creationId="{C2B970FA-5F9D-4B99-9D45-8DE52106452D}"/>
          </ac:spMkLst>
        </pc:spChg>
        <pc:spChg chg="mod">
          <ac:chgData name="elif opan" userId="aa75fe2ce2967fef" providerId="Windows Live" clId="Web-{0C3BD67C-D5C1-4D40-BB06-5B29C1E7C7CE}" dt="2020-04-24T21:02:12.899" v="1530" actId="1076"/>
          <ac:spMkLst>
            <pc:docMk/>
            <pc:sldMk cId="2421933594" sldId="256"/>
            <ac:spMk id="7" creationId="{9D6A40A6-6D2B-4CC1-9EA2-4EE89DC015A6}"/>
          </ac:spMkLst>
        </pc:spChg>
        <pc:picChg chg="mod">
          <ac:chgData name="elif opan" userId="aa75fe2ce2967fef" providerId="Windows Live" clId="Web-{0C3BD67C-D5C1-4D40-BB06-5B29C1E7C7CE}" dt="2020-04-24T21:02:34.589" v="1532" actId="1076"/>
          <ac:picMkLst>
            <pc:docMk/>
            <pc:sldMk cId="2421933594" sldId="256"/>
            <ac:picMk id="4" creationId="{C6A4C9DE-3E1E-4F20-82F6-4D15A7EF1A1C}"/>
          </ac:picMkLst>
        </pc:picChg>
      </pc:sldChg>
      <pc:sldChg chg="modSp">
        <pc:chgData name="elif opan" userId="aa75fe2ce2967fef" providerId="Windows Live" clId="Web-{0C3BD67C-D5C1-4D40-BB06-5B29C1E7C7CE}" dt="2020-04-24T21:20:55.601" v="1708" actId="20577"/>
        <pc:sldMkLst>
          <pc:docMk/>
          <pc:sldMk cId="4119732247" sldId="258"/>
        </pc:sldMkLst>
        <pc:spChg chg="mod">
          <ac:chgData name="elif opan" userId="aa75fe2ce2967fef" providerId="Windows Live" clId="Web-{0C3BD67C-D5C1-4D40-BB06-5B29C1E7C7CE}" dt="2020-04-24T21:20:55.601" v="1708" actId="20577"/>
          <ac:spMkLst>
            <pc:docMk/>
            <pc:sldMk cId="4119732247" sldId="258"/>
            <ac:spMk id="2" creationId="{C7F88D7E-DA02-46A2-9294-1B1667E735BF}"/>
          </ac:spMkLst>
        </pc:spChg>
      </pc:sldChg>
      <pc:sldChg chg="addSp modSp new">
        <pc:chgData name="elif opan" userId="aa75fe2ce2967fef" providerId="Windows Live" clId="Web-{0C3BD67C-D5C1-4D40-BB06-5B29C1E7C7CE}" dt="2020-04-24T21:07:17.505" v="1698" actId="14100"/>
        <pc:sldMkLst>
          <pc:docMk/>
          <pc:sldMk cId="3236421480" sldId="259"/>
        </pc:sldMkLst>
        <pc:spChg chg="add mod">
          <ac:chgData name="elif opan" userId="aa75fe2ce2967fef" providerId="Windows Live" clId="Web-{0C3BD67C-D5C1-4D40-BB06-5B29C1E7C7CE}" dt="2020-04-24T21:06:59.083" v="1694" actId="1076"/>
          <ac:spMkLst>
            <pc:docMk/>
            <pc:sldMk cId="3236421480" sldId="259"/>
            <ac:spMk id="2" creationId="{91593C05-F4DD-4A7B-94AE-B227D382B8A2}"/>
          </ac:spMkLst>
        </pc:spChg>
        <pc:picChg chg="add mod">
          <ac:chgData name="elif opan" userId="aa75fe2ce2967fef" providerId="Windows Live" clId="Web-{0C3BD67C-D5C1-4D40-BB06-5B29C1E7C7CE}" dt="2020-04-24T21:07:17.505" v="1698" actId="14100"/>
          <ac:picMkLst>
            <pc:docMk/>
            <pc:sldMk cId="3236421480" sldId="259"/>
            <ac:picMk id="3" creationId="{8C8BAF97-116E-41A2-9D3D-2F06BB90DBFD}"/>
          </ac:picMkLst>
        </pc:picChg>
      </pc:sldChg>
      <pc:sldChg chg="addSp modSp new">
        <pc:chgData name="elif opan" userId="aa75fe2ce2967fef" providerId="Windows Live" clId="Web-{0C3BD67C-D5C1-4D40-BB06-5B29C1E7C7CE}" dt="2020-04-24T21:09:25.823" v="1705" actId="14100"/>
        <pc:sldMkLst>
          <pc:docMk/>
          <pc:sldMk cId="4157459094" sldId="260"/>
        </pc:sldMkLst>
        <pc:spChg chg="add mod">
          <ac:chgData name="elif opan" userId="aa75fe2ce2967fef" providerId="Windows Live" clId="Web-{0C3BD67C-D5C1-4D40-BB06-5B29C1E7C7CE}" dt="2020-04-24T21:09:25.823" v="1705" actId="14100"/>
          <ac:spMkLst>
            <pc:docMk/>
            <pc:sldMk cId="4157459094" sldId="260"/>
            <ac:spMk id="2" creationId="{62D67E2A-D571-4BB2-A288-61983421CC42}"/>
          </ac:spMkLst>
        </pc:spChg>
      </pc:sldChg>
    </pc:docChg>
  </pc:docChgLst>
  <pc:docChgLst>
    <pc:chgData name="elif opan" userId="aa75fe2ce2967fef" providerId="Windows Live" clId="Web-{DD16EC6E-6D74-40D3-8097-A6DA88DA97B1}"/>
    <pc:docChg chg="addSld modSld sldOrd">
      <pc:chgData name="elif opan" userId="aa75fe2ce2967fef" providerId="Windows Live" clId="Web-{DD16EC6E-6D74-40D3-8097-A6DA88DA97B1}" dt="2020-04-27T10:05:04.704" v="30"/>
      <pc:docMkLst>
        <pc:docMk/>
      </pc:docMkLst>
      <pc:sldChg chg="addSp modSp">
        <pc:chgData name="elif opan" userId="aa75fe2ce2967fef" providerId="Windows Live" clId="Web-{DD16EC6E-6D74-40D3-8097-A6DA88DA97B1}" dt="2020-04-27T10:01:57.317" v="5" actId="1076"/>
        <pc:sldMkLst>
          <pc:docMk/>
          <pc:sldMk cId="1850083065" sldId="268"/>
        </pc:sldMkLst>
        <pc:picChg chg="add mod">
          <ac:chgData name="elif opan" userId="aa75fe2ce2967fef" providerId="Windows Live" clId="Web-{DD16EC6E-6D74-40D3-8097-A6DA88DA97B1}" dt="2020-04-27T10:01:57.317" v="5" actId="1076"/>
          <ac:picMkLst>
            <pc:docMk/>
            <pc:sldMk cId="1850083065" sldId="268"/>
            <ac:picMk id="3" creationId="{1B7C136F-BBF4-4683-AB6F-3FF7D2171035}"/>
          </ac:picMkLst>
        </pc:picChg>
      </pc:sldChg>
      <pc:sldChg chg="addSp modSp new">
        <pc:chgData name="elif opan" userId="aa75fe2ce2967fef" providerId="Windows Live" clId="Web-{DD16EC6E-6D74-40D3-8097-A6DA88DA97B1}" dt="2020-04-27T10:03:21.478" v="15" actId="14100"/>
        <pc:sldMkLst>
          <pc:docMk/>
          <pc:sldMk cId="1499014374" sldId="269"/>
        </pc:sldMkLst>
        <pc:picChg chg="add mod">
          <ac:chgData name="elif opan" userId="aa75fe2ce2967fef" providerId="Windows Live" clId="Web-{DD16EC6E-6D74-40D3-8097-A6DA88DA97B1}" dt="2020-04-27T10:03:21.478" v="15" actId="14100"/>
          <ac:picMkLst>
            <pc:docMk/>
            <pc:sldMk cId="1499014374" sldId="269"/>
            <ac:picMk id="2" creationId="{84E3766A-CE51-481B-9092-D9642BFF9EF2}"/>
          </ac:picMkLst>
        </pc:picChg>
      </pc:sldChg>
      <pc:sldChg chg="addSp modSp new ord">
        <pc:chgData name="elif opan" userId="aa75fe2ce2967fef" providerId="Windows Live" clId="Web-{DD16EC6E-6D74-40D3-8097-A6DA88DA97B1}" dt="2020-04-27T10:05:04.704" v="30"/>
        <pc:sldMkLst>
          <pc:docMk/>
          <pc:sldMk cId="1532220201" sldId="270"/>
        </pc:sldMkLst>
        <pc:picChg chg="add mod">
          <ac:chgData name="elif opan" userId="aa75fe2ce2967fef" providerId="Windows Live" clId="Web-{DD16EC6E-6D74-40D3-8097-A6DA88DA97B1}" dt="2020-04-27T10:04:27.248" v="29" actId="1076"/>
          <ac:picMkLst>
            <pc:docMk/>
            <pc:sldMk cId="1532220201" sldId="270"/>
            <ac:picMk id="2" creationId="{520C49D6-8F9B-4893-BEA6-996D04B0F4FA}"/>
          </ac:picMkLst>
        </pc:picChg>
      </pc:sldChg>
    </pc:docChg>
  </pc:docChgLst>
  <pc:docChgLst>
    <pc:chgData name="elif opan" userId="aa75fe2ce2967fef" providerId="Windows Live" clId="Web-{D5CAD4F5-AAC2-4F54-ADF2-7AFE451EDAA4}"/>
    <pc:docChg chg="addSld modSld">
      <pc:chgData name="elif opan" userId="aa75fe2ce2967fef" providerId="Windows Live" clId="Web-{D5CAD4F5-AAC2-4F54-ADF2-7AFE451EDAA4}" dt="2020-04-25T21:50:33.021" v="3641"/>
      <pc:docMkLst>
        <pc:docMk/>
      </pc:docMkLst>
      <pc:sldChg chg="modSp">
        <pc:chgData name="elif opan" userId="aa75fe2ce2967fef" providerId="Windows Live" clId="Web-{D5CAD4F5-AAC2-4F54-ADF2-7AFE451EDAA4}" dt="2020-04-25T21:07:37.643" v="2343" actId="20577"/>
        <pc:sldMkLst>
          <pc:docMk/>
          <pc:sldMk cId="2683503367" sldId="257"/>
        </pc:sldMkLst>
        <pc:spChg chg="mod">
          <ac:chgData name="elif opan" userId="aa75fe2ce2967fef" providerId="Windows Live" clId="Web-{D5CAD4F5-AAC2-4F54-ADF2-7AFE451EDAA4}" dt="2020-04-25T21:07:37.643" v="2343" actId="20577"/>
          <ac:spMkLst>
            <pc:docMk/>
            <pc:sldMk cId="2683503367" sldId="257"/>
            <ac:spMk id="3" creationId="{0EAF3D08-D47B-433C-8FA1-7E1830768D11}"/>
          </ac:spMkLst>
        </pc:spChg>
      </pc:sldChg>
      <pc:sldChg chg="addSp modSp">
        <pc:chgData name="elif opan" userId="aa75fe2ce2967fef" providerId="Windows Live" clId="Web-{D5CAD4F5-AAC2-4F54-ADF2-7AFE451EDAA4}" dt="2020-04-25T10:37:33.598" v="1397" actId="20577"/>
        <pc:sldMkLst>
          <pc:docMk/>
          <pc:sldMk cId="3236421480" sldId="259"/>
        </pc:sldMkLst>
        <pc:spChg chg="add mod">
          <ac:chgData name="elif opan" userId="aa75fe2ce2967fef" providerId="Windows Live" clId="Web-{D5CAD4F5-AAC2-4F54-ADF2-7AFE451EDAA4}" dt="2020-04-25T10:37:33.598" v="1397" actId="20577"/>
          <ac:spMkLst>
            <pc:docMk/>
            <pc:sldMk cId="3236421480" sldId="259"/>
            <ac:spMk id="4" creationId="{E2E57965-48A3-4C9D-ADD7-FE750AFBE7CD}"/>
          </ac:spMkLst>
        </pc:spChg>
        <pc:picChg chg="mod">
          <ac:chgData name="elif opan" userId="aa75fe2ce2967fef" providerId="Windows Live" clId="Web-{D5CAD4F5-AAC2-4F54-ADF2-7AFE451EDAA4}" dt="2020-04-25T10:36:20.472" v="1371" actId="1076"/>
          <ac:picMkLst>
            <pc:docMk/>
            <pc:sldMk cId="3236421480" sldId="259"/>
            <ac:picMk id="3" creationId="{8C8BAF97-116E-41A2-9D3D-2F06BB90DBFD}"/>
          </ac:picMkLst>
        </pc:picChg>
      </pc:sldChg>
      <pc:sldChg chg="addSp modSp">
        <pc:chgData name="elif opan" userId="aa75fe2ce2967fef" providerId="Windows Live" clId="Web-{D5CAD4F5-AAC2-4F54-ADF2-7AFE451EDAA4}" dt="2020-04-25T10:17:52.020" v="786" actId="1076"/>
        <pc:sldMkLst>
          <pc:docMk/>
          <pc:sldMk cId="4157459094" sldId="260"/>
        </pc:sldMkLst>
        <pc:spChg chg="add mod">
          <ac:chgData name="elif opan" userId="aa75fe2ce2967fef" providerId="Windows Live" clId="Web-{D5CAD4F5-AAC2-4F54-ADF2-7AFE451EDAA4}" dt="2020-04-25T10:17:52.020" v="786" actId="1076"/>
          <ac:spMkLst>
            <pc:docMk/>
            <pc:sldMk cId="4157459094" sldId="260"/>
            <ac:spMk id="3" creationId="{4A91854D-C934-469E-A272-14623295C5BF}"/>
          </ac:spMkLst>
        </pc:spChg>
      </pc:sldChg>
      <pc:sldChg chg="addSp modSp new">
        <pc:chgData name="elif opan" userId="aa75fe2ce2967fef" providerId="Windows Live" clId="Web-{D5CAD4F5-AAC2-4F54-ADF2-7AFE451EDAA4}" dt="2020-04-25T10:44:59.338" v="1855" actId="20577"/>
        <pc:sldMkLst>
          <pc:docMk/>
          <pc:sldMk cId="3692187817" sldId="261"/>
        </pc:sldMkLst>
        <pc:spChg chg="add mod">
          <ac:chgData name="elif opan" userId="aa75fe2ce2967fef" providerId="Windows Live" clId="Web-{D5CAD4F5-AAC2-4F54-ADF2-7AFE451EDAA4}" dt="2020-04-25T10:44:59.338" v="1855" actId="20577"/>
          <ac:spMkLst>
            <pc:docMk/>
            <pc:sldMk cId="3692187817" sldId="261"/>
            <ac:spMk id="2" creationId="{B445F0B2-9D63-408D-8C5C-25CCFB686B56}"/>
          </ac:spMkLst>
        </pc:spChg>
      </pc:sldChg>
      <pc:sldChg chg="addSp modSp new">
        <pc:chgData name="elif opan" userId="aa75fe2ce2967fef" providerId="Windows Live" clId="Web-{D5CAD4F5-AAC2-4F54-ADF2-7AFE451EDAA4}" dt="2020-04-25T21:06:02.548" v="2308"/>
        <pc:sldMkLst>
          <pc:docMk/>
          <pc:sldMk cId="2227613152" sldId="262"/>
        </pc:sldMkLst>
        <pc:spChg chg="add mod">
          <ac:chgData name="elif opan" userId="aa75fe2ce2967fef" providerId="Windows Live" clId="Web-{D5CAD4F5-AAC2-4F54-ADF2-7AFE451EDAA4}" dt="2020-04-25T21:04:19.937" v="2300" actId="20577"/>
          <ac:spMkLst>
            <pc:docMk/>
            <pc:sldMk cId="2227613152" sldId="262"/>
            <ac:spMk id="2" creationId="{B85E1381-D781-4C20-A70C-565C24D3328A}"/>
          </ac:spMkLst>
        </pc:spChg>
        <pc:picChg chg="add mod">
          <ac:chgData name="elif opan" userId="aa75fe2ce2967fef" providerId="Windows Live" clId="Web-{D5CAD4F5-AAC2-4F54-ADF2-7AFE451EDAA4}" dt="2020-04-25T21:06:02.548" v="2308"/>
          <ac:picMkLst>
            <pc:docMk/>
            <pc:sldMk cId="2227613152" sldId="262"/>
            <ac:picMk id="3" creationId="{ABA14953-1F73-4F09-B5C0-585A76AFEA4D}"/>
          </ac:picMkLst>
        </pc:picChg>
      </pc:sldChg>
      <pc:sldChg chg="addSp modSp new">
        <pc:chgData name="elif opan" userId="aa75fe2ce2967fef" providerId="Windows Live" clId="Web-{D5CAD4F5-AAC2-4F54-ADF2-7AFE451EDAA4}" dt="2020-04-25T21:43:09.687" v="3624" actId="20577"/>
        <pc:sldMkLst>
          <pc:docMk/>
          <pc:sldMk cId="2832447440" sldId="263"/>
        </pc:sldMkLst>
        <pc:spChg chg="add mod">
          <ac:chgData name="elif opan" userId="aa75fe2ce2967fef" providerId="Windows Live" clId="Web-{D5CAD4F5-AAC2-4F54-ADF2-7AFE451EDAA4}" dt="2020-04-25T21:43:09.687" v="3624" actId="20577"/>
          <ac:spMkLst>
            <pc:docMk/>
            <pc:sldMk cId="2832447440" sldId="263"/>
            <ac:spMk id="2" creationId="{9DE48B2D-C184-4B20-B91D-719FD8947D27}"/>
          </ac:spMkLst>
        </pc:spChg>
      </pc:sldChg>
      <pc:sldChg chg="addSp delSp modSp new mod setBg">
        <pc:chgData name="elif opan" userId="aa75fe2ce2967fef" providerId="Windows Live" clId="Web-{D5CAD4F5-AAC2-4F54-ADF2-7AFE451EDAA4}" dt="2020-04-25T21:50:21.865" v="3640"/>
        <pc:sldMkLst>
          <pc:docMk/>
          <pc:sldMk cId="2603640089" sldId="264"/>
        </pc:sldMkLst>
        <pc:spChg chg="add del mod">
          <ac:chgData name="elif opan" userId="aa75fe2ce2967fef" providerId="Windows Live" clId="Web-{D5CAD4F5-AAC2-4F54-ADF2-7AFE451EDAA4}" dt="2020-04-25T21:50:21.865" v="3640"/>
          <ac:spMkLst>
            <pc:docMk/>
            <pc:sldMk cId="2603640089" sldId="264"/>
            <ac:spMk id="4" creationId="{4E92202E-84D6-4C85-9D2B-1E3C335B9A8D}"/>
          </ac:spMkLst>
        </pc:spChg>
        <pc:spChg chg="add">
          <ac:chgData name="elif opan" userId="aa75fe2ce2967fef" providerId="Windows Live" clId="Web-{D5CAD4F5-AAC2-4F54-ADF2-7AFE451EDAA4}" dt="2020-04-25T21:44:02.313" v="3633"/>
          <ac:spMkLst>
            <pc:docMk/>
            <pc:sldMk cId="2603640089" sldId="264"/>
            <ac:spMk id="7" creationId="{2770B5F4-AED0-4A3A-859D-B6239ED38A3B}"/>
          </ac:spMkLst>
        </pc:spChg>
        <pc:picChg chg="add mod">
          <ac:chgData name="elif opan" userId="aa75fe2ce2967fef" providerId="Windows Live" clId="Web-{D5CAD4F5-AAC2-4F54-ADF2-7AFE451EDAA4}" dt="2020-04-25T21:44:22.844" v="3635" actId="1076"/>
          <ac:picMkLst>
            <pc:docMk/>
            <pc:sldMk cId="2603640089" sldId="264"/>
            <ac:picMk id="2" creationId="{9EDC6197-1191-4C97-93A1-0F809B114B61}"/>
          </ac:picMkLst>
        </pc:picChg>
      </pc:sldChg>
      <pc:sldChg chg="new">
        <pc:chgData name="elif opan" userId="aa75fe2ce2967fef" providerId="Windows Live" clId="Web-{D5CAD4F5-AAC2-4F54-ADF2-7AFE451EDAA4}" dt="2020-04-25T21:50:33.021" v="3641"/>
        <pc:sldMkLst>
          <pc:docMk/>
          <pc:sldMk cId="1293703631" sldId="265"/>
        </pc:sldMkLst>
      </pc:sldChg>
    </pc:docChg>
  </pc:docChgLst>
  <pc:docChgLst>
    <pc:chgData name="elif opan" userId="aa75fe2ce2967fef" providerId="Windows Live" clId="Web-{1EF1AB78-ABAA-49FC-BA1F-DB6F76772B00}"/>
    <pc:docChg chg="addSld modSld">
      <pc:chgData name="elif opan" userId="aa75fe2ce2967fef" providerId="Windows Live" clId="Web-{1EF1AB78-ABAA-49FC-BA1F-DB6F76772B00}" dt="2020-04-27T00:35:30.897" v="93" actId="20577"/>
      <pc:docMkLst>
        <pc:docMk/>
      </pc:docMkLst>
      <pc:sldChg chg="addSp modSp">
        <pc:chgData name="elif opan" userId="aa75fe2ce2967fef" providerId="Windows Live" clId="Web-{1EF1AB78-ABAA-49FC-BA1F-DB6F76772B00}" dt="2020-04-27T00:17:21.085" v="27" actId="14100"/>
        <pc:sldMkLst>
          <pc:docMk/>
          <pc:sldMk cId="1293703631" sldId="265"/>
        </pc:sldMkLst>
        <pc:spChg chg="mod">
          <ac:chgData name="elif opan" userId="aa75fe2ce2967fef" providerId="Windows Live" clId="Web-{1EF1AB78-ABAA-49FC-BA1F-DB6F76772B00}" dt="2020-04-27T00:16:54.756" v="25" actId="14100"/>
          <ac:spMkLst>
            <pc:docMk/>
            <pc:sldMk cId="1293703631" sldId="265"/>
            <ac:spMk id="2" creationId="{610BAF59-EE4E-4AC1-8B8D-A86473FB1404}"/>
          </ac:spMkLst>
        </pc:spChg>
        <pc:picChg chg="add mod">
          <ac:chgData name="elif opan" userId="aa75fe2ce2967fef" providerId="Windows Live" clId="Web-{1EF1AB78-ABAA-49FC-BA1F-DB6F76772B00}" dt="2020-04-27T00:17:21.085" v="27" actId="14100"/>
          <ac:picMkLst>
            <pc:docMk/>
            <pc:sldMk cId="1293703631" sldId="265"/>
            <ac:picMk id="3" creationId="{F40954B7-F1E9-4FDA-A191-3C8778DD0A47}"/>
          </ac:picMkLst>
        </pc:picChg>
        <pc:picChg chg="add mod">
          <ac:chgData name="elif opan" userId="aa75fe2ce2967fef" providerId="Windows Live" clId="Web-{1EF1AB78-ABAA-49FC-BA1F-DB6F76772B00}" dt="2020-04-27T00:16:35.990" v="21" actId="14100"/>
          <ac:picMkLst>
            <pc:docMk/>
            <pc:sldMk cId="1293703631" sldId="265"/>
            <ac:picMk id="5" creationId="{94735B29-0ADC-4177-8A3E-E8D5E989F935}"/>
          </ac:picMkLst>
        </pc:picChg>
      </pc:sldChg>
      <pc:sldChg chg="addSp modSp new">
        <pc:chgData name="elif opan" userId="aa75fe2ce2967fef" providerId="Windows Live" clId="Web-{1EF1AB78-ABAA-49FC-BA1F-DB6F76772B00}" dt="2020-04-27T00:25:27.434" v="82" actId="1076"/>
        <pc:sldMkLst>
          <pc:docMk/>
          <pc:sldMk cId="263035563" sldId="266"/>
        </pc:sldMkLst>
        <pc:spChg chg="add mod">
          <ac:chgData name="elif opan" userId="aa75fe2ce2967fef" providerId="Windows Live" clId="Web-{1EF1AB78-ABAA-49FC-BA1F-DB6F76772B00}" dt="2020-04-27T00:25:27.434" v="82" actId="1076"/>
          <ac:spMkLst>
            <pc:docMk/>
            <pc:sldMk cId="263035563" sldId="266"/>
            <ac:spMk id="4" creationId="{6AE6A80E-7A4E-4801-AD2B-E587DBE8D459}"/>
          </ac:spMkLst>
        </pc:spChg>
        <pc:picChg chg="add mod">
          <ac:chgData name="elif opan" userId="aa75fe2ce2967fef" providerId="Windows Live" clId="Web-{1EF1AB78-ABAA-49FC-BA1F-DB6F76772B00}" dt="2020-04-27T00:24:39.620" v="55" actId="1076"/>
          <ac:picMkLst>
            <pc:docMk/>
            <pc:sldMk cId="263035563" sldId="266"/>
            <ac:picMk id="2" creationId="{049D1839-17CD-4C2F-847A-6DE5DDD71A7B}"/>
          </ac:picMkLst>
        </pc:picChg>
      </pc:sldChg>
      <pc:sldChg chg="addSp modSp new">
        <pc:chgData name="elif opan" userId="aa75fe2ce2967fef" providerId="Windows Live" clId="Web-{1EF1AB78-ABAA-49FC-BA1F-DB6F76772B00}" dt="2020-04-27T00:24:17.728" v="54" actId="14100"/>
        <pc:sldMkLst>
          <pc:docMk/>
          <pc:sldMk cId="3520880713" sldId="267"/>
        </pc:sldMkLst>
        <pc:picChg chg="add mod">
          <ac:chgData name="elif opan" userId="aa75fe2ce2967fef" providerId="Windows Live" clId="Web-{1EF1AB78-ABAA-49FC-BA1F-DB6F76772B00}" dt="2020-04-27T00:24:07.368" v="52" actId="14100"/>
          <ac:picMkLst>
            <pc:docMk/>
            <pc:sldMk cId="3520880713" sldId="267"/>
            <ac:picMk id="2" creationId="{E3BAC89F-85F3-46DB-8ECB-128923D04699}"/>
          </ac:picMkLst>
        </pc:picChg>
        <pc:picChg chg="add mod">
          <ac:chgData name="elif opan" userId="aa75fe2ce2967fef" providerId="Windows Live" clId="Web-{1EF1AB78-ABAA-49FC-BA1F-DB6F76772B00}" dt="2020-04-27T00:24:17.728" v="54" actId="14100"/>
          <ac:picMkLst>
            <pc:docMk/>
            <pc:sldMk cId="3520880713" sldId="267"/>
            <ac:picMk id="4" creationId="{BE8C1EE1-FAAE-44E2-AA13-E1F464C17DF0}"/>
          </ac:picMkLst>
        </pc:picChg>
      </pc:sldChg>
      <pc:sldChg chg="addSp modSp new">
        <pc:chgData name="elif opan" userId="aa75fe2ce2967fef" providerId="Windows Live" clId="Web-{1EF1AB78-ABAA-49FC-BA1F-DB6F76772B00}" dt="2020-04-27T00:26:42.797" v="91" actId="20577"/>
        <pc:sldMkLst>
          <pc:docMk/>
          <pc:sldMk cId="1850083065" sldId="268"/>
        </pc:sldMkLst>
        <pc:spChg chg="add mod">
          <ac:chgData name="elif opan" userId="aa75fe2ce2967fef" providerId="Windows Live" clId="Web-{1EF1AB78-ABAA-49FC-BA1F-DB6F76772B00}" dt="2020-04-27T00:26:42.797" v="91" actId="20577"/>
          <ac:spMkLst>
            <pc:docMk/>
            <pc:sldMk cId="1850083065" sldId="268"/>
            <ac:spMk id="2" creationId="{02886F55-808D-4374-ABF1-1721003CA51E}"/>
          </ac:spMkLst>
        </pc:spChg>
      </pc:sldChg>
    </pc:docChg>
  </pc:docChgLst>
  <pc:docChgLst>
    <pc:chgData name="elif opan" userId="aa75fe2ce2967fef" providerId="Windows Live" clId="Web-{BBBF8F7C-A7DD-487E-8085-10D4E57F2E17}"/>
    <pc:docChg chg="addSld modSld">
      <pc:chgData name="elif opan" userId="aa75fe2ce2967fef" providerId="Windows Live" clId="Web-{BBBF8F7C-A7DD-487E-8085-10D4E57F2E17}" dt="2020-04-24T12:33:51.128" v="896" actId="20577"/>
      <pc:docMkLst>
        <pc:docMk/>
      </pc:docMkLst>
      <pc:sldChg chg="addSp delSp modSp mod setBg">
        <pc:chgData name="elif opan" userId="aa75fe2ce2967fef" providerId="Windows Live" clId="Web-{BBBF8F7C-A7DD-487E-8085-10D4E57F2E17}" dt="2020-04-24T11:30:12.342" v="358" actId="20577"/>
        <pc:sldMkLst>
          <pc:docMk/>
          <pc:sldMk cId="2421933594" sldId="256"/>
        </pc:sldMkLst>
        <pc:spChg chg="mod">
          <ac:chgData name="elif opan" userId="aa75fe2ce2967fef" providerId="Windows Live" clId="Web-{BBBF8F7C-A7DD-487E-8085-10D4E57F2E17}" dt="2020-04-24T11:29:56.638" v="356" actId="1076"/>
          <ac:spMkLst>
            <pc:docMk/>
            <pc:sldMk cId="2421933594" sldId="256"/>
            <ac:spMk id="2" creationId="{00000000-0000-0000-0000-000000000000}"/>
          </ac:spMkLst>
        </pc:spChg>
        <pc:spChg chg="mod">
          <ac:chgData name="elif opan" userId="aa75fe2ce2967fef" providerId="Windows Live" clId="Web-{BBBF8F7C-A7DD-487E-8085-10D4E57F2E17}" dt="2020-04-24T11:30:12.342" v="358" actId="20577"/>
          <ac:spMkLst>
            <pc:docMk/>
            <pc:sldMk cId="2421933594" sldId="256"/>
            <ac:spMk id="3" creationId="{00000000-0000-0000-0000-000000000000}"/>
          </ac:spMkLst>
        </pc:spChg>
        <pc:spChg chg="add mod">
          <ac:chgData name="elif opan" userId="aa75fe2ce2967fef" providerId="Windows Live" clId="Web-{BBBF8F7C-A7DD-487E-8085-10D4E57F2E17}" dt="2020-04-24T11:29:33.544" v="355"/>
          <ac:spMkLst>
            <pc:docMk/>
            <pc:sldMk cId="2421933594" sldId="256"/>
            <ac:spMk id="6" creationId="{C2B970FA-5F9D-4B99-9D45-8DE52106452D}"/>
          </ac:spMkLst>
        </pc:spChg>
        <pc:spChg chg="add mod">
          <ac:chgData name="elif opan" userId="aa75fe2ce2967fef" providerId="Windows Live" clId="Web-{BBBF8F7C-A7DD-487E-8085-10D4E57F2E17}" dt="2020-04-24T11:29:33.544" v="355"/>
          <ac:spMkLst>
            <pc:docMk/>
            <pc:sldMk cId="2421933594" sldId="256"/>
            <ac:spMk id="7" creationId="{9D6A40A6-6D2B-4CC1-9EA2-4EE89DC015A6}"/>
          </ac:spMkLst>
        </pc:spChg>
        <pc:spChg chg="add del">
          <ac:chgData name="elif opan" userId="aa75fe2ce2967fef" providerId="Windows Live" clId="Web-{BBBF8F7C-A7DD-487E-8085-10D4E57F2E17}" dt="2020-04-24T11:29:33.544" v="355"/>
          <ac:spMkLst>
            <pc:docMk/>
            <pc:sldMk cId="2421933594" sldId="256"/>
            <ac:spMk id="9" creationId="{077D6507-8E8D-40E1-A7B9-63012EF9492F}"/>
          </ac:spMkLst>
        </pc:spChg>
        <pc:picChg chg="add mod ord">
          <ac:chgData name="elif opan" userId="aa75fe2ce2967fef" providerId="Windows Live" clId="Web-{BBBF8F7C-A7DD-487E-8085-10D4E57F2E17}" dt="2020-04-24T11:29:33.544" v="355"/>
          <ac:picMkLst>
            <pc:docMk/>
            <pc:sldMk cId="2421933594" sldId="256"/>
            <ac:picMk id="4" creationId="{C6A4C9DE-3E1E-4F20-82F6-4D15A7EF1A1C}"/>
          </ac:picMkLst>
        </pc:picChg>
        <pc:picChg chg="add del">
          <ac:chgData name="elif opan" userId="aa75fe2ce2967fef" providerId="Windows Live" clId="Web-{BBBF8F7C-A7DD-487E-8085-10D4E57F2E17}" dt="2020-04-24T11:29:33.544" v="355"/>
          <ac:picMkLst>
            <pc:docMk/>
            <pc:sldMk cId="2421933594" sldId="256"/>
            <ac:picMk id="11" creationId="{23FF3D86-2916-4F9F-9752-304810CF59AE}"/>
          </ac:picMkLst>
        </pc:picChg>
        <pc:picChg chg="add del">
          <ac:chgData name="elif opan" userId="aa75fe2ce2967fef" providerId="Windows Live" clId="Web-{BBBF8F7C-A7DD-487E-8085-10D4E57F2E17}" dt="2020-04-24T11:29:33.544" v="355"/>
          <ac:picMkLst>
            <pc:docMk/>
            <pc:sldMk cId="2421933594" sldId="256"/>
            <ac:picMk id="13" creationId="{AB048875-14D1-4CC7-8AC3-7ABC73AAAF14}"/>
          </ac:picMkLst>
        </pc:picChg>
      </pc:sldChg>
      <pc:sldChg chg="addSp modSp new">
        <pc:chgData name="elif opan" userId="aa75fe2ce2967fef" providerId="Windows Live" clId="Web-{BBBF8F7C-A7DD-487E-8085-10D4E57F2E17}" dt="2020-04-24T11:38:57.141" v="530" actId="20577"/>
        <pc:sldMkLst>
          <pc:docMk/>
          <pc:sldMk cId="2683503367" sldId="257"/>
        </pc:sldMkLst>
        <pc:spChg chg="add mod">
          <ac:chgData name="elif opan" userId="aa75fe2ce2967fef" providerId="Windows Live" clId="Web-{BBBF8F7C-A7DD-487E-8085-10D4E57F2E17}" dt="2020-04-24T11:35:06.774" v="400" actId="14100"/>
          <ac:spMkLst>
            <pc:docMk/>
            <pc:sldMk cId="2683503367" sldId="257"/>
            <ac:spMk id="2" creationId="{07618E9E-ACC2-4B57-92B2-89D4CBA191CC}"/>
          </ac:spMkLst>
        </pc:spChg>
        <pc:spChg chg="add mod">
          <ac:chgData name="elif opan" userId="aa75fe2ce2967fef" providerId="Windows Live" clId="Web-{BBBF8F7C-A7DD-487E-8085-10D4E57F2E17}" dt="2020-04-24T11:38:57.141" v="530" actId="20577"/>
          <ac:spMkLst>
            <pc:docMk/>
            <pc:sldMk cId="2683503367" sldId="257"/>
            <ac:spMk id="3" creationId="{0EAF3D08-D47B-433C-8FA1-7E1830768D11}"/>
          </ac:spMkLst>
        </pc:spChg>
      </pc:sldChg>
      <pc:sldChg chg="addSp modSp new">
        <pc:chgData name="elif opan" userId="aa75fe2ce2967fef" providerId="Windows Live" clId="Web-{BBBF8F7C-A7DD-487E-8085-10D4E57F2E17}" dt="2020-04-24T12:33:32.940" v="894" actId="20577"/>
        <pc:sldMkLst>
          <pc:docMk/>
          <pc:sldMk cId="4119732247" sldId="258"/>
        </pc:sldMkLst>
        <pc:spChg chg="add mod">
          <ac:chgData name="elif opan" userId="aa75fe2ce2967fef" providerId="Windows Live" clId="Web-{BBBF8F7C-A7DD-487E-8085-10D4E57F2E17}" dt="2020-04-24T12:33:32.940" v="894" actId="20577"/>
          <ac:spMkLst>
            <pc:docMk/>
            <pc:sldMk cId="4119732247" sldId="258"/>
            <ac:spMk id="2" creationId="{C7F88D7E-DA02-46A2-9294-1B1667E735BF}"/>
          </ac:spMkLst>
        </pc:spChg>
      </pc:sldChg>
    </pc:docChg>
  </pc:docChgLst>
  <pc:docChgLst>
    <pc:chgData name="elif opan" userId="aa75fe2ce2967fef" providerId="Windows Live" clId="Web-{B3B43801-C1BB-4161-A74B-393CC06873BF}"/>
    <pc:docChg chg="modSld">
      <pc:chgData name="elif opan" userId="aa75fe2ce2967fef" providerId="Windows Live" clId="Web-{B3B43801-C1BB-4161-A74B-393CC06873BF}" dt="2020-04-27T15:31:00.451" v="117" actId="1076"/>
      <pc:docMkLst>
        <pc:docMk/>
      </pc:docMkLst>
      <pc:sldChg chg="modSp">
        <pc:chgData name="elif opan" userId="aa75fe2ce2967fef" providerId="Windows Live" clId="Web-{B3B43801-C1BB-4161-A74B-393CC06873BF}" dt="2020-04-27T15:30:20.012" v="91" actId="20577"/>
        <pc:sldMkLst>
          <pc:docMk/>
          <pc:sldMk cId="2683503367" sldId="257"/>
        </pc:sldMkLst>
        <pc:spChg chg="mod">
          <ac:chgData name="elif opan" userId="aa75fe2ce2967fef" providerId="Windows Live" clId="Web-{B3B43801-C1BB-4161-A74B-393CC06873BF}" dt="2020-04-27T15:30:20.012" v="91" actId="20577"/>
          <ac:spMkLst>
            <pc:docMk/>
            <pc:sldMk cId="2683503367" sldId="257"/>
            <ac:spMk id="3" creationId="{0EAF3D08-D47B-433C-8FA1-7E1830768D11}"/>
          </ac:spMkLst>
        </pc:spChg>
      </pc:sldChg>
      <pc:sldChg chg="addSp modSp">
        <pc:chgData name="elif opan" userId="aa75fe2ce2967fef" providerId="Windows Live" clId="Web-{B3B43801-C1BB-4161-A74B-393CC06873BF}" dt="2020-04-27T15:17:10.923" v="18" actId="1076"/>
        <pc:sldMkLst>
          <pc:docMk/>
          <pc:sldMk cId="1293703631" sldId="265"/>
        </pc:sldMkLst>
        <pc:spChg chg="add mod">
          <ac:chgData name="elif opan" userId="aa75fe2ce2967fef" providerId="Windows Live" clId="Web-{B3B43801-C1BB-4161-A74B-393CC06873BF}" dt="2020-04-27T15:17:10.923" v="18" actId="1076"/>
          <ac:spMkLst>
            <pc:docMk/>
            <pc:sldMk cId="1293703631" sldId="265"/>
            <ac:spMk id="4" creationId="{47BD0A1C-7F25-43B5-83E5-99F917855191}"/>
          </ac:spMkLst>
        </pc:spChg>
      </pc:sldChg>
      <pc:sldChg chg="addSp modSp">
        <pc:chgData name="elif opan" userId="aa75fe2ce2967fef" providerId="Windows Live" clId="Web-{B3B43801-C1BB-4161-A74B-393CC06873BF}" dt="2020-04-27T15:31:00.451" v="117" actId="1076"/>
        <pc:sldMkLst>
          <pc:docMk/>
          <pc:sldMk cId="263035563" sldId="266"/>
        </pc:sldMkLst>
        <pc:spChg chg="add mod">
          <ac:chgData name="elif opan" userId="aa75fe2ce2967fef" providerId="Windows Live" clId="Web-{B3B43801-C1BB-4161-A74B-393CC06873BF}" dt="2020-04-27T15:18:19.706" v="39" actId="1076"/>
          <ac:spMkLst>
            <pc:docMk/>
            <pc:sldMk cId="263035563" sldId="266"/>
            <ac:spMk id="2" creationId="{AC4D5C7C-5F78-4772-B9AF-C610ABC6B4E4}"/>
          </ac:spMkLst>
        </pc:spChg>
        <pc:spChg chg="mod">
          <ac:chgData name="elif opan" userId="aa75fe2ce2967fef" providerId="Windows Live" clId="Web-{B3B43801-C1BB-4161-A74B-393CC06873BF}" dt="2020-04-27T15:30:56.763" v="114" actId="20577"/>
          <ac:spMkLst>
            <pc:docMk/>
            <pc:sldMk cId="263035563" sldId="266"/>
            <ac:spMk id="4" creationId="{6AE6A80E-7A4E-4801-AD2B-E587DBE8D459}"/>
          </ac:spMkLst>
        </pc:spChg>
        <pc:picChg chg="mod">
          <ac:chgData name="elif opan" userId="aa75fe2ce2967fef" providerId="Windows Live" clId="Web-{B3B43801-C1BB-4161-A74B-393CC06873BF}" dt="2020-04-27T15:31:00.451" v="117" actId="1076"/>
          <ac:picMkLst>
            <pc:docMk/>
            <pc:sldMk cId="263035563" sldId="266"/>
            <ac:picMk id="3" creationId="{1C68D8C6-89EF-4E7C-B439-0F14E9EDF0F3}"/>
          </ac:picMkLst>
        </pc:picChg>
      </pc:sldChg>
      <pc:sldChg chg="addSp modSp">
        <pc:chgData name="elif opan" userId="aa75fe2ce2967fef" providerId="Windows Live" clId="Web-{B3B43801-C1BB-4161-A74B-393CC06873BF}" dt="2020-04-27T15:17:42.220" v="26" actId="1076"/>
        <pc:sldMkLst>
          <pc:docMk/>
          <pc:sldMk cId="3520880713" sldId="267"/>
        </pc:sldMkLst>
        <pc:spChg chg="add mod">
          <ac:chgData name="elif opan" userId="aa75fe2ce2967fef" providerId="Windows Live" clId="Web-{B3B43801-C1BB-4161-A74B-393CC06873BF}" dt="2020-04-27T15:17:42.220" v="26" actId="1076"/>
          <ac:spMkLst>
            <pc:docMk/>
            <pc:sldMk cId="3520880713" sldId="267"/>
            <ac:spMk id="2" creationId="{C365FE88-4760-4BC5-B79B-263A5B81D43F}"/>
          </ac:spMkLst>
        </pc:spChg>
      </pc:sldChg>
      <pc:sldChg chg="addSp modSp">
        <pc:chgData name="elif opan" userId="aa75fe2ce2967fef" providerId="Windows Live" clId="Web-{B3B43801-C1BB-4161-A74B-393CC06873BF}" dt="2020-04-27T15:19:33.099" v="55" actId="1076"/>
        <pc:sldMkLst>
          <pc:docMk/>
          <pc:sldMk cId="1850083065" sldId="268"/>
        </pc:sldMkLst>
        <pc:spChg chg="add mod">
          <ac:chgData name="elif opan" userId="aa75fe2ce2967fef" providerId="Windows Live" clId="Web-{B3B43801-C1BB-4161-A74B-393CC06873BF}" dt="2020-04-27T15:19:33.099" v="55" actId="1076"/>
          <ac:spMkLst>
            <pc:docMk/>
            <pc:sldMk cId="1850083065" sldId="268"/>
            <ac:spMk id="4" creationId="{8AB5A31E-277E-4511-948D-651E15BA1AC6}"/>
          </ac:spMkLst>
        </pc:spChg>
      </pc:sldChg>
      <pc:sldChg chg="addSp modSp">
        <pc:chgData name="elif opan" userId="aa75fe2ce2967fef" providerId="Windows Live" clId="Web-{B3B43801-C1BB-4161-A74B-393CC06873BF}" dt="2020-04-27T15:19:05.489" v="48" actId="1076"/>
        <pc:sldMkLst>
          <pc:docMk/>
          <pc:sldMk cId="1499014374" sldId="269"/>
        </pc:sldMkLst>
        <pc:spChg chg="add mod">
          <ac:chgData name="elif opan" userId="aa75fe2ce2967fef" providerId="Windows Live" clId="Web-{B3B43801-C1BB-4161-A74B-393CC06873BF}" dt="2020-04-27T15:19:05.489" v="48" actId="1076"/>
          <ac:spMkLst>
            <pc:docMk/>
            <pc:sldMk cId="1499014374" sldId="269"/>
            <ac:spMk id="3" creationId="{D62E2022-CF79-4D1C-AD5A-FAE283DE6103}"/>
          </ac:spMkLst>
        </pc:spChg>
      </pc:sldChg>
      <pc:sldChg chg="addSp modSp">
        <pc:chgData name="elif opan" userId="aa75fe2ce2967fef" providerId="Windows Live" clId="Web-{B3B43801-C1BB-4161-A74B-393CC06873BF}" dt="2020-04-27T15:20:10.007" v="65" actId="1076"/>
        <pc:sldMkLst>
          <pc:docMk/>
          <pc:sldMk cId="1532220201" sldId="270"/>
        </pc:sldMkLst>
        <pc:spChg chg="add mod">
          <ac:chgData name="elif opan" userId="aa75fe2ce2967fef" providerId="Windows Live" clId="Web-{B3B43801-C1BB-4161-A74B-393CC06873BF}" dt="2020-04-27T15:20:08.257" v="64" actId="1076"/>
          <ac:spMkLst>
            <pc:docMk/>
            <pc:sldMk cId="1532220201" sldId="270"/>
            <ac:spMk id="3" creationId="{017EB23C-8F9B-4BDE-AB6A-A93ED5D25E8F}"/>
          </ac:spMkLst>
        </pc:spChg>
        <pc:picChg chg="mod">
          <ac:chgData name="elif opan" userId="aa75fe2ce2967fef" providerId="Windows Live" clId="Web-{B3B43801-C1BB-4161-A74B-393CC06873BF}" dt="2020-04-27T15:20:10.007" v="65" actId="1076"/>
          <ac:picMkLst>
            <pc:docMk/>
            <pc:sldMk cId="1532220201" sldId="270"/>
            <ac:picMk id="2" creationId="{520C49D6-8F9B-4893-BEA6-996D04B0F4FA}"/>
          </ac:picMkLst>
        </pc:picChg>
      </pc:sldChg>
    </pc:docChg>
  </pc:docChgLst>
  <pc:docChgLst>
    <pc:chgData name="elif opan" userId="aa75fe2ce2967fef" providerId="Windows Live" clId="Web-{D1480AE3-F5C5-48B6-9910-1938C38AF357}"/>
    <pc:docChg chg="modSld">
      <pc:chgData name="elif opan" userId="aa75fe2ce2967fef" providerId="Windows Live" clId="Web-{D1480AE3-F5C5-48B6-9910-1938C38AF357}" dt="2020-04-26T21:08:04.525" v="27" actId="20577"/>
      <pc:docMkLst>
        <pc:docMk/>
      </pc:docMkLst>
      <pc:sldChg chg="addSp modSp">
        <pc:chgData name="elif opan" userId="aa75fe2ce2967fef" providerId="Windows Live" clId="Web-{D1480AE3-F5C5-48B6-9910-1938C38AF357}" dt="2020-04-26T21:07:59.790" v="26" actId="20577"/>
        <pc:sldMkLst>
          <pc:docMk/>
          <pc:sldMk cId="1293703631" sldId="265"/>
        </pc:sldMkLst>
        <pc:spChg chg="add mod">
          <ac:chgData name="elif opan" userId="aa75fe2ce2967fef" providerId="Windows Live" clId="Web-{D1480AE3-F5C5-48B6-9910-1938C38AF357}" dt="2020-04-26T21:07:59.790" v="26" actId="20577"/>
          <ac:spMkLst>
            <pc:docMk/>
            <pc:sldMk cId="1293703631" sldId="265"/>
            <ac:spMk id="2" creationId="{610BAF59-EE4E-4AC1-8B8D-A86473FB1404}"/>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tr-TR"/>
              <a:t>Asıl başlık stili için tıklatın</a:t>
            </a:r>
            <a:endParaRPr lang="en-US"/>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endParaRPr lang="en-US"/>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4/27/2020</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tr-TR"/>
              <a:t>Asıl başlık stili için tıklatın</a:t>
            </a:r>
            <a:endParaRPr lang="en-US"/>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48A87A34-81AB-432B-8DAE-1953F412C126}" type="datetimeFigureOut">
              <a:rPr lang="en-US" dirty="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aşlık ve Resim Yazısı">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tr-TR"/>
              <a:t>Asıl başlık stili için tıklatın</a:t>
            </a:r>
            <a:endParaRPr lang="en-US"/>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4/27/2020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tr-TR"/>
              <a:t>Asıl başlık stili için tıklatın</a:t>
            </a:r>
            <a:endParaRPr lang="en-US"/>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4/27/2020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tr-TR"/>
              <a:t>Asıl başlık stili için tıklatın</a:t>
            </a:r>
            <a:endParaRPr lang="en-US"/>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4/27/2020</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tr-TR"/>
              <a:t>Asıl başlık stili için tıklatın</a:t>
            </a:r>
            <a:endParaRPr lang="en-US"/>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3" name="Date Placeholder 2"/>
          <p:cNvSpPr>
            <a:spLocks noGrp="1"/>
          </p:cNvSpPr>
          <p:nvPr>
            <p:ph type="dt" sz="half" idx="10"/>
          </p:nvPr>
        </p:nvSpPr>
        <p:spPr/>
        <p:txBody>
          <a:bodyPr/>
          <a:lstStyle/>
          <a:p>
            <a:fld id="{48A87A34-81AB-432B-8DAE-1953F412C126}" type="datetimeFigureOut">
              <a:rPr lang="en-US" dirty="0"/>
              <a:t>4/27/2020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tr-TR"/>
              <a:t>Asıl başlık stili için tıklatın</a:t>
            </a:r>
            <a:endParaRPr lang="en-US"/>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3" name="Date Placeholder 2"/>
          <p:cNvSpPr>
            <a:spLocks noGrp="1"/>
          </p:cNvSpPr>
          <p:nvPr>
            <p:ph type="dt" sz="half" idx="10"/>
          </p:nvPr>
        </p:nvSpPr>
        <p:spPr/>
        <p:txBody>
          <a:bodyPr/>
          <a:lstStyle/>
          <a:p>
            <a:fld id="{48A87A34-81AB-432B-8DAE-1953F412C126}" type="datetimeFigureOut">
              <a:rPr lang="en-US" dirty="0"/>
              <a:t>4/27/2020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tr-TR"/>
              <a:t>Asıl başlık stili için tıklatın</a:t>
            </a:r>
            <a:endParaRPr lang="en-US"/>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4/27/2020</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Content Placeholder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tr-TR"/>
              <a:t>Asıl başlık stili için tıklatın</a:t>
            </a:r>
            <a:endParaRPr lang="en-US"/>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4/27/2020</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Content Placeholder 2"/>
          <p:cNvSpPr>
            <a:spLocks noGrp="1"/>
          </p:cNvSpPr>
          <p:nvPr>
            <p:ph sz="half" idx="1"/>
          </p:nvPr>
        </p:nvSpPr>
        <p:spPr>
          <a:xfrm>
            <a:off x="685800" y="2194559"/>
            <a:ext cx="5334000" cy="4024125"/>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p:cNvSpPr>
            <a:spLocks noGrp="1"/>
          </p:cNvSpPr>
          <p:nvPr>
            <p:ph sz="half" idx="2"/>
          </p:nvPr>
        </p:nvSpPr>
        <p:spPr>
          <a:xfrm>
            <a:off x="6172200" y="2194559"/>
            <a:ext cx="5334000" cy="4024125"/>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tr-TR"/>
              <a:t>Asıl başlık stili için tıklatın</a:t>
            </a:r>
            <a:endParaRPr lang="en-US"/>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Content Placeholder 3"/>
          <p:cNvSpPr>
            <a:spLocks noGrp="1"/>
          </p:cNvSpPr>
          <p:nvPr>
            <p:ph sz="half" idx="2"/>
          </p:nvPr>
        </p:nvSpPr>
        <p:spPr>
          <a:xfrm>
            <a:off x="685800" y="3132666"/>
            <a:ext cx="5311775" cy="3086019"/>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Content Placeholder 5"/>
          <p:cNvSpPr>
            <a:spLocks noGrp="1"/>
          </p:cNvSpPr>
          <p:nvPr>
            <p:ph sz="quarter" idx="4"/>
          </p:nvPr>
        </p:nvSpPr>
        <p:spPr>
          <a:xfrm>
            <a:off x="6172200" y="3132666"/>
            <a:ext cx="5334000" cy="3086019"/>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48A87A34-81AB-432B-8DAE-1953F412C126}" type="datetimeFigureOut">
              <a:rPr lang="en-US" dirty="0"/>
              <a:t>4/27/2020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t>4/27/2020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tr-TR"/>
              <a:t>Asıl başlık stili için tıklatın</a:t>
            </a:r>
            <a:endParaRPr lang="en-US"/>
          </a:p>
        </p:txBody>
      </p:sp>
      <p:sp>
        <p:nvSpPr>
          <p:cNvPr id="3" name="Content Placeholder 2"/>
          <p:cNvSpPr>
            <a:spLocks noGrp="1"/>
          </p:cNvSpPr>
          <p:nvPr>
            <p:ph idx="1"/>
          </p:nvPr>
        </p:nvSpPr>
        <p:spPr>
          <a:xfrm>
            <a:off x="4995582" y="746759"/>
            <a:ext cx="6510618" cy="5471925"/>
          </a:xfrm>
        </p:spPr>
        <p:txBody>
          <a:bodyPr anchor="ct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48A87A34-81AB-432B-8DAE-1953F412C126}" type="datetimeFigureOut">
              <a:rPr lang="en-US" dirty="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tr-TR"/>
              <a:t>Asıl başlık stili için tıklatın</a:t>
            </a:r>
            <a:endParaRPr lang="en-US"/>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48A87A34-81AB-432B-8DAE-1953F412C126}" type="datetimeFigureOut">
              <a:rPr lang="en-US" dirty="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tr-TR"/>
              <a:t>Asıl başlık stili için tıklatın</a:t>
            </a:r>
            <a:endParaRPr lang="en-US"/>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4/27/2020</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medium.com/gokhanyavas/javada-multithreading-bbc6a9181772" TargetMode="External"/><Relationship Id="rId7" Type="http://schemas.openxmlformats.org/officeDocument/2006/relationships/hyperlink" Target="http://hsyavuz.com/java/multithreading" TargetMode="External"/><Relationship Id="rId2" Type="http://schemas.openxmlformats.org/officeDocument/2006/relationships/hyperlink" Target="https://www.tutorialspoint.com/java/java_multithreading.htm" TargetMode="External"/><Relationship Id="rId1" Type="http://schemas.openxmlformats.org/officeDocument/2006/relationships/slideLayout" Target="../slideLayouts/slideLayout7.xml"/><Relationship Id="rId6" Type="http://schemas.openxmlformats.org/officeDocument/2006/relationships/hyperlink" Target="https://www.javatpoint.com/multithreading-in-java" TargetMode="External"/><Relationship Id="rId5" Type="http://schemas.openxmlformats.org/officeDocument/2006/relationships/hyperlink" Target="https://www.oocities.org/turhan_coban/Java/kitap/java09.htm#9.1" TargetMode="External"/><Relationship Id="rId4" Type="http://schemas.openxmlformats.org/officeDocument/2006/relationships/hyperlink" Target="https://tr.wikipedia.org/wiki/%C3%87oklu_kullan%C4%B1m"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mailto:opanelif1@gmail.com" TargetMode="Externa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Resim 4" descr="ışık, grafiti içeren bir resim&#10;&#10;Çok yüksek güvenilirlikle oluşturulmuş açıklama">
            <a:extLst>
              <a:ext uri="{FF2B5EF4-FFF2-40B4-BE49-F238E27FC236}">
                <a16:creationId xmlns:a16="http://schemas.microsoft.com/office/drawing/2014/main" id="{C6A4C9DE-3E1E-4F20-82F6-4D15A7EF1A1C}"/>
              </a:ext>
            </a:extLst>
          </p:cNvPr>
          <p:cNvPicPr>
            <a:picLocks noChangeAspect="1"/>
          </p:cNvPicPr>
          <p:nvPr/>
        </p:nvPicPr>
        <p:blipFill rotWithShape="1">
          <a:blip r:embed="rId2">
            <a:alphaModFix amt="40000"/>
          </a:blip>
          <a:srcRect t="14889" b="841"/>
          <a:stretch/>
        </p:blipFill>
        <p:spPr>
          <a:xfrm>
            <a:off x="20" y="-167004"/>
            <a:ext cx="12191980" cy="6857990"/>
          </a:xfrm>
          <a:prstGeom prst="rect">
            <a:avLst/>
          </a:prstGeom>
        </p:spPr>
      </p:pic>
      <p:sp>
        <p:nvSpPr>
          <p:cNvPr id="2" name="Unvan 1"/>
          <p:cNvSpPr>
            <a:spLocks noGrp="1"/>
          </p:cNvSpPr>
          <p:nvPr>
            <p:ph type="ctrTitle"/>
          </p:nvPr>
        </p:nvSpPr>
        <p:spPr>
          <a:xfrm>
            <a:off x="178904" y="956129"/>
            <a:ext cx="9448800" cy="2602062"/>
          </a:xfrm>
        </p:spPr>
        <p:txBody>
          <a:bodyPr>
            <a:normAutofit/>
          </a:bodyPr>
          <a:lstStyle/>
          <a:p>
            <a:r>
              <a:rPr lang="tr-TR">
                <a:latin typeface="Century Schoolbook"/>
              </a:rPr>
              <a:t>Nesneye dayalı programlama</a:t>
            </a:r>
          </a:p>
        </p:txBody>
      </p:sp>
      <p:sp>
        <p:nvSpPr>
          <p:cNvPr id="3" name="Alt Başlık 2"/>
          <p:cNvSpPr>
            <a:spLocks noGrp="1"/>
          </p:cNvSpPr>
          <p:nvPr>
            <p:ph type="subTitle" idx="1"/>
          </p:nvPr>
        </p:nvSpPr>
        <p:spPr>
          <a:xfrm>
            <a:off x="2677017" y="3802371"/>
            <a:ext cx="9448800" cy="685800"/>
          </a:xfrm>
        </p:spPr>
        <p:txBody>
          <a:bodyPr vert="horz" lIns="91440" tIns="45720" rIns="91440" bIns="45720" rtlCol="0" anchor="t">
            <a:normAutofit/>
          </a:bodyPr>
          <a:lstStyle/>
          <a:p>
            <a:r>
              <a:rPr lang="tr-TR" dirty="0">
                <a:latin typeface="Century Schoolbook"/>
              </a:rPr>
              <a:t> </a:t>
            </a:r>
            <a:r>
              <a:rPr lang="tr-TR" sz="2400">
                <a:latin typeface="Century Schoolbook"/>
              </a:rPr>
              <a:t>JAVA' DA ÇOK KANALLILIK (MULTİTHREADİNG)</a:t>
            </a:r>
            <a:endParaRPr lang="tr-TR" sz="2400"/>
          </a:p>
        </p:txBody>
      </p:sp>
      <p:sp>
        <p:nvSpPr>
          <p:cNvPr id="6" name="Metin kutusu 5">
            <a:extLst>
              <a:ext uri="{FF2B5EF4-FFF2-40B4-BE49-F238E27FC236}">
                <a16:creationId xmlns:a16="http://schemas.microsoft.com/office/drawing/2014/main" id="{C2B970FA-5F9D-4B99-9D45-8DE52106452D}"/>
              </a:ext>
            </a:extLst>
          </p:cNvPr>
          <p:cNvSpPr txBox="1"/>
          <p:nvPr/>
        </p:nvSpPr>
        <p:spPr>
          <a:xfrm>
            <a:off x="4662616" y="245075"/>
            <a:ext cx="3010928" cy="1400383"/>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tr-TR"/>
              <a:t>               </a:t>
            </a:r>
            <a:r>
              <a:rPr lang="tr-TR" sz="4000">
                <a:latin typeface="Arial Black"/>
              </a:rPr>
              <a:t>MAKÜ</a:t>
            </a:r>
          </a:p>
          <a:p>
            <a:pPr>
              <a:spcAft>
                <a:spcPts val="600"/>
              </a:spcAft>
            </a:pPr>
            <a:endParaRPr lang="tr-TR" sz="4000">
              <a:latin typeface="Arial Black"/>
            </a:endParaRPr>
          </a:p>
        </p:txBody>
      </p:sp>
      <p:sp>
        <p:nvSpPr>
          <p:cNvPr id="7" name="Metin kutusu 6">
            <a:extLst>
              <a:ext uri="{FF2B5EF4-FFF2-40B4-BE49-F238E27FC236}">
                <a16:creationId xmlns:a16="http://schemas.microsoft.com/office/drawing/2014/main" id="{9D6A40A6-6D2B-4CC1-9EA2-4EE89DC015A6}"/>
              </a:ext>
            </a:extLst>
          </p:cNvPr>
          <p:cNvSpPr txBox="1"/>
          <p:nvPr/>
        </p:nvSpPr>
        <p:spPr>
          <a:xfrm>
            <a:off x="668810" y="4904738"/>
            <a:ext cx="543780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tr-TR">
                <a:latin typeface="Franklin Gothic Medium"/>
              </a:rPr>
              <a:t>HAZIRLAYAN VE SUNAN : </a:t>
            </a:r>
            <a:r>
              <a:rPr lang="tr-TR">
                <a:latin typeface="Century Schoolbook"/>
              </a:rPr>
              <a:t>Elif OPAN 1811404011</a:t>
            </a:r>
          </a:p>
          <a:p>
            <a:pPr>
              <a:spcAft>
                <a:spcPts val="600"/>
              </a:spcAft>
            </a:pPr>
            <a:r>
              <a:rPr lang="tr-TR">
                <a:latin typeface="Franklin Gothic Medium"/>
              </a:rPr>
              <a:t>TARİH: </a:t>
            </a:r>
            <a:r>
              <a:rPr lang="tr-TR">
                <a:latin typeface="Century Gothic"/>
              </a:rPr>
              <a:t>27.04.2020</a:t>
            </a:r>
          </a:p>
          <a:p>
            <a:pPr>
              <a:spcAft>
                <a:spcPts val="600"/>
              </a:spcAft>
            </a:pPr>
            <a:r>
              <a:rPr lang="tr-TR">
                <a:latin typeface="Franklin Gothic Medium"/>
              </a:rPr>
              <a:t>DERS YÜRÜTÜCÜSÜ : </a:t>
            </a:r>
            <a:r>
              <a:rPr lang="tr-TR">
                <a:latin typeface="Century Schoolbook"/>
              </a:rPr>
              <a:t>Doç. Dr. İsmail KIRBAŞ</a:t>
            </a:r>
          </a:p>
        </p:txBody>
      </p:sp>
    </p:spTree>
    <p:extLst>
      <p:ext uri="{BB962C8B-B14F-4D97-AF65-F5344CB8AC3E}">
        <p14:creationId xmlns:p14="http://schemas.microsoft.com/office/powerpoint/2010/main" val="2421933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610BAF59-EE4E-4AC1-8B8D-A86473FB1404}"/>
              </a:ext>
            </a:extLst>
          </p:cNvPr>
          <p:cNvSpPr txBox="1"/>
          <p:nvPr/>
        </p:nvSpPr>
        <p:spPr>
          <a:xfrm>
            <a:off x="986258" y="77364"/>
            <a:ext cx="856417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sz="3600">
                <a:latin typeface="Arial Black"/>
              </a:rPr>
              <a:t>Örnek1)</a:t>
            </a:r>
          </a:p>
          <a:p>
            <a:endParaRPr lang="tr-TR" sz="3600">
              <a:latin typeface="Arial Black"/>
            </a:endParaRPr>
          </a:p>
        </p:txBody>
      </p:sp>
      <p:pic>
        <p:nvPicPr>
          <p:cNvPr id="3" name="Resim 3" descr="ekran görüntüsü içeren bir resim&#10;&#10;Çok yüksek güvenilirlikle oluşturulmuş açıklama">
            <a:extLst>
              <a:ext uri="{FF2B5EF4-FFF2-40B4-BE49-F238E27FC236}">
                <a16:creationId xmlns:a16="http://schemas.microsoft.com/office/drawing/2014/main" id="{F40954B7-F1E9-4FDA-A191-3C8778DD0A47}"/>
              </a:ext>
            </a:extLst>
          </p:cNvPr>
          <p:cNvPicPr>
            <a:picLocks noChangeAspect="1"/>
          </p:cNvPicPr>
          <p:nvPr/>
        </p:nvPicPr>
        <p:blipFill>
          <a:blip r:embed="rId2"/>
          <a:stretch>
            <a:fillRect/>
          </a:stretch>
        </p:blipFill>
        <p:spPr>
          <a:xfrm>
            <a:off x="380671" y="730898"/>
            <a:ext cx="10738979" cy="3454120"/>
          </a:xfrm>
          <a:prstGeom prst="rect">
            <a:avLst/>
          </a:prstGeom>
        </p:spPr>
      </p:pic>
      <p:pic>
        <p:nvPicPr>
          <p:cNvPr id="5" name="Resim 5" descr="ekran görüntüsü içeren bir resim&#10;&#10;Çok yüksek güvenilirlikle oluşturulmuş açıklama">
            <a:extLst>
              <a:ext uri="{FF2B5EF4-FFF2-40B4-BE49-F238E27FC236}">
                <a16:creationId xmlns:a16="http://schemas.microsoft.com/office/drawing/2014/main" id="{94735B29-0ADC-4177-8A3E-E8D5E989F935}"/>
              </a:ext>
            </a:extLst>
          </p:cNvPr>
          <p:cNvPicPr>
            <a:picLocks noChangeAspect="1"/>
          </p:cNvPicPr>
          <p:nvPr/>
        </p:nvPicPr>
        <p:blipFill>
          <a:blip r:embed="rId3"/>
          <a:stretch>
            <a:fillRect/>
          </a:stretch>
        </p:blipFill>
        <p:spPr>
          <a:xfrm>
            <a:off x="382044" y="4339924"/>
            <a:ext cx="11667994" cy="2437001"/>
          </a:xfrm>
          <a:prstGeom prst="rect">
            <a:avLst/>
          </a:prstGeom>
        </p:spPr>
      </p:pic>
      <p:sp>
        <p:nvSpPr>
          <p:cNvPr id="4" name="Metin kutusu 3">
            <a:extLst>
              <a:ext uri="{FF2B5EF4-FFF2-40B4-BE49-F238E27FC236}">
                <a16:creationId xmlns:a16="http://schemas.microsoft.com/office/drawing/2014/main" id="{47BD0A1C-7F25-43B5-83E5-99F917855191}"/>
              </a:ext>
            </a:extLst>
          </p:cNvPr>
          <p:cNvSpPr txBox="1"/>
          <p:nvPr/>
        </p:nvSpPr>
        <p:spPr>
          <a:xfrm>
            <a:off x="11963399" y="493295"/>
            <a:ext cx="2867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dirty="0"/>
              <a:t>1</a:t>
            </a:r>
          </a:p>
        </p:txBody>
      </p:sp>
    </p:spTree>
    <p:extLst>
      <p:ext uri="{BB962C8B-B14F-4D97-AF65-F5344CB8AC3E}">
        <p14:creationId xmlns:p14="http://schemas.microsoft.com/office/powerpoint/2010/main" val="1293703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6AE6A80E-7A4E-4801-AD2B-E587DBE8D459}"/>
              </a:ext>
            </a:extLst>
          </p:cNvPr>
          <p:cNvSpPr txBox="1"/>
          <p:nvPr/>
        </p:nvSpPr>
        <p:spPr>
          <a:xfrm>
            <a:off x="764005" y="342900"/>
            <a:ext cx="591151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4000" dirty="0">
                <a:latin typeface="Arial Black"/>
              </a:rPr>
              <a:t>Örnek2(örnekler)</a:t>
            </a:r>
          </a:p>
        </p:txBody>
      </p:sp>
      <p:pic>
        <p:nvPicPr>
          <p:cNvPr id="3" name="Resim 4" descr="ekran görüntüsü içeren bir resim&#10;&#10;Çok yüksek güvenilirlikle oluşturulmuş açıklama">
            <a:extLst>
              <a:ext uri="{FF2B5EF4-FFF2-40B4-BE49-F238E27FC236}">
                <a16:creationId xmlns:a16="http://schemas.microsoft.com/office/drawing/2014/main" id="{1C68D8C6-89EF-4E7C-B439-0F14E9EDF0F3}"/>
              </a:ext>
            </a:extLst>
          </p:cNvPr>
          <p:cNvPicPr>
            <a:picLocks noChangeAspect="1"/>
          </p:cNvPicPr>
          <p:nvPr/>
        </p:nvPicPr>
        <p:blipFill>
          <a:blip r:embed="rId2"/>
          <a:stretch>
            <a:fillRect/>
          </a:stretch>
        </p:blipFill>
        <p:spPr>
          <a:xfrm>
            <a:off x="408580" y="1116258"/>
            <a:ext cx="11368154" cy="5538894"/>
          </a:xfrm>
          <a:prstGeom prst="rect">
            <a:avLst/>
          </a:prstGeom>
        </p:spPr>
      </p:pic>
      <p:sp>
        <p:nvSpPr>
          <p:cNvPr id="2" name="Metin kutusu 1">
            <a:extLst>
              <a:ext uri="{FF2B5EF4-FFF2-40B4-BE49-F238E27FC236}">
                <a16:creationId xmlns:a16="http://schemas.microsoft.com/office/drawing/2014/main" id="{AC4D5C7C-5F78-4772-B9AF-C610ABC6B4E4}"/>
              </a:ext>
            </a:extLst>
          </p:cNvPr>
          <p:cNvSpPr txBox="1"/>
          <p:nvPr/>
        </p:nvSpPr>
        <p:spPr>
          <a:xfrm>
            <a:off x="11903242" y="443163"/>
            <a:ext cx="3368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dirty="0"/>
              <a:t>3</a:t>
            </a:r>
          </a:p>
        </p:txBody>
      </p:sp>
    </p:spTree>
    <p:extLst>
      <p:ext uri="{BB962C8B-B14F-4D97-AF65-F5344CB8AC3E}">
        <p14:creationId xmlns:p14="http://schemas.microsoft.com/office/powerpoint/2010/main" val="263035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4" descr="ekran görüntüsü içeren bir resim&#10;&#10;Çok yüksek güvenilirlikle oluşturulmuş açıklama">
            <a:extLst>
              <a:ext uri="{FF2B5EF4-FFF2-40B4-BE49-F238E27FC236}">
                <a16:creationId xmlns:a16="http://schemas.microsoft.com/office/drawing/2014/main" id="{BE8C1EE1-FAAE-44E2-AA13-E1F464C17DF0}"/>
              </a:ext>
            </a:extLst>
          </p:cNvPr>
          <p:cNvPicPr>
            <a:picLocks noChangeAspect="1"/>
          </p:cNvPicPr>
          <p:nvPr/>
        </p:nvPicPr>
        <p:blipFill>
          <a:blip r:embed="rId2"/>
          <a:stretch>
            <a:fillRect/>
          </a:stretch>
        </p:blipFill>
        <p:spPr>
          <a:xfrm>
            <a:off x="757825" y="4087662"/>
            <a:ext cx="10958185" cy="2649253"/>
          </a:xfrm>
          <a:prstGeom prst="rect">
            <a:avLst/>
          </a:prstGeom>
        </p:spPr>
      </p:pic>
      <p:pic>
        <p:nvPicPr>
          <p:cNvPr id="3" name="Resim 4" descr="ekran görüntüsü içeren bir resim&#10;&#10;Çok yüksek güvenilirlikle oluşturulmuş açıklama">
            <a:extLst>
              <a:ext uri="{FF2B5EF4-FFF2-40B4-BE49-F238E27FC236}">
                <a16:creationId xmlns:a16="http://schemas.microsoft.com/office/drawing/2014/main" id="{F97A0B02-841E-46C2-94D4-2F12D739E552}"/>
              </a:ext>
            </a:extLst>
          </p:cNvPr>
          <p:cNvPicPr>
            <a:picLocks noChangeAspect="1"/>
          </p:cNvPicPr>
          <p:nvPr/>
        </p:nvPicPr>
        <p:blipFill>
          <a:blip r:embed="rId3"/>
          <a:stretch>
            <a:fillRect/>
          </a:stretch>
        </p:blipFill>
        <p:spPr>
          <a:xfrm>
            <a:off x="759793" y="544350"/>
            <a:ext cx="10959545" cy="3439127"/>
          </a:xfrm>
          <a:prstGeom prst="rect">
            <a:avLst/>
          </a:prstGeom>
        </p:spPr>
      </p:pic>
      <p:sp>
        <p:nvSpPr>
          <p:cNvPr id="2" name="Metin kutusu 1">
            <a:extLst>
              <a:ext uri="{FF2B5EF4-FFF2-40B4-BE49-F238E27FC236}">
                <a16:creationId xmlns:a16="http://schemas.microsoft.com/office/drawing/2014/main" id="{C365FE88-4760-4BC5-B79B-263A5B81D43F}"/>
              </a:ext>
            </a:extLst>
          </p:cNvPr>
          <p:cNvSpPr txBox="1"/>
          <p:nvPr/>
        </p:nvSpPr>
        <p:spPr>
          <a:xfrm>
            <a:off x="11933321" y="433137"/>
            <a:ext cx="29677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dirty="0"/>
              <a:t>2</a:t>
            </a:r>
          </a:p>
        </p:txBody>
      </p:sp>
    </p:spTree>
    <p:extLst>
      <p:ext uri="{BB962C8B-B14F-4D97-AF65-F5344CB8AC3E}">
        <p14:creationId xmlns:p14="http://schemas.microsoft.com/office/powerpoint/2010/main" val="3520880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02886F55-808D-4374-ABF1-1721003CA51E}"/>
              </a:ext>
            </a:extLst>
          </p:cNvPr>
          <p:cNvSpPr txBox="1"/>
          <p:nvPr/>
        </p:nvSpPr>
        <p:spPr>
          <a:xfrm>
            <a:off x="1576137" y="1295400"/>
            <a:ext cx="97616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tr-TR"/>
          </a:p>
        </p:txBody>
      </p:sp>
      <p:pic>
        <p:nvPicPr>
          <p:cNvPr id="3" name="Resim 3" descr="ekran görüntüsü, telefon içeren bir resim&#10;&#10;Çok yüksek güvenilirlikle oluşturulmuş açıklama">
            <a:extLst>
              <a:ext uri="{FF2B5EF4-FFF2-40B4-BE49-F238E27FC236}">
                <a16:creationId xmlns:a16="http://schemas.microsoft.com/office/drawing/2014/main" id="{1B7C136F-BBF4-4683-AB6F-3FF7D2171035}"/>
              </a:ext>
            </a:extLst>
          </p:cNvPr>
          <p:cNvPicPr>
            <a:picLocks noChangeAspect="1"/>
          </p:cNvPicPr>
          <p:nvPr/>
        </p:nvPicPr>
        <p:blipFill>
          <a:blip r:embed="rId2"/>
          <a:stretch>
            <a:fillRect/>
          </a:stretch>
        </p:blipFill>
        <p:spPr>
          <a:xfrm>
            <a:off x="406629" y="1137505"/>
            <a:ext cx="10947747" cy="5475746"/>
          </a:xfrm>
          <a:prstGeom prst="rect">
            <a:avLst/>
          </a:prstGeom>
        </p:spPr>
      </p:pic>
      <p:sp>
        <p:nvSpPr>
          <p:cNvPr id="4" name="Metin kutusu 3">
            <a:extLst>
              <a:ext uri="{FF2B5EF4-FFF2-40B4-BE49-F238E27FC236}">
                <a16:creationId xmlns:a16="http://schemas.microsoft.com/office/drawing/2014/main" id="{8AB5A31E-277E-4511-948D-651E15BA1AC6}"/>
              </a:ext>
            </a:extLst>
          </p:cNvPr>
          <p:cNvSpPr txBox="1"/>
          <p:nvPr/>
        </p:nvSpPr>
        <p:spPr>
          <a:xfrm>
            <a:off x="11833058" y="533400"/>
            <a:ext cx="2867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dirty="0"/>
              <a:t>5</a:t>
            </a:r>
          </a:p>
        </p:txBody>
      </p:sp>
    </p:spTree>
    <p:extLst>
      <p:ext uri="{BB962C8B-B14F-4D97-AF65-F5344CB8AC3E}">
        <p14:creationId xmlns:p14="http://schemas.microsoft.com/office/powerpoint/2010/main" val="1850083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2" descr="ekran görüntüsü içeren bir resim&#10;&#10;Çok yüksek güvenilirlikle oluşturulmuş açıklama">
            <a:extLst>
              <a:ext uri="{FF2B5EF4-FFF2-40B4-BE49-F238E27FC236}">
                <a16:creationId xmlns:a16="http://schemas.microsoft.com/office/drawing/2014/main" id="{520C49D6-8F9B-4893-BEA6-996D04B0F4FA}"/>
              </a:ext>
            </a:extLst>
          </p:cNvPr>
          <p:cNvPicPr>
            <a:picLocks noChangeAspect="1"/>
          </p:cNvPicPr>
          <p:nvPr/>
        </p:nvPicPr>
        <p:blipFill>
          <a:blip r:embed="rId2"/>
          <a:stretch>
            <a:fillRect/>
          </a:stretch>
        </p:blipFill>
        <p:spPr>
          <a:xfrm>
            <a:off x="414321" y="1183889"/>
            <a:ext cx="11168051" cy="4711897"/>
          </a:xfrm>
          <a:prstGeom prst="rect">
            <a:avLst/>
          </a:prstGeom>
        </p:spPr>
      </p:pic>
      <p:sp>
        <p:nvSpPr>
          <p:cNvPr id="3" name="Metin kutusu 2">
            <a:extLst>
              <a:ext uri="{FF2B5EF4-FFF2-40B4-BE49-F238E27FC236}">
                <a16:creationId xmlns:a16="http://schemas.microsoft.com/office/drawing/2014/main" id="{017EB23C-8F9B-4BDE-AB6A-A93ED5D25E8F}"/>
              </a:ext>
            </a:extLst>
          </p:cNvPr>
          <p:cNvSpPr txBox="1"/>
          <p:nvPr/>
        </p:nvSpPr>
        <p:spPr>
          <a:xfrm>
            <a:off x="11883189" y="503321"/>
            <a:ext cx="2667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dirty="0"/>
              <a:t>6</a:t>
            </a:r>
          </a:p>
        </p:txBody>
      </p:sp>
    </p:spTree>
    <p:extLst>
      <p:ext uri="{BB962C8B-B14F-4D97-AF65-F5344CB8AC3E}">
        <p14:creationId xmlns:p14="http://schemas.microsoft.com/office/powerpoint/2010/main" val="1532220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2" descr="ekran görüntüsü içeren bir resim&#10;&#10;Çok yüksek güvenilirlikle oluşturulmuş açıklama">
            <a:extLst>
              <a:ext uri="{FF2B5EF4-FFF2-40B4-BE49-F238E27FC236}">
                <a16:creationId xmlns:a16="http://schemas.microsoft.com/office/drawing/2014/main" id="{84E3766A-CE51-481B-9092-D9642BFF9EF2}"/>
              </a:ext>
            </a:extLst>
          </p:cNvPr>
          <p:cNvPicPr>
            <a:picLocks noChangeAspect="1"/>
          </p:cNvPicPr>
          <p:nvPr/>
        </p:nvPicPr>
        <p:blipFill>
          <a:blip r:embed="rId2"/>
          <a:stretch>
            <a:fillRect/>
          </a:stretch>
        </p:blipFill>
        <p:spPr>
          <a:xfrm>
            <a:off x="663880" y="1567763"/>
            <a:ext cx="10864240" cy="4547107"/>
          </a:xfrm>
          <a:prstGeom prst="rect">
            <a:avLst/>
          </a:prstGeom>
        </p:spPr>
      </p:pic>
      <p:sp>
        <p:nvSpPr>
          <p:cNvPr id="3" name="Metin kutusu 2">
            <a:extLst>
              <a:ext uri="{FF2B5EF4-FFF2-40B4-BE49-F238E27FC236}">
                <a16:creationId xmlns:a16="http://schemas.microsoft.com/office/drawing/2014/main" id="{D62E2022-CF79-4D1C-AD5A-FAE283DE6103}"/>
              </a:ext>
            </a:extLst>
          </p:cNvPr>
          <p:cNvSpPr txBox="1"/>
          <p:nvPr/>
        </p:nvSpPr>
        <p:spPr>
          <a:xfrm>
            <a:off x="11893216" y="473242"/>
            <a:ext cx="29677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dirty="0"/>
              <a:t>4</a:t>
            </a:r>
          </a:p>
        </p:txBody>
      </p:sp>
    </p:spTree>
    <p:extLst>
      <p:ext uri="{BB962C8B-B14F-4D97-AF65-F5344CB8AC3E}">
        <p14:creationId xmlns:p14="http://schemas.microsoft.com/office/powerpoint/2010/main" val="1499014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2" descr="siyah, tablo, beyaz, dizüstü içeren bir resim&#10;&#10;Çok yüksek güvenilirlikle oluşturulmuş açıklama">
            <a:extLst>
              <a:ext uri="{FF2B5EF4-FFF2-40B4-BE49-F238E27FC236}">
                <a16:creationId xmlns:a16="http://schemas.microsoft.com/office/drawing/2014/main" id="{B2209D68-DFA6-41F1-8E0F-1C0F1275D933}"/>
              </a:ext>
            </a:extLst>
          </p:cNvPr>
          <p:cNvPicPr>
            <a:picLocks noChangeAspect="1"/>
          </p:cNvPicPr>
          <p:nvPr/>
        </p:nvPicPr>
        <p:blipFill>
          <a:blip r:embed="rId2"/>
          <a:stretch>
            <a:fillRect/>
          </a:stretch>
        </p:blipFill>
        <p:spPr>
          <a:xfrm>
            <a:off x="1446894" y="2035542"/>
            <a:ext cx="9429928" cy="3371188"/>
          </a:xfrm>
          <a:prstGeom prst="rect">
            <a:avLst/>
          </a:prstGeom>
        </p:spPr>
      </p:pic>
    </p:spTree>
    <p:extLst>
      <p:ext uri="{BB962C8B-B14F-4D97-AF65-F5344CB8AC3E}">
        <p14:creationId xmlns:p14="http://schemas.microsoft.com/office/powerpoint/2010/main" val="297107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BA0D9E63-6411-4029-A145-724B10A3CB32}"/>
              </a:ext>
            </a:extLst>
          </p:cNvPr>
          <p:cNvSpPr txBox="1"/>
          <p:nvPr/>
        </p:nvSpPr>
        <p:spPr>
          <a:xfrm>
            <a:off x="593558" y="1505952"/>
            <a:ext cx="10583777"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400">
                <a:latin typeface="Arial Black"/>
              </a:rPr>
              <a:t>Sonuç olarak;</a:t>
            </a:r>
            <a:r>
              <a:rPr lang="tr-TR"/>
              <a:t> </a:t>
            </a:r>
          </a:p>
          <a:p>
            <a:endParaRPr lang="tr-TR">
              <a:ea typeface="+mn-lt"/>
              <a:cs typeface="+mn-lt"/>
            </a:endParaRPr>
          </a:p>
          <a:p>
            <a:r>
              <a:rPr lang="tr-TR">
                <a:ea typeface="+mn-lt"/>
                <a:cs typeface="+mn-lt"/>
              </a:rPr>
              <a:t>1)İşlemciden en fazla verim(boşta geçirdiği zamanı en aza indirmek) elde edilmesinin sağlar.</a:t>
            </a:r>
            <a:endParaRPr lang="tr-TR"/>
          </a:p>
          <a:p>
            <a:r>
              <a:rPr lang="tr-TR">
                <a:ea typeface="+mn-lt"/>
                <a:cs typeface="+mn-lt"/>
              </a:rPr>
              <a:t>2)CPU kaynaklarının daha iyi kullanılmasını sağlar.</a:t>
            </a:r>
          </a:p>
          <a:p>
            <a:r>
              <a:rPr lang="tr-TR">
                <a:ea typeface="+mn-lt"/>
                <a:cs typeface="+mn-lt"/>
              </a:rPr>
              <a:t>3)Thread'lerin çalışması esnasında kullanıcının ekranı dondurulmaz. </a:t>
            </a:r>
          </a:p>
          <a:p>
            <a:r>
              <a:rPr lang="tr-TR">
                <a:ea typeface="+mn-lt"/>
                <a:cs typeface="+mn-lt"/>
              </a:rPr>
              <a:t>4)Bir çok işlem birlikte yapıldığından zaman kazancı sağlar.</a:t>
            </a:r>
          </a:p>
          <a:p>
            <a:r>
              <a:rPr lang="tr-TR">
                <a:ea typeface="+mn-lt"/>
                <a:cs typeface="+mn-lt"/>
              </a:rPr>
              <a:t>5)Thread'lar bağımsız olduklarından birinde karşılaşılan hata diğerlerini etkilemez.</a:t>
            </a:r>
            <a:endParaRPr lang="tr-TR"/>
          </a:p>
        </p:txBody>
      </p:sp>
      <p:sp>
        <p:nvSpPr>
          <p:cNvPr id="3" name="Metin kutusu 2">
            <a:extLst>
              <a:ext uri="{FF2B5EF4-FFF2-40B4-BE49-F238E27FC236}">
                <a16:creationId xmlns:a16="http://schemas.microsoft.com/office/drawing/2014/main" id="{6C0D33A5-1915-40B5-B6F3-B0B0C3B70C98}"/>
              </a:ext>
            </a:extLst>
          </p:cNvPr>
          <p:cNvSpPr txBox="1"/>
          <p:nvPr/>
        </p:nvSpPr>
        <p:spPr>
          <a:xfrm>
            <a:off x="533401" y="4373479"/>
            <a:ext cx="10112540"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tr-TR">
              <a:ea typeface="+mn-lt"/>
              <a:cs typeface="+mn-lt"/>
            </a:endParaRPr>
          </a:p>
          <a:p>
            <a:r>
              <a:rPr lang="tr-TR" sz="2400">
                <a:latin typeface="Arial Black"/>
                <a:ea typeface="+mn-lt"/>
                <a:cs typeface="+mn-lt"/>
              </a:rPr>
              <a:t>Multitherading zararları nelerdir?</a:t>
            </a:r>
          </a:p>
          <a:p>
            <a:endParaRPr lang="tr-TR">
              <a:ea typeface="+mn-lt"/>
              <a:cs typeface="+mn-lt"/>
            </a:endParaRPr>
          </a:p>
          <a:p>
            <a:r>
              <a:rPr lang="tr-TR">
                <a:ea typeface="+mn-lt"/>
                <a:cs typeface="+mn-lt"/>
              </a:rPr>
              <a:t>1)Programın/Yazılımın geliştirilmesini güçleştirir. </a:t>
            </a:r>
            <a:endParaRPr lang="tr-TR"/>
          </a:p>
          <a:p>
            <a:r>
              <a:rPr lang="tr-TR">
                <a:ea typeface="+mn-lt"/>
                <a:cs typeface="+mn-lt"/>
              </a:rPr>
              <a:t>2)Debug ve test işlemleri karmaşıktır.</a:t>
            </a:r>
          </a:p>
          <a:p>
            <a:r>
              <a:rPr lang="tr-TR">
                <a:ea typeface="+mn-lt"/>
                <a:cs typeface="+mn-lt"/>
              </a:rPr>
              <a:t>3)Deadlock oluşma potansiyeli artar.</a:t>
            </a:r>
            <a:endParaRPr lang="tr-TR"/>
          </a:p>
        </p:txBody>
      </p:sp>
    </p:spTree>
    <p:extLst>
      <p:ext uri="{BB962C8B-B14F-4D97-AF65-F5344CB8AC3E}">
        <p14:creationId xmlns:p14="http://schemas.microsoft.com/office/powerpoint/2010/main" val="4011846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61EC5D45-5293-479D-B33D-C57FC88E4545}"/>
              </a:ext>
            </a:extLst>
          </p:cNvPr>
          <p:cNvSpPr txBox="1"/>
          <p:nvPr/>
        </p:nvSpPr>
        <p:spPr>
          <a:xfrm>
            <a:off x="1307933" y="586038"/>
            <a:ext cx="9871910"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sz="2400">
                <a:latin typeface="Arial Black"/>
              </a:rPr>
              <a:t>KAYNAKLAR</a:t>
            </a:r>
          </a:p>
          <a:p>
            <a:endParaRPr lang="tr-TR" sz="2400">
              <a:latin typeface="Arial Black"/>
            </a:endParaRPr>
          </a:p>
          <a:p>
            <a:r>
              <a:rPr lang="tr-TR">
                <a:latin typeface="Century Gothic"/>
              </a:rPr>
              <a:t>Java –Multithreading –Tutorialspoint</a:t>
            </a:r>
            <a:endParaRPr lang="tr-TR" sz="2400">
              <a:latin typeface="Arial Black"/>
            </a:endParaRPr>
          </a:p>
          <a:p>
            <a:r>
              <a:rPr lang="tr-TR">
                <a:ea typeface="+mn-lt"/>
                <a:cs typeface="+mn-lt"/>
                <a:hlinkClick r:id="rId2"/>
              </a:rPr>
              <a:t>https://www.tutorialspoint.com/java/java_multithreading.htm</a:t>
            </a:r>
            <a:endParaRPr lang="tr-TR"/>
          </a:p>
          <a:p>
            <a:endParaRPr lang="tr-TR">
              <a:latin typeface="Century Gothic"/>
            </a:endParaRPr>
          </a:p>
          <a:p>
            <a:r>
              <a:rPr lang="tr-TR">
                <a:latin typeface="Century Gothic"/>
              </a:rPr>
              <a:t>Java'da Multithreading</a:t>
            </a:r>
          </a:p>
          <a:p>
            <a:r>
              <a:rPr lang="tr-TR">
                <a:ea typeface="+mn-lt"/>
                <a:cs typeface="+mn-lt"/>
                <a:hlinkClick r:id="rId3"/>
              </a:rPr>
              <a:t>https://medium.com/gokhanyavas/javada-multithreading-bbc6a9181772</a:t>
            </a:r>
            <a:endParaRPr lang="tr-TR"/>
          </a:p>
          <a:p>
            <a:endParaRPr lang="tr-TR">
              <a:latin typeface="Century Gothic"/>
            </a:endParaRPr>
          </a:p>
          <a:p>
            <a:r>
              <a:rPr lang="tr-TR">
                <a:latin typeface="Century Gothic"/>
              </a:rPr>
              <a:t>Çoklu kullanım vikipedi</a:t>
            </a:r>
          </a:p>
          <a:p>
            <a:r>
              <a:rPr lang="tr-TR">
                <a:ea typeface="+mn-lt"/>
                <a:cs typeface="+mn-lt"/>
                <a:hlinkClick r:id="rId4"/>
              </a:rPr>
              <a:t>https://tr.wikipedia.org/wiki/%C3%87oklu_kullan%C4%B1m</a:t>
            </a:r>
            <a:endParaRPr lang="tr-TR"/>
          </a:p>
          <a:p>
            <a:endParaRPr lang="tr-TR">
              <a:latin typeface="Century Gothic"/>
            </a:endParaRPr>
          </a:p>
          <a:p>
            <a:r>
              <a:rPr lang="tr-TR">
                <a:ea typeface="+mn-lt"/>
                <a:cs typeface="+mn-lt"/>
              </a:rPr>
              <a:t>Paralel Kullanım-Multithreading</a:t>
            </a:r>
          </a:p>
          <a:p>
            <a:r>
              <a:rPr lang="tr-TR">
                <a:ea typeface="+mn-lt"/>
                <a:cs typeface="+mn-lt"/>
                <a:hlinkClick r:id="rId5"/>
              </a:rPr>
              <a:t>https://www.oocities.org/turhan_coban/Java/kitap/java09.htm#9.1</a:t>
            </a:r>
            <a:endParaRPr lang="tr-TR"/>
          </a:p>
          <a:p>
            <a:endParaRPr lang="tr-TR">
              <a:latin typeface="Century Gothic"/>
            </a:endParaRPr>
          </a:p>
          <a:p>
            <a:r>
              <a:rPr lang="tr-TR">
                <a:latin typeface="Century Gothic"/>
              </a:rPr>
              <a:t>Multithreading in Java- javatpoint</a:t>
            </a:r>
          </a:p>
          <a:p>
            <a:r>
              <a:rPr lang="tr-TR">
                <a:ea typeface="+mn-lt"/>
                <a:cs typeface="+mn-lt"/>
                <a:hlinkClick r:id="rId6"/>
              </a:rPr>
              <a:t>https://www.javatpoint.com/multithreading-in-java</a:t>
            </a:r>
            <a:endParaRPr lang="tr-TR"/>
          </a:p>
          <a:p>
            <a:endParaRPr lang="tr-TR">
              <a:latin typeface="Century Gothic"/>
            </a:endParaRPr>
          </a:p>
          <a:p>
            <a:r>
              <a:rPr lang="tr-TR">
                <a:latin typeface="Century Gothic"/>
              </a:rPr>
              <a:t>Multithreading</a:t>
            </a:r>
          </a:p>
          <a:p>
            <a:r>
              <a:rPr lang="tr-TR">
                <a:ea typeface="+mn-lt"/>
                <a:cs typeface="+mn-lt"/>
                <a:hlinkClick r:id="rId7"/>
              </a:rPr>
              <a:t>http://hsyavuz.com/java/multithreading</a:t>
            </a:r>
            <a:endParaRPr lang="tr-TR"/>
          </a:p>
          <a:p>
            <a:endParaRPr lang="tr-TR">
              <a:latin typeface="Century Gothic"/>
            </a:endParaRPr>
          </a:p>
          <a:p>
            <a:endParaRPr lang="tr-TR" sz="2400">
              <a:latin typeface="Arial Black"/>
            </a:endParaRPr>
          </a:p>
        </p:txBody>
      </p:sp>
      <p:sp>
        <p:nvSpPr>
          <p:cNvPr id="4" name="Ok: Sağ 3">
            <a:extLst>
              <a:ext uri="{FF2B5EF4-FFF2-40B4-BE49-F238E27FC236}">
                <a16:creationId xmlns:a16="http://schemas.microsoft.com/office/drawing/2014/main" id="{A741F3FD-CA58-457D-81DD-C6E55AF9FEF1}"/>
              </a:ext>
            </a:extLst>
          </p:cNvPr>
          <p:cNvSpPr/>
          <p:nvPr/>
        </p:nvSpPr>
        <p:spPr>
          <a:xfrm>
            <a:off x="147466" y="1477195"/>
            <a:ext cx="982578" cy="481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Ok: Sağ 4">
            <a:extLst>
              <a:ext uri="{FF2B5EF4-FFF2-40B4-BE49-F238E27FC236}">
                <a16:creationId xmlns:a16="http://schemas.microsoft.com/office/drawing/2014/main" id="{990E70E0-FBED-485E-90B3-0215BAA9F03B}"/>
              </a:ext>
            </a:extLst>
          </p:cNvPr>
          <p:cNvSpPr/>
          <p:nvPr/>
        </p:nvSpPr>
        <p:spPr>
          <a:xfrm>
            <a:off x="149974" y="4728229"/>
            <a:ext cx="982578" cy="481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Ok: Sağ 5">
            <a:extLst>
              <a:ext uri="{FF2B5EF4-FFF2-40B4-BE49-F238E27FC236}">
                <a16:creationId xmlns:a16="http://schemas.microsoft.com/office/drawing/2014/main" id="{03862CE9-B2F1-4136-A0B5-10272EA10C65}"/>
              </a:ext>
            </a:extLst>
          </p:cNvPr>
          <p:cNvSpPr/>
          <p:nvPr/>
        </p:nvSpPr>
        <p:spPr>
          <a:xfrm>
            <a:off x="142454" y="3858446"/>
            <a:ext cx="982578" cy="481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k: Sağ 6">
            <a:extLst>
              <a:ext uri="{FF2B5EF4-FFF2-40B4-BE49-F238E27FC236}">
                <a16:creationId xmlns:a16="http://schemas.microsoft.com/office/drawing/2014/main" id="{489AE3C3-3D93-4011-93A0-A6239C1C38ED}"/>
              </a:ext>
            </a:extLst>
          </p:cNvPr>
          <p:cNvSpPr/>
          <p:nvPr/>
        </p:nvSpPr>
        <p:spPr>
          <a:xfrm>
            <a:off x="144960" y="3058847"/>
            <a:ext cx="982578" cy="481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k: Sağ 7">
            <a:extLst>
              <a:ext uri="{FF2B5EF4-FFF2-40B4-BE49-F238E27FC236}">
                <a16:creationId xmlns:a16="http://schemas.microsoft.com/office/drawing/2014/main" id="{0BBB0C3F-92F6-495F-A1B3-F477136AA8A9}"/>
              </a:ext>
            </a:extLst>
          </p:cNvPr>
          <p:cNvSpPr/>
          <p:nvPr/>
        </p:nvSpPr>
        <p:spPr>
          <a:xfrm>
            <a:off x="147467" y="2158986"/>
            <a:ext cx="982578" cy="481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k: Sağ 8">
            <a:extLst>
              <a:ext uri="{FF2B5EF4-FFF2-40B4-BE49-F238E27FC236}">
                <a16:creationId xmlns:a16="http://schemas.microsoft.com/office/drawing/2014/main" id="{25FEF7B3-60B5-49B9-AE99-9E7AB5C6273A}"/>
              </a:ext>
            </a:extLst>
          </p:cNvPr>
          <p:cNvSpPr/>
          <p:nvPr/>
        </p:nvSpPr>
        <p:spPr>
          <a:xfrm>
            <a:off x="149974" y="5530334"/>
            <a:ext cx="982578" cy="481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137591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5">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8" name="Picture 17">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pic>
        <p:nvPicPr>
          <p:cNvPr id="5" name="Resim 5" descr="yiyecek, çizim, ışık içeren bir resim&#10;&#10;Çok yüksek güvenilirlikle oluşturulmuş açıklama">
            <a:extLst>
              <a:ext uri="{FF2B5EF4-FFF2-40B4-BE49-F238E27FC236}">
                <a16:creationId xmlns:a16="http://schemas.microsoft.com/office/drawing/2014/main" id="{D75885D0-CDD4-4BF0-982A-74AC6A329969}"/>
              </a:ext>
            </a:extLst>
          </p:cNvPr>
          <p:cNvPicPr>
            <a:picLocks noChangeAspect="1"/>
          </p:cNvPicPr>
          <p:nvPr/>
        </p:nvPicPr>
        <p:blipFill rotWithShape="1">
          <a:blip r:embed="rId4">
            <a:alphaModFix amt="40000"/>
          </a:blip>
          <a:srcRect t="7865" b="7865"/>
          <a:stretch/>
        </p:blipFill>
        <p:spPr>
          <a:xfrm>
            <a:off x="20" y="10"/>
            <a:ext cx="12191980" cy="6857990"/>
          </a:xfrm>
          <a:prstGeom prst="rect">
            <a:avLst/>
          </a:prstGeom>
        </p:spPr>
      </p:pic>
      <p:sp>
        <p:nvSpPr>
          <p:cNvPr id="2" name="Metin kutusu 1">
            <a:extLst>
              <a:ext uri="{FF2B5EF4-FFF2-40B4-BE49-F238E27FC236}">
                <a16:creationId xmlns:a16="http://schemas.microsoft.com/office/drawing/2014/main" id="{94DF7A04-23DE-428E-93DC-1630CDFACFB7}"/>
              </a:ext>
            </a:extLst>
          </p:cNvPr>
          <p:cNvSpPr txBox="1"/>
          <p:nvPr/>
        </p:nvSpPr>
        <p:spPr>
          <a:xfrm>
            <a:off x="532295" y="834651"/>
            <a:ext cx="9448800" cy="260206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914400">
              <a:lnSpc>
                <a:spcPct val="90000"/>
              </a:lnSpc>
              <a:spcBef>
                <a:spcPct val="0"/>
              </a:spcBef>
              <a:spcAft>
                <a:spcPts val="600"/>
              </a:spcAft>
            </a:pPr>
            <a:r>
              <a:rPr lang="en-US" sz="6000" cap="all">
                <a:latin typeface="+mj-lt"/>
                <a:ea typeface="+mj-ea"/>
                <a:cs typeface="+mj-cs"/>
              </a:rPr>
              <a:t>VAKTİNİZİ AYIRDIĞINIZ İÇİN TEŞEKKÜRLER...</a:t>
            </a:r>
          </a:p>
        </p:txBody>
      </p:sp>
      <p:sp>
        <p:nvSpPr>
          <p:cNvPr id="15" name="Metin kutusu 14">
            <a:extLst>
              <a:ext uri="{FF2B5EF4-FFF2-40B4-BE49-F238E27FC236}">
                <a16:creationId xmlns:a16="http://schemas.microsoft.com/office/drawing/2014/main" id="{5E199A57-0A51-4E22-8CF9-5594BB6D1278}"/>
              </a:ext>
            </a:extLst>
          </p:cNvPr>
          <p:cNvSpPr txBox="1"/>
          <p:nvPr/>
        </p:nvSpPr>
        <p:spPr>
          <a:xfrm>
            <a:off x="4723710" y="361535"/>
            <a:ext cx="4432852"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t>                    </a:t>
            </a:r>
            <a:r>
              <a:rPr lang="tr-TR" sz="2800">
                <a:latin typeface="Arial Black"/>
              </a:rPr>
              <a:t>MAKÜ</a:t>
            </a:r>
          </a:p>
          <a:p>
            <a:r>
              <a:rPr lang="tr-TR"/>
              <a:t>Nesneye Dayalı Programlama</a:t>
            </a:r>
            <a:endParaRPr lang="tr-TR" dirty="0"/>
          </a:p>
        </p:txBody>
      </p:sp>
      <p:sp>
        <p:nvSpPr>
          <p:cNvPr id="17" name="Metin kutusu 16">
            <a:extLst>
              <a:ext uri="{FF2B5EF4-FFF2-40B4-BE49-F238E27FC236}">
                <a16:creationId xmlns:a16="http://schemas.microsoft.com/office/drawing/2014/main" id="{3250BB3A-EEB1-4ED5-AE59-E7B0E7E1F68B}"/>
              </a:ext>
            </a:extLst>
          </p:cNvPr>
          <p:cNvSpPr txBox="1"/>
          <p:nvPr/>
        </p:nvSpPr>
        <p:spPr>
          <a:xfrm>
            <a:off x="6567280" y="3817453"/>
            <a:ext cx="545989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a:latin typeface="Arial Black"/>
              </a:rPr>
              <a:t>Hazırlayan ve Sunan:</a:t>
            </a:r>
            <a:r>
              <a:rPr lang="tr-TR"/>
              <a:t> Elif OPAN 1811404011</a:t>
            </a:r>
          </a:p>
          <a:p>
            <a:endParaRPr lang="tr-TR" dirty="0"/>
          </a:p>
          <a:p>
            <a:r>
              <a:rPr lang="tr-TR">
                <a:latin typeface="Arial Black"/>
              </a:rPr>
              <a:t>E-posta:</a:t>
            </a:r>
            <a:r>
              <a:rPr lang="tr-TR" dirty="0"/>
              <a:t> </a:t>
            </a:r>
            <a:r>
              <a:rPr lang="tr-TR" dirty="0">
                <a:hlinkClick r:id="rId5"/>
              </a:rPr>
              <a:t>opanelif1@gmail.com</a:t>
            </a:r>
            <a:endParaRPr lang="tr-TR" dirty="0"/>
          </a:p>
          <a:p>
            <a:endParaRPr lang="tr-TR" dirty="0"/>
          </a:p>
          <a:p>
            <a:r>
              <a:rPr lang="tr-TR">
                <a:latin typeface="Arial Black"/>
              </a:rPr>
              <a:t>Tarih: </a:t>
            </a:r>
            <a:r>
              <a:rPr lang="tr-TR"/>
              <a:t>27.04.2020</a:t>
            </a:r>
          </a:p>
          <a:p>
            <a:endParaRPr lang="tr-TR" dirty="0"/>
          </a:p>
          <a:p>
            <a:r>
              <a:rPr lang="tr-TR">
                <a:latin typeface="Arial Black"/>
              </a:rPr>
              <a:t>Ders Yürütücüsü: </a:t>
            </a:r>
            <a:r>
              <a:rPr lang="tr-TR"/>
              <a:t>Doş. Dr. İsmail KIRBAŞ</a:t>
            </a:r>
            <a:endParaRPr lang="tr-TR" dirty="0"/>
          </a:p>
        </p:txBody>
      </p:sp>
    </p:spTree>
    <p:extLst>
      <p:ext uri="{BB962C8B-B14F-4D97-AF65-F5344CB8AC3E}">
        <p14:creationId xmlns:p14="http://schemas.microsoft.com/office/powerpoint/2010/main" val="3080764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07618E9E-ACC2-4B57-92B2-89D4CBA191CC}"/>
              </a:ext>
            </a:extLst>
          </p:cNvPr>
          <p:cNvSpPr txBox="1"/>
          <p:nvPr/>
        </p:nvSpPr>
        <p:spPr>
          <a:xfrm>
            <a:off x="1926609" y="1153235"/>
            <a:ext cx="328911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400">
                <a:latin typeface="Franklin Gothic Medium"/>
              </a:rPr>
              <a:t>İÇİNDEKİLER NELER?</a:t>
            </a:r>
          </a:p>
        </p:txBody>
      </p:sp>
      <p:sp>
        <p:nvSpPr>
          <p:cNvPr id="3" name="Metin kutusu 2">
            <a:extLst>
              <a:ext uri="{FF2B5EF4-FFF2-40B4-BE49-F238E27FC236}">
                <a16:creationId xmlns:a16="http://schemas.microsoft.com/office/drawing/2014/main" id="{0EAF3D08-D47B-433C-8FA1-7E1830768D11}"/>
              </a:ext>
            </a:extLst>
          </p:cNvPr>
          <p:cNvSpPr txBox="1"/>
          <p:nvPr/>
        </p:nvSpPr>
        <p:spPr>
          <a:xfrm>
            <a:off x="2410678" y="2035364"/>
            <a:ext cx="5915974"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000" dirty="0"/>
              <a:t>1) Çok </a:t>
            </a:r>
            <a:r>
              <a:rPr lang="tr-TR" sz="2000" dirty="0" err="1"/>
              <a:t>kanallılık</a:t>
            </a:r>
            <a:r>
              <a:rPr lang="tr-TR" sz="2000" dirty="0"/>
              <a:t> kavramı nedir ve Java da yeri nedir?</a:t>
            </a:r>
          </a:p>
          <a:p>
            <a:r>
              <a:rPr lang="tr-TR" sz="2000" dirty="0"/>
              <a:t>2) </a:t>
            </a:r>
            <a:r>
              <a:rPr lang="tr-TR" sz="2000" dirty="0" err="1"/>
              <a:t>Thread</a:t>
            </a:r>
            <a:r>
              <a:rPr lang="tr-TR" sz="2000" dirty="0"/>
              <a:t>? </a:t>
            </a:r>
          </a:p>
          <a:p>
            <a:r>
              <a:rPr lang="tr-TR" sz="2000" dirty="0"/>
              <a:t>3) Bu </a:t>
            </a:r>
            <a:r>
              <a:rPr lang="tr-TR" sz="2000" dirty="0" err="1"/>
              <a:t>sınıflaın</a:t>
            </a:r>
            <a:r>
              <a:rPr lang="tr-TR" sz="2000" dirty="0"/>
              <a:t> </a:t>
            </a:r>
            <a:r>
              <a:rPr lang="tr-TR" sz="2000" dirty="0" err="1"/>
              <a:t>methodları</a:t>
            </a:r>
            <a:r>
              <a:rPr lang="tr-TR" sz="2000" dirty="0"/>
              <a:t> nelerdir?</a:t>
            </a:r>
          </a:p>
          <a:p>
            <a:r>
              <a:rPr lang="tr-TR" sz="2000" dirty="0"/>
              <a:t>4) örnek1</a:t>
            </a:r>
          </a:p>
          <a:p>
            <a:r>
              <a:rPr lang="tr-TR" sz="2000" dirty="0"/>
              <a:t>5)örnek2(örnekler)</a:t>
            </a:r>
          </a:p>
          <a:p>
            <a:r>
              <a:rPr lang="tr-TR" sz="2000" dirty="0"/>
              <a:t>6) sonuç ve </a:t>
            </a:r>
            <a:r>
              <a:rPr lang="tr-TR" sz="2000" dirty="0" err="1"/>
              <a:t>multithreadın</a:t>
            </a:r>
            <a:r>
              <a:rPr lang="tr-TR" sz="2000" dirty="0"/>
              <a:t> zararları nelerdir?</a:t>
            </a:r>
          </a:p>
          <a:p>
            <a:r>
              <a:rPr lang="tr-TR" sz="2000" dirty="0"/>
              <a:t>7) kaynaklar</a:t>
            </a:r>
          </a:p>
        </p:txBody>
      </p:sp>
    </p:spTree>
    <p:extLst>
      <p:ext uri="{BB962C8B-B14F-4D97-AF65-F5344CB8AC3E}">
        <p14:creationId xmlns:p14="http://schemas.microsoft.com/office/powerpoint/2010/main" val="2683503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C7F88D7E-DA02-46A2-9294-1B1667E735BF}"/>
              </a:ext>
            </a:extLst>
          </p:cNvPr>
          <p:cNvSpPr txBox="1"/>
          <p:nvPr/>
        </p:nvSpPr>
        <p:spPr>
          <a:xfrm>
            <a:off x="1908417" y="2264407"/>
            <a:ext cx="8930184"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a:t>Günlük yaşantıda işlemleri sırayla iyi bir şekilde yapabilseydik belki mükemmel sonuçlar elde edebilirdik. </a:t>
            </a:r>
            <a:r>
              <a:rPr lang="tr-TR">
                <a:ea typeface="+mn-lt"/>
                <a:cs typeface="+mn-lt"/>
              </a:rPr>
              <a:t>Çok Kanallı Programlama (Multi-</a:t>
            </a:r>
            <a:r>
              <a:rPr lang="tr-TR" err="1">
                <a:ea typeface="+mn-lt"/>
                <a:cs typeface="+mn-lt"/>
              </a:rPr>
              <a:t>Threaded</a:t>
            </a:r>
            <a:r>
              <a:rPr lang="tr-TR">
                <a:ea typeface="+mn-lt"/>
                <a:cs typeface="+mn-lt"/>
              </a:rPr>
              <a:t> Programming)</a:t>
            </a:r>
            <a:r>
              <a:rPr lang="tr-TR"/>
              <a:t> ; çok akışlı yada birden fazla iş parçacığı ile programlama denilebilir. Yani bir programın uygulamanın aynı anda birden fazla işi yapabilmesi demektir. </a:t>
            </a:r>
          </a:p>
          <a:p>
            <a:r>
              <a:rPr lang="tr-TR"/>
              <a:t>Çoklu iş yapabilen sistemlerden gelişen bu yöntem tek bir çekirdeğin kaynaklarını paylaşmak zorundadır. Bu kaynaklar; aritmetik mantık birimi, yazmaçlar(</a:t>
            </a:r>
            <a:r>
              <a:rPr lang="tr-TR" err="1"/>
              <a:t>registers</a:t>
            </a:r>
            <a:r>
              <a:rPr lang="tr-TR"/>
              <a:t>), işlemci ön belleği ve adres dönüştürme önbelleğidir. Çok çekirdekli yani çok işlem yapabilen bu sistemlerde işlem birimlerinin tamamı ayrı çekirdeklerde olmasına rağmen, çok </a:t>
            </a:r>
            <a:r>
              <a:rPr lang="tr-TR" err="1"/>
              <a:t>kanallılıkta</a:t>
            </a:r>
            <a:r>
              <a:rPr lang="tr-TR"/>
              <a:t> tek bir çekirdeğin kullanılabilirliğini iş-parçacığı seviyesinde daha verimli hale getirir. Ayrıca çok </a:t>
            </a:r>
            <a:r>
              <a:rPr lang="tr-TR" err="1"/>
              <a:t>kanallılık</a:t>
            </a:r>
            <a:r>
              <a:rPr lang="tr-TR"/>
              <a:t> işlem zaman oranını arttıran çok önemli bir etkidir.</a:t>
            </a:r>
          </a:p>
        </p:txBody>
      </p:sp>
      <p:sp>
        <p:nvSpPr>
          <p:cNvPr id="3" name="Metin kutusu 2">
            <a:extLst>
              <a:ext uri="{FF2B5EF4-FFF2-40B4-BE49-F238E27FC236}">
                <a16:creationId xmlns:a16="http://schemas.microsoft.com/office/drawing/2014/main" id="{8BF7A123-57C3-4DED-8EA9-AC303922AAE9}"/>
              </a:ext>
            </a:extLst>
          </p:cNvPr>
          <p:cNvSpPr txBox="1"/>
          <p:nvPr/>
        </p:nvSpPr>
        <p:spPr>
          <a:xfrm>
            <a:off x="2062922" y="781877"/>
            <a:ext cx="6453808"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800">
                <a:latin typeface="Arial Black"/>
              </a:rPr>
              <a:t>Çok kanallılık kavramı nedir ve Javada yeri nedir</a:t>
            </a:r>
            <a:r>
              <a:rPr lang="tr-TR" sz="2800" dirty="0">
                <a:latin typeface="Arial Black"/>
              </a:rPr>
              <a:t>?</a:t>
            </a:r>
          </a:p>
          <a:p>
            <a:endParaRPr lang="tr-TR" sz="2800" dirty="0">
              <a:latin typeface="Arial Black"/>
            </a:endParaRPr>
          </a:p>
        </p:txBody>
      </p:sp>
    </p:spTree>
    <p:extLst>
      <p:ext uri="{BB962C8B-B14F-4D97-AF65-F5344CB8AC3E}">
        <p14:creationId xmlns:p14="http://schemas.microsoft.com/office/powerpoint/2010/main" val="4119732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91593C05-F4DD-4A7B-94AE-B227D382B8A2}"/>
              </a:ext>
            </a:extLst>
          </p:cNvPr>
          <p:cNvSpPr txBox="1"/>
          <p:nvPr/>
        </p:nvSpPr>
        <p:spPr>
          <a:xfrm>
            <a:off x="5399071" y="1590717"/>
            <a:ext cx="6549148"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a:t>Bizlerin şu anda kullandığı bilgisayarların çok bir bölümü tek bir işlemciye sahiptir (</a:t>
            </a:r>
            <a:r>
              <a:rPr lang="tr-TR" err="1"/>
              <a:t>processar</a:t>
            </a:r>
            <a:r>
              <a:rPr lang="tr-TR"/>
              <a:t>). Birden fazla işlemciye sahip paralel bilgisayarlarda her bir işlemcide bir iş tamamlayarak paralel kullanım mümkündür fakat tek işlemcili sistemler için yani seri bilgisayarlar, yazılmış olan program dilleri birden fazla işin aynı anda yapılmasına olanak sağlamazlar. Modern bilgisayar dilleri arasında Ada ve Java dilleri bir işlemcide birden fazla işlemin(programın) aynı anda kullanılmasına izin veririler. Mesela buna karşın C++ dili birden fazla programın aynı anda kullanılmasına izin vermez bu yüzden tek kullanımlık programlama dilidir.</a:t>
            </a:r>
          </a:p>
          <a:p>
            <a:r>
              <a:rPr lang="tr-TR"/>
              <a:t>Ayrıca çok akışlı programlama Java'nın bir kütüphanesi olmayıp yazılım dilinin temel özelliklerinden biridir.</a:t>
            </a:r>
          </a:p>
        </p:txBody>
      </p:sp>
      <p:pic>
        <p:nvPicPr>
          <p:cNvPr id="3" name="Resim 3" descr="cihaz içeren bir resim&#10;&#10;Çok yüksek güvenilirlikle oluşturulmuş açıklama">
            <a:extLst>
              <a:ext uri="{FF2B5EF4-FFF2-40B4-BE49-F238E27FC236}">
                <a16:creationId xmlns:a16="http://schemas.microsoft.com/office/drawing/2014/main" id="{8C8BAF97-116E-41A2-9D3D-2F06BB90DBFD}"/>
              </a:ext>
            </a:extLst>
          </p:cNvPr>
          <p:cNvPicPr>
            <a:picLocks noChangeAspect="1"/>
          </p:cNvPicPr>
          <p:nvPr/>
        </p:nvPicPr>
        <p:blipFill>
          <a:blip r:embed="rId2"/>
          <a:stretch>
            <a:fillRect/>
          </a:stretch>
        </p:blipFill>
        <p:spPr>
          <a:xfrm>
            <a:off x="341849" y="392232"/>
            <a:ext cx="4699378" cy="5315118"/>
          </a:xfrm>
          <a:prstGeom prst="rect">
            <a:avLst/>
          </a:prstGeom>
        </p:spPr>
      </p:pic>
      <p:sp>
        <p:nvSpPr>
          <p:cNvPr id="4" name="Metin kutusu 3">
            <a:extLst>
              <a:ext uri="{FF2B5EF4-FFF2-40B4-BE49-F238E27FC236}">
                <a16:creationId xmlns:a16="http://schemas.microsoft.com/office/drawing/2014/main" id="{E2E57965-48A3-4C9D-ADD7-FE750AFBE7CD}"/>
              </a:ext>
            </a:extLst>
          </p:cNvPr>
          <p:cNvSpPr txBox="1"/>
          <p:nvPr/>
        </p:nvSpPr>
        <p:spPr>
          <a:xfrm>
            <a:off x="194153" y="5507277"/>
            <a:ext cx="50709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400">
                <a:ea typeface="+mn-lt"/>
                <a:cs typeface="+mn-lt"/>
              </a:rPr>
              <a:t>Yukarıdaki şekilde gösterildiği gibi, işlemin içinde bir iplik yürütülür. Dişler arasında bağlam geçişi vardır.</a:t>
            </a:r>
            <a:endParaRPr lang="tr-TR" sz="1400"/>
          </a:p>
        </p:txBody>
      </p:sp>
    </p:spTree>
    <p:extLst>
      <p:ext uri="{BB962C8B-B14F-4D97-AF65-F5344CB8AC3E}">
        <p14:creationId xmlns:p14="http://schemas.microsoft.com/office/powerpoint/2010/main" val="3236421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62D67E2A-D571-4BB2-A288-61983421CC42}"/>
              </a:ext>
            </a:extLst>
          </p:cNvPr>
          <p:cNvSpPr txBox="1"/>
          <p:nvPr/>
        </p:nvSpPr>
        <p:spPr>
          <a:xfrm>
            <a:off x="2051713" y="1460309"/>
            <a:ext cx="9419229" cy="5399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tr-TR"/>
          </a:p>
        </p:txBody>
      </p:sp>
      <p:sp>
        <p:nvSpPr>
          <p:cNvPr id="3" name="Metin kutusu 2">
            <a:extLst>
              <a:ext uri="{FF2B5EF4-FFF2-40B4-BE49-F238E27FC236}">
                <a16:creationId xmlns:a16="http://schemas.microsoft.com/office/drawing/2014/main" id="{4A91854D-C934-469E-A272-14623295C5BF}"/>
              </a:ext>
            </a:extLst>
          </p:cNvPr>
          <p:cNvSpPr txBox="1"/>
          <p:nvPr/>
        </p:nvSpPr>
        <p:spPr>
          <a:xfrm>
            <a:off x="1540701" y="1290180"/>
            <a:ext cx="971602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t>Çok </a:t>
            </a:r>
            <a:r>
              <a:rPr lang="tr-TR" err="1"/>
              <a:t>kanallılık</a:t>
            </a:r>
            <a:r>
              <a:rPr lang="tr-TR" dirty="0"/>
              <a:t> (Multi-</a:t>
            </a:r>
            <a:r>
              <a:rPr lang="tr-TR" err="1"/>
              <a:t>Threaded</a:t>
            </a:r>
            <a:r>
              <a:rPr lang="tr-TR" dirty="0"/>
              <a:t>), tek bir işlemcinin birden fazla program tarafından kullanılmasıdır. Bu kullanım CPU (merkez program işlemcisi) tarafından çeşitli programlar ile ortaklaşa kullanılması prensibine göre yapılır. Her bir parçada ayrı bir bilgisayar programının çalışması ve diğer bilgisayar programlarının beklemesini sağlar. Programlar küçük paketçikler halinde program işlemcisine gönderilir ve sonuçlar tekrar hafızaya aktarılır. Sonra ikinci bir program parçacığı işlemci belleğine gönderilir. Modern seri bilgisayarlarda </a:t>
            </a:r>
            <a:r>
              <a:rPr lang="tr-TR" err="1"/>
              <a:t>cache</a:t>
            </a:r>
            <a:r>
              <a:rPr lang="tr-TR" dirty="0"/>
              <a:t> adı verilen bu programa parçacıkları çalışırken diğer program parçacıklarını tutabilen hızlı hafıza birimlerinde bulunan tüm bu </a:t>
            </a:r>
            <a:r>
              <a:rPr lang="tr-TR"/>
              <a:t>kontrolleri ve birden fazla programın tek işlemcide çalışmasını Java dilinde doğrudan </a:t>
            </a:r>
            <a:r>
              <a:rPr lang="tr-TR" dirty="0"/>
              <a:t>programlayabiliriz.</a:t>
            </a:r>
          </a:p>
        </p:txBody>
      </p:sp>
    </p:spTree>
    <p:extLst>
      <p:ext uri="{BB962C8B-B14F-4D97-AF65-F5344CB8AC3E}">
        <p14:creationId xmlns:p14="http://schemas.microsoft.com/office/powerpoint/2010/main" val="4157459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B445F0B2-9D63-408D-8C5C-25CCFB686B56}"/>
              </a:ext>
            </a:extLst>
          </p:cNvPr>
          <p:cNvSpPr txBox="1"/>
          <p:nvPr/>
        </p:nvSpPr>
        <p:spPr>
          <a:xfrm>
            <a:off x="2187123" y="1712858"/>
            <a:ext cx="9632514"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a:t>Java çok kanallı programlamayı temelden desteklemektedir. Yani çok </a:t>
            </a:r>
            <a:r>
              <a:rPr lang="tr-TR" err="1"/>
              <a:t>kanallılık</a:t>
            </a:r>
            <a:r>
              <a:rPr lang="tr-TR"/>
              <a:t> Java diline birtakım kütüphaneler ile eklenmiştir. Aslında her Java programı bir kanalda(</a:t>
            </a:r>
            <a:r>
              <a:rPr lang="tr-TR" err="1"/>
              <a:t>Thread'da</a:t>
            </a:r>
            <a:r>
              <a:rPr lang="tr-TR"/>
              <a:t>) çalışır. Örneğin </a:t>
            </a:r>
            <a:r>
              <a:rPr lang="tr-TR" err="1"/>
              <a:t>application'ların</a:t>
            </a:r>
            <a:r>
              <a:rPr lang="tr-TR"/>
              <a:t> main </a:t>
            </a:r>
            <a:r>
              <a:rPr lang="tr-TR" err="1"/>
              <a:t>methodunun</a:t>
            </a:r>
            <a:r>
              <a:rPr lang="tr-TR"/>
              <a:t> çalıştırılmasıyla adı "main" olan bir ana </a:t>
            </a:r>
            <a:r>
              <a:rPr lang="tr-TR" err="1"/>
              <a:t>Thread</a:t>
            </a:r>
            <a:r>
              <a:rPr lang="tr-TR"/>
              <a:t> çalışır. Ancak tek bir </a:t>
            </a:r>
            <a:r>
              <a:rPr lang="tr-TR" err="1"/>
              <a:t>Thread</a:t>
            </a:r>
            <a:r>
              <a:rPr lang="tr-TR"/>
              <a:t> olunca programcı yazdığı kodun bir </a:t>
            </a:r>
            <a:r>
              <a:rPr lang="tr-TR" err="1"/>
              <a:t>Threadın</a:t>
            </a:r>
            <a:r>
              <a:rPr lang="tr-TR"/>
              <a:t> içerisinde çalıştığını fark etmez.</a:t>
            </a:r>
          </a:p>
          <a:p>
            <a:r>
              <a:rPr lang="tr-TR" err="1"/>
              <a:t>Thread</a:t>
            </a:r>
            <a:r>
              <a:rPr lang="tr-TR"/>
              <a:t> bize eş zamanlı birden fazla işi yapma fırsatını yani </a:t>
            </a:r>
            <a:r>
              <a:rPr lang="tr-TR" err="1"/>
              <a:t>multitasking</a:t>
            </a:r>
            <a:r>
              <a:rPr lang="tr-TR"/>
              <a:t> sağlıyor.</a:t>
            </a:r>
          </a:p>
          <a:p>
            <a:endParaRPr lang="tr-TR"/>
          </a:p>
          <a:p>
            <a:r>
              <a:rPr lang="tr-TR"/>
              <a:t>Java programlama dilinde, çok </a:t>
            </a:r>
            <a:r>
              <a:rPr lang="tr-TR" err="1"/>
              <a:t>kanallılık</a:t>
            </a:r>
            <a:r>
              <a:rPr lang="tr-TR"/>
              <a:t> programlara(</a:t>
            </a:r>
            <a:r>
              <a:rPr lang="tr-TR" err="1"/>
              <a:t>multitherading</a:t>
            </a:r>
            <a:r>
              <a:rPr lang="tr-TR"/>
              <a:t>) asenkron bir davranış getirmektedir. Çünkü farklı iki </a:t>
            </a:r>
            <a:r>
              <a:rPr lang="tr-TR" err="1"/>
              <a:t>Thread</a:t>
            </a:r>
            <a:r>
              <a:rPr lang="tr-TR"/>
              <a:t> aynı nesne üzerinden işlem yaparken birbirlerinin ne yaptığına bakmaksızın hareket ederler. Bu noktada örneğin bir kanal bir dosyada okuma yapıyorsa diğeri aynı dosya üzerinde yazma yapabilir.</a:t>
            </a:r>
          </a:p>
        </p:txBody>
      </p:sp>
      <p:sp>
        <p:nvSpPr>
          <p:cNvPr id="4" name="Metin kutusu 3">
            <a:extLst>
              <a:ext uri="{FF2B5EF4-FFF2-40B4-BE49-F238E27FC236}">
                <a16:creationId xmlns:a16="http://schemas.microsoft.com/office/drawing/2014/main" id="{BF2BF774-BC37-4477-B4E2-872E537813C8}"/>
              </a:ext>
            </a:extLst>
          </p:cNvPr>
          <p:cNvSpPr txBox="1"/>
          <p:nvPr/>
        </p:nvSpPr>
        <p:spPr>
          <a:xfrm>
            <a:off x="2183710" y="1024144"/>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sz="2800">
                <a:latin typeface="Arial Black"/>
              </a:rPr>
              <a:t>Thread?</a:t>
            </a:r>
            <a:endParaRPr lang="tr-TR"/>
          </a:p>
        </p:txBody>
      </p:sp>
    </p:spTree>
    <p:extLst>
      <p:ext uri="{BB962C8B-B14F-4D97-AF65-F5344CB8AC3E}">
        <p14:creationId xmlns:p14="http://schemas.microsoft.com/office/powerpoint/2010/main" val="3692187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B85E1381-D781-4C20-A70C-565C24D3328A}"/>
              </a:ext>
            </a:extLst>
          </p:cNvPr>
          <p:cNvSpPr txBox="1"/>
          <p:nvPr/>
        </p:nvSpPr>
        <p:spPr>
          <a:xfrm>
            <a:off x="1290181" y="1352811"/>
            <a:ext cx="10279692"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a:t>Thread, iş parçacığı uygulama içerisindeki yapılması gereken bir işlemin baştan sona eksiksiz yerine getirilmesidir. Thread sınıfı </a:t>
            </a:r>
            <a:r>
              <a:rPr lang="tr-TR">
                <a:ea typeface="+mn-lt"/>
                <a:cs typeface="+mn-lt"/>
              </a:rPr>
              <a:t>Object sınıfını genişletir ve Runnable arabirimini uygular.</a:t>
            </a:r>
          </a:p>
          <a:p>
            <a:endParaRPr lang="tr-TR"/>
          </a:p>
          <a:p>
            <a:endParaRPr lang="tr-TR"/>
          </a:p>
          <a:p>
            <a:endParaRPr lang="tr-TR" sz="2400">
              <a:latin typeface="Franklin Gothic Medium"/>
            </a:endParaRPr>
          </a:p>
          <a:p>
            <a:endParaRPr lang="tr-TR" sz="2400">
              <a:latin typeface="Franklin Gothic Medium"/>
            </a:endParaRPr>
          </a:p>
        </p:txBody>
      </p:sp>
      <p:pic>
        <p:nvPicPr>
          <p:cNvPr id="3" name="Resim 3" descr="işaret, cadde, trafik içeren bir resim&#10;&#10;Çok yüksek güvenilirlikle oluşturulmuş açıklama">
            <a:extLst>
              <a:ext uri="{FF2B5EF4-FFF2-40B4-BE49-F238E27FC236}">
                <a16:creationId xmlns:a16="http://schemas.microsoft.com/office/drawing/2014/main" id="{ABA14953-1F73-4F09-B5C0-585A76AFEA4D}"/>
              </a:ext>
            </a:extLst>
          </p:cNvPr>
          <p:cNvPicPr>
            <a:picLocks noChangeAspect="1"/>
          </p:cNvPicPr>
          <p:nvPr/>
        </p:nvPicPr>
        <p:blipFill>
          <a:blip r:embed="rId2"/>
          <a:stretch>
            <a:fillRect/>
          </a:stretch>
        </p:blipFill>
        <p:spPr>
          <a:xfrm>
            <a:off x="3837296" y="2217839"/>
            <a:ext cx="7997587" cy="4025935"/>
          </a:xfrm>
          <a:prstGeom prst="rect">
            <a:avLst/>
          </a:prstGeom>
        </p:spPr>
      </p:pic>
    </p:spTree>
    <p:extLst>
      <p:ext uri="{BB962C8B-B14F-4D97-AF65-F5344CB8AC3E}">
        <p14:creationId xmlns:p14="http://schemas.microsoft.com/office/powerpoint/2010/main" val="2227613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9DE48B2D-C184-4B20-B91D-719FD8947D27}"/>
              </a:ext>
            </a:extLst>
          </p:cNvPr>
          <p:cNvSpPr txBox="1"/>
          <p:nvPr/>
        </p:nvSpPr>
        <p:spPr>
          <a:xfrm>
            <a:off x="1676400" y="1300921"/>
            <a:ext cx="9678504"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000">
                <a:latin typeface="Arial Black"/>
              </a:rPr>
              <a:t>Bu Sınıfın Metotları Nelerdir?</a:t>
            </a:r>
          </a:p>
          <a:p>
            <a:endParaRPr lang="tr-TR">
              <a:latin typeface="Franklin Gothic Medium"/>
            </a:endParaRPr>
          </a:p>
          <a:p>
            <a:r>
              <a:rPr lang="tr-TR">
                <a:latin typeface="Arial Black"/>
              </a:rPr>
              <a:t>1)Run() </a:t>
            </a:r>
            <a:r>
              <a:rPr lang="tr-TR">
                <a:latin typeface="Century Gothic"/>
              </a:rPr>
              <a:t>bu metot çok akışlılık sağlamaktadır. Runnable arabirimini uygulayan sınıflar bu methodu averride etmektedir.</a:t>
            </a:r>
          </a:p>
          <a:p>
            <a:r>
              <a:rPr lang="tr-TR">
                <a:latin typeface="Arial Black"/>
              </a:rPr>
              <a:t>2)start()</a:t>
            </a:r>
            <a:r>
              <a:rPr lang="tr-TR">
                <a:latin typeface="Century Gothic"/>
              </a:rPr>
              <a:t> ana akıştan işten farklı bir iş parçacığı çağırır ve çağırılan iş parçacağını başlatır.</a:t>
            </a:r>
          </a:p>
          <a:p>
            <a:r>
              <a:rPr lang="tr-TR">
                <a:latin typeface="Arial Black"/>
              </a:rPr>
              <a:t>3)sleep (long tipinde değer) </a:t>
            </a:r>
            <a:r>
              <a:rPr lang="tr-TR">
                <a:latin typeface="Century Gothic"/>
              </a:rPr>
              <a:t>parametrede verilen milisaniye boyutundaki zaman aralığında app'nın duraksamamasını sağlar.</a:t>
            </a:r>
          </a:p>
          <a:p>
            <a:r>
              <a:rPr lang="tr-TR">
                <a:latin typeface="Arial Black"/>
              </a:rPr>
              <a:t>4)yield()</a:t>
            </a:r>
            <a:r>
              <a:rPr lang="tr-TR">
                <a:latin typeface="Century Gothic"/>
              </a:rPr>
              <a:t> iş parçacığının durdurulması ve diğer iş parçacığının çalışmasına izin vermek için kullanılır.</a:t>
            </a:r>
          </a:p>
          <a:p>
            <a:r>
              <a:rPr lang="tr-TR">
                <a:latin typeface="Arial Black"/>
              </a:rPr>
              <a:t>5)ınterrupt </a:t>
            </a:r>
            <a:r>
              <a:rPr lang="tr-TR">
                <a:latin typeface="Century Gothic"/>
              </a:rPr>
              <a:t>uyuyan ve geçici olarak durdurulan iş parçacığını başlatmak için kullanılır.</a:t>
            </a:r>
          </a:p>
          <a:p>
            <a:r>
              <a:rPr lang="tr-TR">
                <a:latin typeface="Arial Black"/>
              </a:rPr>
              <a:t>6)isAlive()</a:t>
            </a:r>
            <a:r>
              <a:rPr lang="tr-TR">
                <a:latin typeface="Century Gothic"/>
              </a:rPr>
              <a:t> iş parçacığının o anda çalışıp çalışmadığını kontrol eder.</a:t>
            </a:r>
          </a:p>
          <a:p>
            <a:r>
              <a:rPr lang="tr-TR">
                <a:latin typeface="Arial Black"/>
              </a:rPr>
              <a:t>7)join()</a:t>
            </a:r>
            <a:r>
              <a:rPr lang="tr-TR">
                <a:latin typeface="Century Gothic"/>
              </a:rPr>
              <a:t> özel durumlar dışında iş parçacığı birbirinden bağımsız şekilde çalışır. Gerekli iş parçacığının diğer iş parçacıklarını beklemesi için kullanılır.</a:t>
            </a:r>
          </a:p>
          <a:p>
            <a:r>
              <a:rPr lang="tr-TR">
                <a:latin typeface="Arial Black"/>
              </a:rPr>
              <a:t>8)setpriority(int tipinde değer) </a:t>
            </a:r>
            <a:r>
              <a:rPr lang="tr-TR">
                <a:latin typeface="Century Gothic"/>
              </a:rPr>
              <a:t>parametrede 1-10 arasında değr alabilir.</a:t>
            </a:r>
          </a:p>
          <a:p>
            <a:r>
              <a:rPr lang="tr-TR">
                <a:latin typeface="Arial Black"/>
              </a:rPr>
              <a:t>9)getpriority() </a:t>
            </a:r>
            <a:r>
              <a:rPr lang="tr-TR">
                <a:latin typeface="Century Gothic"/>
              </a:rPr>
              <a:t>1-10 arası değer alır bunun yanında Javanın ilk önce hangi parçacığı çalıştıracağını belirler.</a:t>
            </a:r>
          </a:p>
        </p:txBody>
      </p:sp>
    </p:spTree>
    <p:extLst>
      <p:ext uri="{BB962C8B-B14F-4D97-AF65-F5344CB8AC3E}">
        <p14:creationId xmlns:p14="http://schemas.microsoft.com/office/powerpoint/2010/main" val="2832447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ounded Rectangle 11">
            <a:extLst>
              <a:ext uri="{FF2B5EF4-FFF2-40B4-BE49-F238E27FC236}">
                <a16:creationId xmlns:a16="http://schemas.microsoft.com/office/drawing/2014/main" id="{2770B5F4-AED0-4A3A-859D-B6239ED38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03" y="643464"/>
            <a:ext cx="10905195"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Resim 2" descr="ekran, siyah, tutma, telefon içeren bir resim&#10;&#10;Çok yüksek güvenilirlikle oluşturulmuş açıklama">
            <a:extLst>
              <a:ext uri="{FF2B5EF4-FFF2-40B4-BE49-F238E27FC236}">
                <a16:creationId xmlns:a16="http://schemas.microsoft.com/office/drawing/2014/main" id="{9EDC6197-1191-4C97-93A1-0F809B114B61}"/>
              </a:ext>
            </a:extLst>
          </p:cNvPr>
          <p:cNvPicPr>
            <a:picLocks noChangeAspect="1"/>
          </p:cNvPicPr>
          <p:nvPr/>
        </p:nvPicPr>
        <p:blipFill>
          <a:blip r:embed="rId2"/>
          <a:stretch>
            <a:fillRect/>
          </a:stretch>
        </p:blipFill>
        <p:spPr>
          <a:xfrm>
            <a:off x="2177472" y="767903"/>
            <a:ext cx="9293631" cy="5111496"/>
          </a:xfrm>
          <a:prstGeom prst="rect">
            <a:avLst/>
          </a:prstGeom>
          <a:ln w="31750" cap="sq">
            <a:noFill/>
            <a:miter lim="800000"/>
          </a:ln>
        </p:spPr>
      </p:pic>
    </p:spTree>
    <p:extLst>
      <p:ext uri="{BB962C8B-B14F-4D97-AF65-F5344CB8AC3E}">
        <p14:creationId xmlns:p14="http://schemas.microsoft.com/office/powerpoint/2010/main" val="2603640089"/>
      </p:ext>
    </p:extLst>
  </p:cSld>
  <p:clrMapOvr>
    <a:masterClrMapping/>
  </p:clrMapOvr>
</p:sld>
</file>

<file path=ppt/theme/theme1.xml><?xml version="1.0" encoding="utf-8"?>
<a:theme xmlns:a="http://schemas.openxmlformats.org/drawingml/2006/main" name="Uçak İzi">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TC104033937[[fn=Uçak İzi]]</Template>
  <Application>Microsoft Office PowerPoint</Application>
  <PresentationFormat>Geniş ekran</PresentationFormat>
  <Slides>19</Slides>
  <Notes>0</Notes>
  <HiddenSlides>0</HiddenSlides>
  <ScaleCrop>false</ScaleCrop>
  <HeadingPairs>
    <vt:vector size="4" baseType="variant">
      <vt:variant>
        <vt:lpstr>Tema</vt:lpstr>
      </vt:variant>
      <vt:variant>
        <vt:i4>1</vt:i4>
      </vt:variant>
      <vt:variant>
        <vt:lpstr>Slayt Başlıkları</vt:lpstr>
      </vt:variant>
      <vt:variant>
        <vt:i4>19</vt:i4>
      </vt:variant>
    </vt:vector>
  </HeadingPairs>
  <TitlesOfParts>
    <vt:vector size="20" baseType="lpstr">
      <vt:lpstr>Uçak İzi</vt:lpstr>
      <vt:lpstr>Nesneye dayalı programlama</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revision>255</cp:revision>
  <dcterms:created xsi:type="dcterms:W3CDTF">2020-04-24T11:04:54Z</dcterms:created>
  <dcterms:modified xsi:type="dcterms:W3CDTF">2020-04-27T15:31:03Z</dcterms:modified>
</cp:coreProperties>
</file>