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jpeg" ContentType="image/jpeg"/>
  <Override PartName="/ppt/media/image7.png" ContentType="image/png"/>
  <Override PartName="/ppt/media/image4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120" y="215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120" y="215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2088000" y="2731320"/>
            <a:ext cx="619200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ElektroShag Presents</a:t>
            </a:r>
            <a:endParaRPr b="0" lang="en-GB" sz="4400" spc="-1" strike="noStrike">
              <a:solidFill>
                <a:srgbClr val="ff66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Detecting irregularities in </a:t>
            </a:r>
            <a:r>
              <a:rPr b="0" lang="en-GB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power grid</a:t>
            </a:r>
            <a:endParaRPr b="0" lang="en-GB" sz="4400" spc="-1" strike="noStrike">
              <a:solidFill>
                <a:srgbClr val="ff66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2808000" y="2160000"/>
            <a:ext cx="4933080" cy="419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</a:t>
            </a:r>
            <a:endParaRPr b="0" lang="en-GB" sz="4400" spc="-1" strike="noStrike">
              <a:solidFill>
                <a:srgbClr val="ff66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76000" y="1872000"/>
            <a:ext cx="7632000" cy="33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200000"/>
              </a:lnSpc>
            </a:pP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Analyze Data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Predict the Event from the gathered data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Localize the Event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5692680" y="4268160"/>
            <a:ext cx="3451320" cy="28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785600" y="731520"/>
            <a:ext cx="6563880" cy="31564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778760" y="4032000"/>
            <a:ext cx="6587640" cy="3168000"/>
          </a:xfrm>
          <a:prstGeom prst="rect">
            <a:avLst/>
          </a:prstGeom>
          <a:ln>
            <a:noFill/>
          </a:ln>
        </p:spPr>
      </p:pic>
      <p:sp>
        <p:nvSpPr>
          <p:cNvPr id="45" name="TextShape 1"/>
          <p:cNvSpPr txBox="1"/>
          <p:nvPr/>
        </p:nvSpPr>
        <p:spPr>
          <a:xfrm>
            <a:off x="7128000" y="3749760"/>
            <a:ext cx="288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irregularity occures frequency of the grid oscilates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5403600" y="3528000"/>
            <a:ext cx="4532400" cy="36093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576000" y="288000"/>
            <a:ext cx="5015880" cy="410400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48" name="Formula 1"/>
              <p:cNvSpPr txBox="1"/>
              <p:nvPr/>
            </p:nvSpPr>
            <p:spPr>
              <a:xfrm>
                <a:off x="6372000" y="2160000"/>
                <a:ext cx="1600920" cy="813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D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B</m:t>
                        </m:r>
                        <m:r>
                          <m:t xml:space="preserve">−</m:t>
                        </m:r>
                        <m:r>
                          <m:t xml:space="preserve">A</m:t>
                        </m:r>
                      </m:num>
                      <m:den>
                        <m:r>
                          <m:t xml:space="preserve">Max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49" name="TextShape 2"/>
          <p:cNvSpPr txBox="1"/>
          <p:nvPr/>
        </p:nvSpPr>
        <p:spPr>
          <a:xfrm>
            <a:off x="3528000" y="2029680"/>
            <a:ext cx="50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1512000" y="2016000"/>
            <a:ext cx="28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4"/>
          <p:cNvSpPr txBox="1"/>
          <p:nvPr/>
        </p:nvSpPr>
        <p:spPr>
          <a:xfrm>
            <a:off x="2448000" y="877680"/>
            <a:ext cx="7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Line 5"/>
          <p:cNvSpPr/>
          <p:nvPr/>
        </p:nvSpPr>
        <p:spPr>
          <a:xfrm>
            <a:off x="1440000" y="2736000"/>
            <a:ext cx="57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6"/>
          <p:cNvSpPr/>
          <p:nvPr/>
        </p:nvSpPr>
        <p:spPr>
          <a:xfrm>
            <a:off x="1440000" y="2592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7"/>
          <p:cNvSpPr/>
          <p:nvPr/>
        </p:nvSpPr>
        <p:spPr>
          <a:xfrm>
            <a:off x="2016000" y="2592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8"/>
          <p:cNvSpPr/>
          <p:nvPr/>
        </p:nvSpPr>
        <p:spPr>
          <a:xfrm>
            <a:off x="3384000" y="2808000"/>
            <a:ext cx="50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9"/>
          <p:cNvSpPr/>
          <p:nvPr/>
        </p:nvSpPr>
        <p:spPr>
          <a:xfrm>
            <a:off x="3384000" y="2592000"/>
            <a:ext cx="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10"/>
          <p:cNvSpPr/>
          <p:nvPr/>
        </p:nvSpPr>
        <p:spPr>
          <a:xfrm>
            <a:off x="3888000" y="2592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2256480" y="1404360"/>
            <a:ext cx="6095520" cy="4571640"/>
          </a:xfrm>
          <a:prstGeom prst="rect">
            <a:avLst/>
          </a:prstGeom>
          <a:ln>
            <a:noFill/>
          </a:ln>
        </p:spPr>
      </p:pic>
      <p:sp>
        <p:nvSpPr>
          <p:cNvPr id="59" name="TextShape 1"/>
          <p:cNvSpPr txBox="1"/>
          <p:nvPr/>
        </p:nvSpPr>
        <p:spPr>
          <a:xfrm>
            <a:off x="2088000" y="3613680"/>
            <a:ext cx="50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 1"/>
          <p:cNvSpPr/>
          <p:nvPr/>
        </p:nvSpPr>
        <p:spPr>
          <a:xfrm>
            <a:off x="1152000" y="5688000"/>
            <a:ext cx="720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575640" y="890640"/>
            <a:ext cx="9360360" cy="5877360"/>
          </a:xfrm>
          <a:prstGeom prst="rect">
            <a:avLst/>
          </a:prstGeom>
          <a:ln>
            <a:noFill/>
          </a:ln>
        </p:spPr>
      </p:pic>
      <p:sp>
        <p:nvSpPr>
          <p:cNvPr id="62" name="Line 2"/>
          <p:cNvSpPr/>
          <p:nvPr/>
        </p:nvSpPr>
        <p:spPr>
          <a:xfrm flipV="1">
            <a:off x="720000" y="5760000"/>
            <a:ext cx="792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3"/>
          <p:cNvSpPr/>
          <p:nvPr/>
        </p:nvSpPr>
        <p:spPr>
          <a:xfrm flipV="1">
            <a:off x="8784000" y="2880000"/>
            <a:ext cx="288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4"/>
          <p:cNvSpPr/>
          <p:nvPr/>
        </p:nvSpPr>
        <p:spPr>
          <a:xfrm>
            <a:off x="6624000" y="1512000"/>
            <a:ext cx="936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2017-10-08T16:19:12Z</dcterms:created>
  <dc:creator/>
  <dc:description/>
  <dc:language>en-US</dc:language>
  <cp:lastModifiedBy/>
  <dcterms:modified xsi:type="dcterms:W3CDTF">2017-10-08T17:15:29Z</dcterms:modified>
  <cp:revision>5</cp:revision>
  <dc:subject/>
  <dc:title/>
</cp:coreProperties>
</file>