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0" r:id="rId18"/>
  </p:sldIdLst>
  <p:sldSz cx="9144000" cy="6858000" type="screen4x3"/>
  <p:notesSz cx="6858000" cy="9144000"/>
  <p:embeddedFontLst>
    <p:embeddedFont>
      <p:font typeface="Kanit" panose="020B0604020202020204" charset="-34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  <p:embeddedFont>
      <p:font typeface="TH SarabunPSK" panose="020B0500040200020003" pitchFamily="34" charset="-34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12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00ce49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3100ce49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00ce49f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3100ce49f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00ce49f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3100ce49f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00ce49f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3100ce49f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00ce49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3100ce49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00ce49f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3100ce49f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00ce49f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3100ce49f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00ce49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3100ce49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00ce49f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3100ce49f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00ce49f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3100ce49f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00ce49f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3100ce49f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00ce49f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3100ce49f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00ce49f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3100ce49f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00ce49f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3100ce49f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00ce49f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3100ce49f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5661166"/>
            <a:ext cx="897600" cy="1196700"/>
          </a:xfrm>
          <a:prstGeom prst="round1Rect">
            <a:avLst>
              <a:gd name="adj" fmla="val 16667"/>
            </a:avLst>
          </a:prstGeom>
          <a:solidFill>
            <a:schemeClr val="lt1">
              <a:alpha val="678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rot="10800000" flipH="1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8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2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rot="10800000" flipH="1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226077" y="477066"/>
            <a:ext cx="2808000" cy="1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265500" y="3705955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rot="10800000" flipH="1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/>
          <p:nvPr/>
        </p:nvSpPr>
        <p:spPr>
          <a:xfrm rot="10800000" flipH="1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57150" y="6262433"/>
            <a:ext cx="8382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475500" y="4406166"/>
            <a:ext cx="8222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26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26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26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26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26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263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02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/>
          <p:nvPr/>
        </p:nvSpPr>
        <p:spPr>
          <a:xfrm>
            <a:off x="0" y="0"/>
            <a:ext cx="9144000" cy="284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6"/>
          <p:cNvSpPr txBox="1"/>
          <p:nvPr/>
        </p:nvSpPr>
        <p:spPr>
          <a:xfrm>
            <a:off x="460950" y="5081090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by NETPIE.io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26" descr="1*r_g-_Dhnw8aa-vSU5LDGg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850" y="775838"/>
            <a:ext cx="4824282" cy="130256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6"/>
          <p:cNvSpPr txBox="1"/>
          <p:nvPr/>
        </p:nvSpPr>
        <p:spPr>
          <a:xfrm>
            <a:off x="460950" y="2751900"/>
            <a:ext cx="8222100" cy="22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 </a:t>
            </a:r>
            <a:r>
              <a:rPr lang="en-GB" sz="4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th" sz="4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Feed</a:t>
            </a:r>
            <a:endParaRPr sz="4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(IoT Activity Kit)</a:t>
            </a:r>
            <a:endParaRPr sz="4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/>
              <a:t>Data Display</a:t>
            </a:r>
            <a:endParaRPr sz="3000" b="1"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25" y="2805113"/>
            <a:ext cx="6065589" cy="127530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5"/>
          <p:cNvSpPr/>
          <p:nvPr/>
        </p:nvSpPr>
        <p:spPr>
          <a:xfrm>
            <a:off x="2031025" y="1526975"/>
            <a:ext cx="1335600" cy="774300"/>
          </a:xfrm>
          <a:prstGeom prst="wedgeRoundRectCallout">
            <a:avLst>
              <a:gd name="adj1" fmla="val 31394"/>
              <a:gd name="adj2" fmla="val 186564"/>
              <a:gd name="adj3" fmla="val 0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Data display range 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5"/>
          <p:cNvSpPr/>
          <p:nvPr/>
        </p:nvSpPr>
        <p:spPr>
          <a:xfrm>
            <a:off x="3674900" y="1330938"/>
            <a:ext cx="2737500" cy="732000"/>
          </a:xfrm>
          <a:prstGeom prst="wedgeRoundRectCallout">
            <a:avLst>
              <a:gd name="adj1" fmla="val 5936"/>
              <a:gd name="adj2" fmla="val 211901"/>
              <a:gd name="adj3" fmla="val 0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th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th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th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th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is averaged data</a:t>
            </a:r>
            <a:endParaRPr b="1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5"/>
          <p:cNvSpPr/>
          <p:nvPr/>
        </p:nvSpPr>
        <p:spPr>
          <a:xfrm>
            <a:off x="181775" y="1439650"/>
            <a:ext cx="1624500" cy="861900"/>
          </a:xfrm>
          <a:prstGeom prst="wedgeRoundRectCallout">
            <a:avLst>
              <a:gd name="adj1" fmla="val 43350"/>
              <a:gd name="adj2" fmla="val 180270"/>
              <a:gd name="adj3" fmla="val 0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Average data every 10 min</a:t>
            </a:r>
            <a:endParaRPr b="1" dirty="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9" name="Google Shape;209;p35"/>
          <p:cNvCxnSpPr/>
          <p:nvPr/>
        </p:nvCxnSpPr>
        <p:spPr>
          <a:xfrm rot="10800000" flipH="1">
            <a:off x="636400" y="5170150"/>
            <a:ext cx="394500" cy="394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35"/>
          <p:cNvCxnSpPr/>
          <p:nvPr/>
        </p:nvCxnSpPr>
        <p:spPr>
          <a:xfrm rot="10800000" flipH="1">
            <a:off x="1030900" y="5100850"/>
            <a:ext cx="506400" cy="69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35"/>
          <p:cNvCxnSpPr/>
          <p:nvPr/>
        </p:nvCxnSpPr>
        <p:spPr>
          <a:xfrm>
            <a:off x="1537300" y="5101150"/>
            <a:ext cx="594600" cy="149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35"/>
          <p:cNvCxnSpPr/>
          <p:nvPr/>
        </p:nvCxnSpPr>
        <p:spPr>
          <a:xfrm rot="10800000" flipH="1">
            <a:off x="3665975" y="5462725"/>
            <a:ext cx="477900" cy="50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35"/>
          <p:cNvCxnSpPr/>
          <p:nvPr/>
        </p:nvCxnSpPr>
        <p:spPr>
          <a:xfrm>
            <a:off x="4143875" y="5476300"/>
            <a:ext cx="483300" cy="112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35"/>
          <p:cNvCxnSpPr/>
          <p:nvPr/>
        </p:nvCxnSpPr>
        <p:spPr>
          <a:xfrm rot="10800000" flipH="1">
            <a:off x="4627175" y="5249050"/>
            <a:ext cx="305400" cy="321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35"/>
          <p:cNvCxnSpPr/>
          <p:nvPr/>
        </p:nvCxnSpPr>
        <p:spPr>
          <a:xfrm>
            <a:off x="4932575" y="5249050"/>
            <a:ext cx="464100" cy="74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35"/>
          <p:cNvCxnSpPr/>
          <p:nvPr/>
        </p:nvCxnSpPr>
        <p:spPr>
          <a:xfrm>
            <a:off x="5396675" y="5323450"/>
            <a:ext cx="463500" cy="201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5"/>
          <p:cNvCxnSpPr/>
          <p:nvPr/>
        </p:nvCxnSpPr>
        <p:spPr>
          <a:xfrm>
            <a:off x="5860175" y="5525050"/>
            <a:ext cx="566700" cy="3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5"/>
          <p:cNvSpPr txBox="1"/>
          <p:nvPr/>
        </p:nvSpPr>
        <p:spPr>
          <a:xfrm>
            <a:off x="6629675" y="5176225"/>
            <a:ext cx="1856100" cy="1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AUTO GAP :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AUTO GAP : FALSE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9" name="Google Shape;219;p35"/>
          <p:cNvCxnSpPr/>
          <p:nvPr/>
        </p:nvCxnSpPr>
        <p:spPr>
          <a:xfrm rot="10800000" flipH="1">
            <a:off x="636400" y="5855950"/>
            <a:ext cx="394500" cy="3945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35"/>
          <p:cNvCxnSpPr/>
          <p:nvPr/>
        </p:nvCxnSpPr>
        <p:spPr>
          <a:xfrm rot="10800000" flipH="1">
            <a:off x="1030900" y="5786650"/>
            <a:ext cx="506400" cy="693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35"/>
          <p:cNvCxnSpPr/>
          <p:nvPr/>
        </p:nvCxnSpPr>
        <p:spPr>
          <a:xfrm>
            <a:off x="1537300" y="5786950"/>
            <a:ext cx="594600" cy="1491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35"/>
          <p:cNvCxnSpPr/>
          <p:nvPr/>
        </p:nvCxnSpPr>
        <p:spPr>
          <a:xfrm rot="10800000" flipH="1">
            <a:off x="3665975" y="6148525"/>
            <a:ext cx="477900" cy="507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35"/>
          <p:cNvCxnSpPr/>
          <p:nvPr/>
        </p:nvCxnSpPr>
        <p:spPr>
          <a:xfrm>
            <a:off x="4143875" y="6162100"/>
            <a:ext cx="483300" cy="1125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35"/>
          <p:cNvCxnSpPr/>
          <p:nvPr/>
        </p:nvCxnSpPr>
        <p:spPr>
          <a:xfrm rot="10800000" flipH="1">
            <a:off x="4627175" y="5934850"/>
            <a:ext cx="305400" cy="3216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5"/>
          <p:cNvCxnSpPr/>
          <p:nvPr/>
        </p:nvCxnSpPr>
        <p:spPr>
          <a:xfrm>
            <a:off x="4932575" y="5934850"/>
            <a:ext cx="464100" cy="744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5"/>
          <p:cNvCxnSpPr/>
          <p:nvPr/>
        </p:nvCxnSpPr>
        <p:spPr>
          <a:xfrm>
            <a:off x="5396675" y="6009250"/>
            <a:ext cx="463500" cy="2016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5"/>
          <p:cNvCxnSpPr/>
          <p:nvPr/>
        </p:nvCxnSpPr>
        <p:spPr>
          <a:xfrm>
            <a:off x="5860175" y="6210850"/>
            <a:ext cx="566700" cy="303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5"/>
          <p:cNvCxnSpPr/>
          <p:nvPr/>
        </p:nvCxnSpPr>
        <p:spPr>
          <a:xfrm>
            <a:off x="2125150" y="5261825"/>
            <a:ext cx="1568400" cy="250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35"/>
          <p:cNvCxnSpPr/>
          <p:nvPr/>
        </p:nvCxnSpPr>
        <p:spPr>
          <a:xfrm>
            <a:off x="2125150" y="5927950"/>
            <a:ext cx="1568400" cy="2505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 i="0" u="none" strike="noStrike" cap="none" dirty="0">
                <a:solidFill>
                  <a:schemeClr val="lt1"/>
                </a:solidFill>
              </a:rPr>
              <a:t>Read</a:t>
            </a:r>
            <a:r>
              <a:rPr lang="th" sz="3000" b="1" dirty="0"/>
              <a:t> : </a:t>
            </a:r>
            <a:r>
              <a:rPr lang="en-US" sz="3000" b="1" dirty="0" smtClean="0"/>
              <a:t>Export data from </a:t>
            </a:r>
            <a:r>
              <a:rPr lang="th" sz="3000" b="1" dirty="0" smtClean="0"/>
              <a:t> </a:t>
            </a:r>
            <a:r>
              <a:rPr lang="th" sz="3000" b="1" dirty="0"/>
              <a:t>Feed</a:t>
            </a:r>
            <a:endParaRPr sz="3000" dirty="0"/>
          </a:p>
        </p:txBody>
      </p:sp>
      <p:sp>
        <p:nvSpPr>
          <p:cNvPr id="235" name="Google Shape;235;p36"/>
          <p:cNvSpPr txBox="1">
            <a:spLocks noGrp="1"/>
          </p:cNvSpPr>
          <p:nvPr>
            <p:ph type="body" idx="4294967295"/>
          </p:nvPr>
        </p:nvSpPr>
        <p:spPr>
          <a:xfrm>
            <a:off x="628650" y="1604695"/>
            <a:ext cx="7886700" cy="4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 export data 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REST API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https://api.netpie.io/feed/</a:t>
            </a:r>
            <a:r>
              <a:rPr lang="th" sz="1600" b="1" dirty="0">
                <a:solidFill>
                  <a:srgbClr val="FF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FEEDID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?apikey=</a:t>
            </a:r>
            <a:r>
              <a:rPr lang="th" sz="1600" b="1" dirty="0">
                <a:solidFill>
                  <a:srgbClr val="38761D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APIKEY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&amp;granularity=</a:t>
            </a:r>
            <a:r>
              <a:rPr lang="th" b="1" dirty="0">
                <a:solidFill>
                  <a:srgbClr val="1155CC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GRANULARITY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&amp;since=</a:t>
            </a:r>
            <a:r>
              <a:rPr lang="th" b="1" dirty="0">
                <a:solidFill>
                  <a:srgbClr val="A64D79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SINCE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&amp;filter=</a:t>
            </a:r>
            <a:r>
              <a:rPr lang="th" b="1" dirty="0">
                <a:solidFill>
                  <a:srgbClr val="E69138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endParaRPr b="1" dirty="0">
              <a:solidFill>
                <a:srgbClr val="E69138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Ex: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https://api.netpie.io/feed/</a:t>
            </a:r>
            <a:r>
              <a:rPr lang="th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piesensor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?apikey=</a:t>
            </a:r>
            <a:r>
              <a:rPr lang="th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APIKEY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&amp;granularity=</a:t>
            </a:r>
            <a:r>
              <a:rPr lang="th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15minutes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&amp;since=</a:t>
            </a:r>
            <a:r>
              <a:rPr lang="th" b="1" dirty="0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8hours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&amp;filter=</a:t>
            </a:r>
            <a:r>
              <a:rPr lang="th" b="1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temp,humid</a:t>
            </a:r>
            <a:endParaRPr b="1" dirty="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Feed บน Freeboard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5286375" y="1485900"/>
            <a:ext cx="1143000" cy="419100"/>
          </a:xfrm>
          <a:prstGeom prst="wedgeRoundRectCallout">
            <a:avLst>
              <a:gd name="adj1" fmla="val -58333"/>
              <a:gd name="adj2" fmla="val 177273"/>
              <a:gd name="adj3" fmla="val 0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FEED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36"/>
          <p:cNvSpPr/>
          <p:nvPr/>
        </p:nvSpPr>
        <p:spPr>
          <a:xfrm>
            <a:off x="6772275" y="1485900"/>
            <a:ext cx="1971900" cy="419100"/>
          </a:xfrm>
          <a:prstGeom prst="wedgeRoundRectCallout">
            <a:avLst>
              <a:gd name="adj1" fmla="val -57246"/>
              <a:gd name="adj2" fmla="val 186364"/>
              <a:gd name="adj3" fmla="val 0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Default API Key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36"/>
          <p:cNvSpPr/>
          <p:nvPr/>
        </p:nvSpPr>
        <p:spPr>
          <a:xfrm>
            <a:off x="3257475" y="3571875"/>
            <a:ext cx="1647900" cy="590700"/>
          </a:xfrm>
          <a:prstGeom prst="wedgeRoundRectCallout">
            <a:avLst>
              <a:gd name="adj1" fmla="val -8957"/>
              <a:gd name="adj2" fmla="val -137075"/>
              <a:gd name="adj3" fmla="val 0"/>
            </a:avLst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Starting time</a:t>
            </a:r>
            <a:endParaRPr b="1" dirty="0">
              <a:solidFill>
                <a:srgbClr val="674EA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36"/>
          <p:cNvSpPr/>
          <p:nvPr/>
        </p:nvSpPr>
        <p:spPr>
          <a:xfrm>
            <a:off x="5448225" y="3695700"/>
            <a:ext cx="1876500" cy="590700"/>
          </a:xfrm>
          <a:prstGeom prst="wedgeRoundRectCallout">
            <a:avLst>
              <a:gd name="adj1" fmla="val -25719"/>
              <a:gd name="adj2" fmla="val -156425"/>
              <a:gd name="adj3" fmla="val 0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Filtered data</a:t>
            </a:r>
            <a:endParaRPr b="1" dirty="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body" idx="4294967295"/>
          </p:nvPr>
        </p:nvSpPr>
        <p:spPr>
          <a:xfrm>
            <a:off x="628650" y="1604695"/>
            <a:ext cx="7886700" cy="4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Feed 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https://netpie.io/feed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Click 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then click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config 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 display data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9068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•"/>
            </a:pP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GRANULARITY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9068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•"/>
            </a:pP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 AT 0 	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begin at 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9068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•"/>
            </a:pP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MARKER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9068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•"/>
            </a:pP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AUTO 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GAP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fill gap automatically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Click 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F0000"/>
              </a:buClr>
            </a:pPr>
            <a:r>
              <a:rPr lang="th" sz="3000" b="1" dirty="0" smtClean="0"/>
              <a:t>Read </a:t>
            </a:r>
            <a:r>
              <a:rPr lang="th" sz="3000" b="1" dirty="0"/>
              <a:t>: </a:t>
            </a:r>
            <a:r>
              <a:rPr lang="en-US" sz="3000" b="1" dirty="0"/>
              <a:t>Export data from </a:t>
            </a:r>
            <a:r>
              <a:rPr lang="th" sz="3000" b="1" dirty="0"/>
              <a:t> Feed</a:t>
            </a:r>
            <a:endParaRPr sz="3000" b="1" dirty="0"/>
          </a:p>
        </p:txBody>
      </p:sp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997" y="2105271"/>
            <a:ext cx="800100" cy="3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43865" y="2155221"/>
            <a:ext cx="757200" cy="2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78913" y="4538145"/>
            <a:ext cx="835800" cy="2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 i="0" u="none" strike="noStrike" cap="none">
                <a:solidFill>
                  <a:schemeClr val="lt1"/>
                </a:solidFill>
              </a:rPr>
              <a:t>Lab Feed</a:t>
            </a:r>
            <a:endParaRPr sz="3000"/>
          </a:p>
        </p:txBody>
      </p:sp>
      <p:sp>
        <p:nvSpPr>
          <p:cNvPr id="255" name="Google Shape;255;p38"/>
          <p:cNvSpPr txBox="1">
            <a:spLocks noGrp="1"/>
          </p:cNvSpPr>
          <p:nvPr>
            <p:ph type="body" idx="4294967295"/>
          </p:nvPr>
        </p:nvSpPr>
        <p:spPr>
          <a:xfrm>
            <a:off x="628650" y="1604695"/>
            <a:ext cx="7886700" cy="4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NETPIE_L04_FEED</a:t>
            </a:r>
            <a:r>
              <a:rPr lang="th" b="1" dirty="0" smtClean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.ino</a:t>
            </a:r>
            <a:endParaRPr b="1" dirty="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#define FEEDID  "</a:t>
            </a:r>
            <a:r>
              <a:rPr lang="th" b="1" dirty="0">
                <a:solidFill>
                  <a:srgbClr val="FF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FEEDID</a:t>
            </a: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 // ใส่ชื่อของ FEEDID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#define FEEDAPI  "</a:t>
            </a:r>
            <a:r>
              <a:rPr lang="th" b="1" dirty="0">
                <a:solidFill>
                  <a:srgbClr val="38761D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FEEDAPI</a:t>
            </a: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 // ใส่ API ของ FEED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unsigned long </a:t>
            </a:r>
            <a:r>
              <a:rPr lang="th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lastTimeWriteFeed </a:t>
            </a: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 0;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250" y="980295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if(</a:t>
            </a:r>
            <a:r>
              <a:rPr lang="en-US" dirty="0" err="1"/>
              <a:t>millis</a:t>
            </a:r>
            <a:r>
              <a:rPr lang="en-US" dirty="0"/>
              <a:t>()-</a:t>
            </a:r>
            <a:r>
              <a:rPr lang="en-US" dirty="0" err="1"/>
              <a:t>lastTimeWriteFeed</a:t>
            </a:r>
            <a:r>
              <a:rPr lang="en-US" dirty="0"/>
              <a:t> &gt; 15000){</a:t>
            </a:r>
          </a:p>
          <a:p>
            <a:r>
              <a:rPr lang="en-US" dirty="0"/>
              <a:t>          </a:t>
            </a:r>
            <a:r>
              <a:rPr lang="en-US" dirty="0" err="1"/>
              <a:t>lastTimeWriteFeed</a:t>
            </a:r>
            <a:r>
              <a:rPr lang="en-US" dirty="0"/>
              <a:t> = </a:t>
            </a:r>
            <a:r>
              <a:rPr lang="en-US" dirty="0" err="1"/>
              <a:t>millis</a:t>
            </a:r>
            <a:r>
              <a:rPr lang="en-US" dirty="0"/>
              <a:t>();</a:t>
            </a:r>
          </a:p>
          <a:p>
            <a:r>
              <a:rPr lang="en-US" dirty="0"/>
              <a:t>          if(humid!=0 &amp;&amp; temp!=0){</a:t>
            </a:r>
          </a:p>
          <a:p>
            <a:r>
              <a:rPr lang="en-US" dirty="0"/>
              <a:t>             String </a:t>
            </a:r>
            <a:r>
              <a:rPr lang="en-US" dirty="0" err="1"/>
              <a:t>feeddata</a:t>
            </a:r>
            <a:r>
              <a:rPr lang="en-US" dirty="0"/>
              <a:t> = "{\"Humid\":";</a:t>
            </a:r>
          </a:p>
          <a:p>
            <a:r>
              <a:rPr lang="en-US" dirty="0"/>
              <a:t>            </a:t>
            </a:r>
            <a:r>
              <a:rPr lang="en-US" dirty="0" err="1"/>
              <a:t>feeddata</a:t>
            </a:r>
            <a:r>
              <a:rPr lang="en-US" dirty="0"/>
              <a:t> += String(</a:t>
            </a:r>
            <a:r>
              <a:rPr lang="en-US" dirty="0" err="1"/>
              <a:t>currentHumid</a:t>
            </a:r>
            <a:r>
              <a:rPr lang="en-US" dirty="0"/>
              <a:t>) ;</a:t>
            </a:r>
          </a:p>
          <a:p>
            <a:r>
              <a:rPr lang="en-US" dirty="0"/>
              <a:t>            </a:t>
            </a:r>
            <a:r>
              <a:rPr lang="en-US" dirty="0" err="1"/>
              <a:t>feeddata</a:t>
            </a:r>
            <a:r>
              <a:rPr lang="en-US" dirty="0"/>
              <a:t> += ", \"Temp\":";</a:t>
            </a:r>
          </a:p>
          <a:p>
            <a:r>
              <a:rPr lang="en-US" dirty="0"/>
              <a:t>            </a:t>
            </a:r>
            <a:r>
              <a:rPr lang="en-US" dirty="0" err="1"/>
              <a:t>feeddata</a:t>
            </a:r>
            <a:r>
              <a:rPr lang="en-US" dirty="0"/>
              <a:t> += String(</a:t>
            </a:r>
            <a:r>
              <a:rPr lang="en-US" dirty="0" err="1"/>
              <a:t>currentTemp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feeddata</a:t>
            </a:r>
            <a:r>
              <a:rPr lang="en-US" dirty="0"/>
              <a:t> += ", \"Light\":";</a:t>
            </a:r>
          </a:p>
          <a:p>
            <a:r>
              <a:rPr lang="en-US" dirty="0"/>
              <a:t>            </a:t>
            </a:r>
            <a:r>
              <a:rPr lang="en-US" dirty="0" err="1"/>
              <a:t>feeddata</a:t>
            </a:r>
            <a:r>
              <a:rPr lang="en-US" dirty="0"/>
              <a:t> += String(</a:t>
            </a:r>
            <a:r>
              <a:rPr lang="en-US" dirty="0" err="1"/>
              <a:t>currentLight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feeddata</a:t>
            </a:r>
            <a:r>
              <a:rPr lang="en-US" dirty="0"/>
              <a:t> += ", \"Moisture\":";</a:t>
            </a:r>
          </a:p>
          <a:p>
            <a:r>
              <a:rPr lang="en-US" dirty="0"/>
              <a:t>            </a:t>
            </a:r>
            <a:r>
              <a:rPr lang="en-US" dirty="0" err="1"/>
              <a:t>feeddata</a:t>
            </a:r>
            <a:r>
              <a:rPr lang="en-US" dirty="0"/>
              <a:t> += String(</a:t>
            </a:r>
            <a:r>
              <a:rPr lang="en-US" dirty="0" err="1"/>
              <a:t>currentMoisture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feeddata</a:t>
            </a:r>
            <a:r>
              <a:rPr lang="en-US" dirty="0"/>
              <a:t> += "}"; </a:t>
            </a:r>
          </a:p>
          <a:p>
            <a:r>
              <a:rPr lang="en-US" dirty="0"/>
              <a:t>            </a:t>
            </a:r>
            <a:r>
              <a:rPr lang="en-US" dirty="0" err="1"/>
              <a:t>Serial.print</a:t>
            </a:r>
            <a:r>
              <a:rPr lang="en-US" dirty="0"/>
              <a:t>("Write Feed --&gt; ");</a:t>
            </a:r>
          </a:p>
          <a:p>
            <a:r>
              <a:rPr lang="en-US" dirty="0"/>
              <a:t>            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feeddata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</a:t>
            </a:r>
          </a:p>
          <a:p>
            <a:r>
              <a:rPr lang="en-US" dirty="0"/>
              <a:t>             </a:t>
            </a:r>
            <a:r>
              <a:rPr lang="en-US" dirty="0" err="1"/>
              <a:t>netpieshow</a:t>
            </a:r>
            <a:r>
              <a:rPr lang="en-US" dirty="0"/>
              <a:t>("Send to FEED-&gt;..."); </a:t>
            </a:r>
          </a:p>
          <a:p>
            <a:r>
              <a:rPr lang="en-US" dirty="0"/>
              <a:t>            //</a:t>
            </a:r>
            <a:r>
              <a:rPr lang="en-US" dirty="0" err="1"/>
              <a:t>microgear.writeFeed</a:t>
            </a:r>
            <a:r>
              <a:rPr lang="en-US" dirty="0"/>
              <a:t>(</a:t>
            </a:r>
            <a:r>
              <a:rPr lang="en-US" dirty="0" err="1"/>
              <a:t>FEEDID,feeddata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microgear.writeFeed</a:t>
            </a:r>
            <a:r>
              <a:rPr lang="en-US" dirty="0"/>
              <a:t>(</a:t>
            </a:r>
            <a:r>
              <a:rPr lang="en-US" dirty="0" err="1"/>
              <a:t>FEEDID,feeddata,FEEDAPI</a:t>
            </a:r>
            <a:r>
              <a:rPr lang="en-US" dirty="0"/>
              <a:t>);</a:t>
            </a:r>
          </a:p>
          <a:p>
            <a:r>
              <a:rPr lang="en-US" dirty="0"/>
              <a:t>          }</a:t>
            </a:r>
          </a:p>
          <a:p>
            <a:r>
              <a:rPr lang="en-US" dirty="0"/>
              <a:t>       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829" y="1283510"/>
            <a:ext cx="4715022" cy="299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91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 i="0" u="none" strike="noStrike" cap="none">
                <a:solidFill>
                  <a:schemeClr val="lt1"/>
                </a:solidFill>
              </a:rPr>
              <a:t>Lab Feed (</a:t>
            </a:r>
            <a:r>
              <a:rPr lang="th" sz="3000" b="1"/>
              <a:t>ต่อ</a:t>
            </a:r>
            <a:r>
              <a:rPr lang="th" sz="3000" b="1" i="0" u="none" strike="noStrike" cap="none">
                <a:solidFill>
                  <a:schemeClr val="lt1"/>
                </a:solidFill>
              </a:rPr>
              <a:t>)</a:t>
            </a:r>
            <a:endParaRPr sz="3000"/>
          </a:p>
        </p:txBody>
      </p:sp>
      <p:sp>
        <p:nvSpPr>
          <p:cNvPr id="261" name="Google Shape;261;p39"/>
          <p:cNvSpPr txBox="1">
            <a:spLocks noGrp="1"/>
          </p:cNvSpPr>
          <p:nvPr>
            <p:ph type="body" idx="4294967295"/>
          </p:nvPr>
        </p:nvSpPr>
        <p:spPr>
          <a:xfrm>
            <a:off x="628650" y="1035750"/>
            <a:ext cx="7886700" cy="5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if(</a:t>
            </a:r>
            <a:r>
              <a:rPr lang="th" sz="1400" b="1" dirty="0">
                <a:solidFill>
                  <a:srgbClr val="FF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millis()</a:t>
            </a:r>
            <a:r>
              <a:rPr lang="th" sz="1400" dirty="0">
                <a:solidFill>
                  <a:schemeClr val="dk2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th" sz="1400" b="1" dirty="0">
                <a:solidFill>
                  <a:schemeClr val="dk2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lastTimeWriteFeed</a:t>
            </a:r>
            <a:r>
              <a:rPr lang="th" sz="1400" dirty="0">
                <a:solidFill>
                  <a:schemeClr val="dk2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th" sz="1400" b="1" dirty="0">
                <a:solidFill>
                  <a:srgbClr val="9900FF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15000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th" sz="14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lastTimeWriteFeed 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th" sz="1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millis()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if(</a:t>
            </a:r>
            <a:r>
              <a:rPr lang="th" sz="1400" b="1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humid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!=0 &amp;&amp; </a:t>
            </a:r>
            <a:r>
              <a:rPr lang="th" sz="14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!=0){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</a:t>
            </a:r>
            <a:r>
              <a:rPr lang="th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 "{\"humid\":";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th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+= </a:t>
            </a:r>
            <a:r>
              <a:rPr lang="th" sz="1400" b="1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humid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th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+= ", \"temp\":";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th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+= </a:t>
            </a:r>
            <a:r>
              <a:rPr lang="th" sz="14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th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+= ", \"light\":";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th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+= </a:t>
            </a:r>
            <a:r>
              <a:rPr lang="th" sz="14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light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th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+= "}"; 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Serial.print("Write Feed --&gt; ");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Serial.println(</a:t>
            </a:r>
            <a:r>
              <a:rPr lang="th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if(</a:t>
            </a:r>
            <a:r>
              <a:rPr lang="th" sz="1400" b="1" dirty="0">
                <a:solidFill>
                  <a:srgbClr val="38761D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FEEDAPI!=""</a:t>
            </a: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th" sz="1400" dirty="0">
                <a:solidFill>
                  <a:schemeClr val="dk2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microgear.writeFeed(</a:t>
            </a:r>
            <a:r>
              <a:rPr lang="th" sz="1400" b="1" dirty="0">
                <a:solidFill>
                  <a:srgbClr val="FF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FEEDID</a:t>
            </a:r>
            <a:r>
              <a:rPr lang="th" sz="1400" dirty="0">
                <a:solidFill>
                  <a:schemeClr val="dk2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400" b="1" dirty="0">
                <a:solidFill>
                  <a:schemeClr val="dk1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th" sz="1400" dirty="0">
                <a:solidFill>
                  <a:schemeClr val="dk2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400" b="1" dirty="0">
                <a:solidFill>
                  <a:srgbClr val="38761D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FEEDAPI</a:t>
            </a:r>
            <a:r>
              <a:rPr lang="th" sz="1400" dirty="0">
                <a:solidFill>
                  <a:schemeClr val="dk2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else </a:t>
            </a:r>
            <a:r>
              <a:rPr lang="th" sz="1400" dirty="0">
                <a:solidFill>
                  <a:schemeClr val="dk2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microgear.writeFeed(</a:t>
            </a:r>
            <a:r>
              <a:rPr lang="th" sz="1400" b="1" dirty="0">
                <a:solidFill>
                  <a:srgbClr val="FF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FEEDID</a:t>
            </a:r>
            <a:r>
              <a:rPr lang="th" sz="1400" dirty="0">
                <a:solidFill>
                  <a:schemeClr val="dk2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400" b="1" dirty="0">
                <a:solidFill>
                  <a:schemeClr val="dk1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th" sz="1400" dirty="0">
                <a:solidFill>
                  <a:schemeClr val="dk2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dirty="0">
              <a:solidFill>
                <a:schemeClr val="dk2"/>
              </a:solidFill>
              <a:highlight>
                <a:srgbClr val="FCE5C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 sz="1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39"/>
          <p:cNvSpPr/>
          <p:nvPr/>
        </p:nvSpPr>
        <p:spPr>
          <a:xfrm>
            <a:off x="3857625" y="2952750"/>
            <a:ext cx="5010300" cy="971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41B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{"humid":49.56, "temp": 24.37, "light": 1}</a:t>
            </a:r>
            <a:endParaRPr b="1">
              <a:solidFill>
                <a:srgbClr val="741B4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th" sz="3000" b="1" i="0" u="none" strike="noStrike" cap="none">
                <a:solidFill>
                  <a:schemeClr val="lt1"/>
                </a:solidFill>
              </a:rPr>
              <a:t>Lab Feed </a:t>
            </a:r>
            <a:r>
              <a:rPr lang="th" sz="3000" b="1"/>
              <a:t>(ต่อ)</a:t>
            </a:r>
            <a:endParaRPr sz="3000"/>
          </a:p>
        </p:txBody>
      </p:sp>
      <p:sp>
        <p:nvSpPr>
          <p:cNvPr id="268" name="Google Shape;268;p40"/>
          <p:cNvSpPr txBox="1">
            <a:spLocks noGrp="1"/>
          </p:cNvSpPr>
          <p:nvPr>
            <p:ph type="body" idx="4294967295"/>
          </p:nvPr>
        </p:nvSpPr>
        <p:spPr>
          <a:xfrm>
            <a:off x="628650" y="1604695"/>
            <a:ext cx="7886700" cy="4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Field temp, humid 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light 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Feed </a:t>
            </a:r>
            <a:endParaRPr lang="en-US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AppID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permission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9" name="Google Shape;2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550" y="2890973"/>
            <a:ext cx="5299501" cy="280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 i="0" u="none" strike="noStrike" cap="none">
                <a:solidFill>
                  <a:schemeClr val="lt1"/>
                </a:solidFill>
              </a:rPr>
              <a:t>Feed</a:t>
            </a:r>
            <a:endParaRPr sz="30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27" name="Google Shape;127;p27"/>
          <p:cNvSpPr txBox="1">
            <a:spLocks noGrp="1"/>
          </p:cNvSpPr>
          <p:nvPr>
            <p:ph type="body" idx="4294967295"/>
          </p:nvPr>
        </p:nvSpPr>
        <p:spPr>
          <a:xfrm>
            <a:off x="615000" y="1671401"/>
            <a:ext cx="7886700" cy="21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buClr>
                <a:schemeClr val="dk1"/>
              </a:buClr>
            </a:pPr>
            <a:r>
              <a:rPr lang="th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NETPIE</a:t>
            </a: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i="0" u="none" strike="noStrike" cap="none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provides </a:t>
            </a:r>
            <a:r>
              <a:rPr lang="th" b="1" i="0" u="none" strike="noStrike" cap="none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Feed</a:t>
            </a:r>
            <a:r>
              <a:rPr lang="th" i="0" u="none" strike="noStrike" cap="none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i="0" u="none" strike="noStrike" cap="none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dirty="0" smtClean="0"/>
              <a:t>Time </a:t>
            </a:r>
            <a:r>
              <a:rPr lang="en-US" dirty="0"/>
              <a:t>series data collected from sensors</a:t>
            </a:r>
            <a:endParaRPr i="0" u="none" strike="noStrike" cap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8" name="Google Shape;128;p27"/>
          <p:cNvPicPr preferRelativeResize="0"/>
          <p:nvPr/>
        </p:nvPicPr>
        <p:blipFill rotWithShape="1">
          <a:blip r:embed="rId3">
            <a:alphaModFix/>
          </a:blip>
          <a:srcRect l="21936" t="68972" r="8753" b="15360"/>
          <a:stretch/>
        </p:blipFill>
        <p:spPr>
          <a:xfrm>
            <a:off x="846600" y="2559456"/>
            <a:ext cx="7329900" cy="9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 i="0" u="none" strike="noStrike" cap="none" dirty="0">
                <a:solidFill>
                  <a:schemeClr val="lt1"/>
                </a:solidFill>
              </a:rPr>
              <a:t>Create</a:t>
            </a:r>
            <a:r>
              <a:rPr lang="th" sz="3000" b="1" dirty="0"/>
              <a:t> : </a:t>
            </a:r>
            <a:r>
              <a:rPr lang="th" sz="3000" b="1" dirty="0" smtClean="0"/>
              <a:t>Feed</a:t>
            </a:r>
            <a:endParaRPr sz="3000" dirty="0"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4294967295"/>
          </p:nvPr>
        </p:nvSpPr>
        <p:spPr>
          <a:xfrm>
            <a:off x="628650" y="1604695"/>
            <a:ext cx="7886700" cy="4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go to -&gt;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th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netpie.io/feed </a:t>
            </a:r>
            <a:r>
              <a:rPr lang="en-US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https://netpie.io </a:t>
            </a:r>
            <a:r>
              <a:rPr lang="en-US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go to menu-&gt;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ESOURCES</a:t>
            </a:r>
            <a:r>
              <a:rPr lang="th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--&gt; F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EEDS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Click at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Icon 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Feed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name and click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401" y="2606160"/>
            <a:ext cx="300038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249" y="3171825"/>
            <a:ext cx="1007269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5938" y="4121975"/>
            <a:ext cx="4179094" cy="81438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 dirty="0"/>
              <a:t>Create : </a:t>
            </a:r>
            <a:r>
              <a:rPr lang="en-US" sz="3000" b="1" dirty="0" smtClean="0"/>
              <a:t>Feed</a:t>
            </a:r>
            <a:endParaRPr sz="3000" b="1" dirty="0"/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50" y="2540325"/>
            <a:ext cx="5989947" cy="184786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/>
          <p:nvPr/>
        </p:nvSpPr>
        <p:spPr>
          <a:xfrm>
            <a:off x="493025" y="1298115"/>
            <a:ext cx="1335600" cy="774300"/>
          </a:xfrm>
          <a:prstGeom prst="wedgeRoundRectCallout">
            <a:avLst>
              <a:gd name="adj1" fmla="val 71550"/>
              <a:gd name="adj2" fmla="val 208985"/>
              <a:gd name="adj3" fmla="val 0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General menu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9"/>
          <p:cNvSpPr/>
          <p:nvPr/>
        </p:nvSpPr>
        <p:spPr>
          <a:xfrm>
            <a:off x="5229475" y="1382077"/>
            <a:ext cx="1496700" cy="661500"/>
          </a:xfrm>
          <a:prstGeom prst="wedgeRoundRectCallout">
            <a:avLst>
              <a:gd name="adj1" fmla="val -165160"/>
              <a:gd name="adj2" fmla="val 231853"/>
              <a:gd name="adj3" fmla="val 0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Menu for data display</a:t>
            </a:r>
            <a:endParaRPr b="1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9"/>
          <p:cNvSpPr/>
          <p:nvPr/>
        </p:nvSpPr>
        <p:spPr>
          <a:xfrm>
            <a:off x="2486100" y="1251748"/>
            <a:ext cx="2085900" cy="732000"/>
          </a:xfrm>
          <a:prstGeom prst="wedgeRoundRectCallout">
            <a:avLst>
              <a:gd name="adj1" fmla="val -43562"/>
              <a:gd name="adj2" fmla="val 224057"/>
              <a:gd name="adj3" fmla="val 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Menu for Feed-permission </a:t>
            </a:r>
            <a:endParaRPr b="1" dirty="0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9"/>
          <p:cNvSpPr/>
          <p:nvPr/>
        </p:nvSpPr>
        <p:spPr>
          <a:xfrm>
            <a:off x="4283958" y="4856104"/>
            <a:ext cx="1545300" cy="774300"/>
          </a:xfrm>
          <a:prstGeom prst="wedgeRoundRectCallout">
            <a:avLst>
              <a:gd name="adj1" fmla="val 29569"/>
              <a:gd name="adj2" fmla="val -207262"/>
              <a:gd name="adj3" fmla="val 0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Feed location setting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9"/>
          <p:cNvSpPr/>
          <p:nvPr/>
        </p:nvSpPr>
        <p:spPr>
          <a:xfrm>
            <a:off x="2045837" y="5193375"/>
            <a:ext cx="1496700" cy="661500"/>
          </a:xfrm>
          <a:prstGeom prst="wedgeRoundRectCallout">
            <a:avLst>
              <a:gd name="adj1" fmla="val -90245"/>
              <a:gd name="adj2" fmla="val -277285"/>
              <a:gd name="adj3" fmla="val 0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Feed</a:t>
            </a:r>
            <a:r>
              <a:rPr lang="en-US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information</a:t>
            </a:r>
            <a:endParaRPr b="1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9"/>
          <p:cNvSpPr/>
          <p:nvPr/>
        </p:nvSpPr>
        <p:spPr>
          <a:xfrm>
            <a:off x="2570046" y="4273804"/>
            <a:ext cx="1624500" cy="582300"/>
          </a:xfrm>
          <a:prstGeom prst="wedgeRoundRectCallout">
            <a:avLst>
              <a:gd name="adj1" fmla="val -20946"/>
              <a:gd name="adj2" fmla="val -152134"/>
              <a:gd name="adj3" fmla="val 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 smtClean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tag </a:t>
            </a:r>
            <a:r>
              <a:rPr lang="th" b="1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Feed</a:t>
            </a:r>
            <a:endParaRPr b="1" dirty="0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9"/>
          <p:cNvSpPr/>
          <p:nvPr/>
        </p:nvSpPr>
        <p:spPr>
          <a:xfrm>
            <a:off x="204125" y="4835725"/>
            <a:ext cx="1624500" cy="582300"/>
          </a:xfrm>
          <a:prstGeom prst="wedgeRoundRectCallout">
            <a:avLst>
              <a:gd name="adj1" fmla="val -20946"/>
              <a:gd name="adj2" fmla="val -152134"/>
              <a:gd name="adj3" fmla="val 0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Add data in </a:t>
            </a:r>
            <a:r>
              <a:rPr lang="th" b="1" dirty="0" smtClean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Feed</a:t>
            </a:r>
            <a:endParaRPr b="1" dirty="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body" idx="4294967295"/>
          </p:nvPr>
        </p:nvSpPr>
        <p:spPr>
          <a:xfrm>
            <a:off x="628650" y="1604698"/>
            <a:ext cx="7886700" cy="27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h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Field n</a:t>
            </a: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ame, Unit name เสร็จแล้วกด SAVE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 dirty="0"/>
              <a:t>Create : </a:t>
            </a:r>
            <a:r>
              <a:rPr lang="en-US" sz="3000" b="1" dirty="0" smtClean="0"/>
              <a:t>Feed</a:t>
            </a:r>
            <a:endParaRPr sz="3000" b="1" dirty="0"/>
          </a:p>
        </p:txBody>
      </p:sp>
      <p:pic>
        <p:nvPicPr>
          <p:cNvPr id="157" name="Google Shape;15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3469" y="1661841"/>
            <a:ext cx="1207200" cy="2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9567" y="3010692"/>
            <a:ext cx="11859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8000" y="3003548"/>
            <a:ext cx="1164300" cy="8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3000" y="4230326"/>
            <a:ext cx="6858000" cy="74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30"/>
          <p:cNvCxnSpPr/>
          <p:nvPr/>
        </p:nvCxnSpPr>
        <p:spPr>
          <a:xfrm>
            <a:off x="3808828" y="3435744"/>
            <a:ext cx="1224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"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 dirty="0"/>
              <a:t>Permission </a:t>
            </a:r>
            <a:endParaRPr sz="3000" b="1" dirty="0"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25" y="2582625"/>
            <a:ext cx="6065588" cy="173678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/>
          <p:nvPr/>
        </p:nvSpPr>
        <p:spPr>
          <a:xfrm>
            <a:off x="2826050" y="1498075"/>
            <a:ext cx="2085900" cy="732000"/>
          </a:xfrm>
          <a:prstGeom prst="wedgeRoundRectCallout">
            <a:avLst>
              <a:gd name="adj1" fmla="val -38668"/>
              <a:gd name="adj2" fmla="val 175881"/>
              <a:gd name="adj3" fmla="val 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Default API Key </a:t>
            </a:r>
            <a:r>
              <a:rPr lang="en-US" b="1" dirty="0" smtClean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using for </a:t>
            </a:r>
            <a:r>
              <a:rPr lang="th" b="1" dirty="0" smtClean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Feed</a:t>
            </a:r>
            <a:r>
              <a:rPr lang="en-US" b="1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smtClean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Permission</a:t>
            </a:r>
            <a:endParaRPr b="1" dirty="0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31"/>
          <p:cNvSpPr/>
          <p:nvPr/>
        </p:nvSpPr>
        <p:spPr>
          <a:xfrm>
            <a:off x="5036241" y="4072809"/>
            <a:ext cx="2244424" cy="493209"/>
          </a:xfrm>
          <a:prstGeom prst="wedgeRoundRectCallout">
            <a:avLst>
              <a:gd name="adj1" fmla="val 3760"/>
              <a:gd name="adj2" fmla="val -50316"/>
              <a:gd name="adj3" fmla="val 0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Edit permission 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31"/>
          <p:cNvSpPr/>
          <p:nvPr/>
        </p:nvSpPr>
        <p:spPr>
          <a:xfrm>
            <a:off x="1019507" y="4480594"/>
            <a:ext cx="2218800" cy="803700"/>
          </a:xfrm>
          <a:prstGeom prst="wedgeRoundRectCallout">
            <a:avLst>
              <a:gd name="adj1" fmla="val -34795"/>
              <a:gd name="adj2" fmla="val -176400"/>
              <a:gd name="adj3" fmla="val 0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th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 </a:t>
            </a:r>
            <a:r>
              <a:rPr lang="th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-US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th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Feed </a:t>
            </a:r>
            <a:endParaRPr b="1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 dirty="0" smtClean="0"/>
              <a:t>Permission</a:t>
            </a:r>
            <a:endParaRPr sz="3000" dirty="0"/>
          </a:p>
        </p:txBody>
      </p:sp>
      <p:pic>
        <p:nvPicPr>
          <p:cNvPr id="176" name="Google Shape;176;p32"/>
          <p:cNvPicPr preferRelativeResize="0"/>
          <p:nvPr/>
        </p:nvPicPr>
        <p:blipFill rotWithShape="1">
          <a:blip r:embed="rId3">
            <a:alphaModFix/>
          </a:blip>
          <a:srcRect l="29635" t="-429" r="60799" b="83715"/>
          <a:stretch/>
        </p:blipFill>
        <p:spPr>
          <a:xfrm>
            <a:off x="3654299" y="1604695"/>
            <a:ext cx="656100" cy="2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>
            <a:spLocks noGrp="1"/>
          </p:cNvSpPr>
          <p:nvPr>
            <p:ph type="body" idx="4294967295"/>
          </p:nvPr>
        </p:nvSpPr>
        <p:spPr>
          <a:xfrm>
            <a:off x="628650" y="1604695"/>
            <a:ext cx="7886700" cy="4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Feed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Permission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menu 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th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PI Key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550" y="2831725"/>
            <a:ext cx="5143499" cy="147276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/>
          <p:nvPr/>
        </p:nvSpPr>
        <p:spPr>
          <a:xfrm>
            <a:off x="1117975" y="3285150"/>
            <a:ext cx="2649600" cy="316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body" idx="4294967295"/>
          </p:nvPr>
        </p:nvSpPr>
        <p:spPr>
          <a:xfrm>
            <a:off x="628650" y="1604695"/>
            <a:ext cx="7886700" cy="4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2.AppID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permission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Click 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then click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to choose 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AppID 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or choose </a:t>
            </a:r>
            <a:r>
              <a:rPr lang="th" b="1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allow </a:t>
            </a:r>
            <a:r>
              <a:rPr lang="th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all 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every 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AppID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permission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dirty="0" smtClean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Click         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to save </a:t>
            </a:r>
            <a:r>
              <a:rPr lang="th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Feed </a:t>
            </a:r>
            <a:r>
              <a:rPr lang="en-US" dirty="0" smtClean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endParaRPr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 dirty="0" smtClean="0"/>
              <a:t>Permission</a:t>
            </a:r>
            <a:endParaRPr sz="3000" b="1" dirty="0"/>
          </a:p>
        </p:txBody>
      </p:sp>
      <p:pic>
        <p:nvPicPr>
          <p:cNvPr id="186" name="Google Shape;18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5540" y="2178372"/>
            <a:ext cx="757200" cy="2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3"/>
          <p:cNvPicPr preferRelativeResize="0"/>
          <p:nvPr/>
        </p:nvPicPr>
        <p:blipFill rotWithShape="1">
          <a:blip r:embed="rId4">
            <a:alphaModFix/>
          </a:blip>
          <a:srcRect l="96067" t="37005" r="1328" b="47575"/>
          <a:stretch/>
        </p:blipFill>
        <p:spPr>
          <a:xfrm>
            <a:off x="3950672" y="2102772"/>
            <a:ext cx="212400" cy="2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46240" y="2626793"/>
            <a:ext cx="835800" cy="2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562" y="3395548"/>
            <a:ext cx="5463659" cy="1696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Kaushan Script"/>
              <a:buNone/>
            </a:pPr>
            <a:r>
              <a:rPr lang="th" sz="3000" b="1" i="0" u="none" strike="noStrike" cap="none" dirty="0">
                <a:solidFill>
                  <a:schemeClr val="lt1"/>
                </a:solidFill>
              </a:rPr>
              <a:t>Write </a:t>
            </a:r>
            <a:r>
              <a:rPr lang="th" sz="3000" b="1" dirty="0"/>
              <a:t>: </a:t>
            </a:r>
            <a:r>
              <a:rPr lang="en-US" sz="3000" b="1" dirty="0" smtClean="0"/>
              <a:t>save data in </a:t>
            </a:r>
            <a:r>
              <a:rPr lang="th" sz="3000" b="1" dirty="0" smtClean="0"/>
              <a:t>Feed</a:t>
            </a:r>
            <a:endParaRPr sz="3000" b="1" i="0" u="none" strike="noStrike" cap="none" dirty="0">
              <a:solidFill>
                <a:schemeClr val="lt1"/>
              </a:solidFill>
            </a:endParaRPr>
          </a:p>
        </p:txBody>
      </p:sp>
      <p:sp>
        <p:nvSpPr>
          <p:cNvPr id="195" name="Google Shape;195;p34"/>
          <p:cNvSpPr txBox="1">
            <a:spLocks noGrp="1"/>
          </p:cNvSpPr>
          <p:nvPr>
            <p:ph type="body" idx="4294967295"/>
          </p:nvPr>
        </p:nvSpPr>
        <p:spPr>
          <a:xfrm>
            <a:off x="628650" y="1614220"/>
            <a:ext cx="7886700" cy="4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There are 2 methods 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 save data in 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Feed 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REST API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th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th" sz="1600" dirty="0">
                <a:solidFill>
                  <a:srgbClr val="00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curl -X PUT "https://api.netpie.io/feed/</a:t>
            </a:r>
            <a:r>
              <a:rPr lang="th" sz="1600" b="1" dirty="0">
                <a:solidFill>
                  <a:srgbClr val="FF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FEEDID</a:t>
            </a:r>
            <a:r>
              <a:rPr lang="th" sz="1600" dirty="0">
                <a:solidFill>
                  <a:srgbClr val="00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?apikey=</a:t>
            </a:r>
            <a:r>
              <a:rPr lang="th" sz="1600" b="1" dirty="0">
                <a:solidFill>
                  <a:srgbClr val="38761D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APIKEY</a:t>
            </a:r>
            <a:r>
              <a:rPr lang="th" sz="1600" dirty="0">
                <a:solidFill>
                  <a:srgbClr val="00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&amp;data=DATA"</a:t>
            </a:r>
            <a:endParaRPr sz="1600" dirty="0">
              <a:solidFill>
                <a:srgbClr val="000000"/>
              </a:solidFill>
              <a:highlight>
                <a:srgbClr val="FCE5C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EX: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DATA=</a:t>
            </a:r>
            <a:r>
              <a:rPr lang="th" sz="1600" dirty="0">
                <a:solidFill>
                  <a:srgbClr val="000000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data1:value1,data2:value2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th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Microgear Function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th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microgear.writeFeed("</a:t>
            </a:r>
            <a:r>
              <a:rPr lang="th" sz="1600" b="1" dirty="0">
                <a:solidFill>
                  <a:srgbClr val="FF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FEEDID</a:t>
            </a:r>
            <a:r>
              <a:rPr lang="th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th" sz="1600" b="1" dirty="0">
                <a:solidFill>
                  <a:srgbClr val="E69138"/>
                </a:solidFill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th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th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microgear.writeFeed("</a:t>
            </a:r>
            <a:r>
              <a:rPr lang="th" sz="1600" b="1" dirty="0">
                <a:solidFill>
                  <a:srgbClr val="FF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FEEDID</a:t>
            </a:r>
            <a:r>
              <a:rPr lang="th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th" sz="1600" b="1" dirty="0">
                <a:solidFill>
                  <a:srgbClr val="E69138"/>
                </a:solidFill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th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th" sz="1600" b="1" dirty="0">
                <a:solidFill>
                  <a:srgbClr val="38761D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APIKEY</a:t>
            </a:r>
            <a:r>
              <a:rPr lang="th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34"/>
          <p:cNvSpPr/>
          <p:nvPr/>
        </p:nvSpPr>
        <p:spPr>
          <a:xfrm>
            <a:off x="1828800" y="5753100"/>
            <a:ext cx="1143000" cy="419100"/>
          </a:xfrm>
          <a:prstGeom prst="wedgeRoundRectCallout">
            <a:avLst>
              <a:gd name="adj1" fmla="val 95000"/>
              <a:gd name="adj2" fmla="val -184091"/>
              <a:gd name="adj3" fmla="val 0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FEED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6400800" y="5867400"/>
            <a:ext cx="2019300" cy="419100"/>
          </a:xfrm>
          <a:prstGeom prst="wedgeRoundRectCallout">
            <a:avLst>
              <a:gd name="adj1" fmla="val -74528"/>
              <a:gd name="adj2" fmla="val -195455"/>
              <a:gd name="adj3" fmla="val 0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Default API Key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3800475" y="5867400"/>
            <a:ext cx="2085900" cy="419100"/>
          </a:xfrm>
          <a:prstGeom prst="wedgeRoundRectCallout">
            <a:avLst>
              <a:gd name="adj1" fmla="val -8453"/>
              <a:gd name="adj2" fmla="val -195455"/>
              <a:gd name="adj3" fmla="val 0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Data in</a:t>
            </a:r>
            <a:r>
              <a:rPr lang="th" b="1" dirty="0" smtClean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json</a:t>
            </a:r>
            <a:r>
              <a:rPr lang="en-US" b="1" dirty="0" smtClean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format</a:t>
            </a:r>
            <a:endParaRPr b="1" dirty="0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551</Words>
  <Application>Microsoft Office PowerPoint</Application>
  <PresentationFormat>On-screen Show (4:3)</PresentationFormat>
  <Paragraphs>144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Kanit</vt:lpstr>
      <vt:lpstr>Calibri</vt:lpstr>
      <vt:lpstr>Kaushan Script</vt:lpstr>
      <vt:lpstr>Roboto</vt:lpstr>
      <vt:lpstr>TH SarabunPSK</vt:lpstr>
      <vt:lpstr>Arial</vt:lpstr>
      <vt:lpstr>Courier New</vt:lpstr>
      <vt:lpstr>Simple Light</vt:lpstr>
      <vt:lpstr>material</vt:lpstr>
      <vt:lpstr>PowerPoint Presentation</vt:lpstr>
      <vt:lpstr>Feed</vt:lpstr>
      <vt:lpstr>Create : Feed</vt:lpstr>
      <vt:lpstr>Create : Feed</vt:lpstr>
      <vt:lpstr>Create : Feed</vt:lpstr>
      <vt:lpstr>Permission </vt:lpstr>
      <vt:lpstr>Permission</vt:lpstr>
      <vt:lpstr>Permission</vt:lpstr>
      <vt:lpstr>Write : save data in Feed</vt:lpstr>
      <vt:lpstr>Data Display</vt:lpstr>
      <vt:lpstr>Read : Export data from  Feed</vt:lpstr>
      <vt:lpstr>Read : Export data from  Feed</vt:lpstr>
      <vt:lpstr>Lab Feed</vt:lpstr>
      <vt:lpstr>Feed </vt:lpstr>
      <vt:lpstr>Lab Feed (ต่อ)</vt:lpstr>
      <vt:lpstr>Lab Feed (ต่อ)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Opas</dc:creator>
  <cp:lastModifiedBy>NTNECTEC</cp:lastModifiedBy>
  <cp:revision>14</cp:revision>
  <dcterms:modified xsi:type="dcterms:W3CDTF">2018-12-06T11:15:48Z</dcterms:modified>
</cp:coreProperties>
</file>