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91" r:id="rId4"/>
    <p:sldId id="257" r:id="rId5"/>
    <p:sldId id="292" r:id="rId6"/>
    <p:sldId id="293" r:id="rId7"/>
    <p:sldId id="294" r:id="rId8"/>
    <p:sldId id="258" r:id="rId9"/>
    <p:sldId id="300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embeddedFontLst>
    <p:embeddedFont>
      <p:font typeface="Prompt" panose="020B0604020202020204" charset="-34"/>
      <p:regular r:id="rId17"/>
      <p:bold r:id="rId18"/>
      <p:italic r:id="rId19"/>
      <p:boldItalic r:id="rId20"/>
    </p:embeddedFont>
    <p:embeddedFont>
      <p:font typeface="Kanit" panose="020B0604020202020204" charset="-34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01464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01464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88e29a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88e29a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57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401464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401464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88e29a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88e29a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95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401464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4014641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9144000" cy="284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5" descr="1*r_g-_Dhnw8aa-vSU5LDGg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50" y="775838"/>
            <a:ext cx="4824282" cy="130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460950" y="2751900"/>
            <a:ext cx="82221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3: </a:t>
            </a:r>
            <a:r>
              <a:rPr lang="th" sz="4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NETPIE </a:t>
            </a:r>
            <a:r>
              <a:rPr lang="en-US" sz="4800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SmartFarm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60950" y="50810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NETPIE.io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BD088-DB2B-4126-802C-CA5F1C920441}"/>
              </a:ext>
            </a:extLst>
          </p:cNvPr>
          <p:cNvSpPr txBox="1"/>
          <p:nvPr/>
        </p:nvSpPr>
        <p:spPr>
          <a:xfrm>
            <a:off x="92617" y="6451042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Customized/presented by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Dr.Varodom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Toochinda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Nov 7,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Switch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1" y="1494250"/>
            <a:ext cx="2457576" cy="1282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1" y="2233956"/>
            <a:ext cx="6877403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Light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4" y="1722267"/>
            <a:ext cx="2933851" cy="660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4" y="2537269"/>
            <a:ext cx="6883754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FeedView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1" y="1083537"/>
            <a:ext cx="7347328" cy="2311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77" y="2238339"/>
            <a:ext cx="536557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4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78" y="1017953"/>
            <a:ext cx="3716593" cy="1796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10" y="2653539"/>
            <a:ext cx="2362321" cy="170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478" y="2908153"/>
            <a:ext cx="3716593" cy="18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478" y="4924145"/>
            <a:ext cx="3728854" cy="18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30685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Prompt"/>
                <a:ea typeface="Prompt"/>
                <a:cs typeface="Prompt"/>
                <a:sym typeface="Prompt"/>
              </a:rPr>
              <a:t>Device Introduction</a:t>
            </a:r>
            <a:r>
              <a:rPr lang="th" sz="3000" dirty="0" smtClean="0">
                <a:latin typeface="Prompt"/>
                <a:ea typeface="Prompt"/>
                <a:cs typeface="Prompt"/>
                <a:sym typeface="Prompt"/>
              </a:rPr>
              <a:t>​</a:t>
            </a:r>
            <a:endParaRPr dirty="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670"/>
            <a:ext cx="5143500" cy="4286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4220" y="1049901"/>
            <a:ext cx="429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https://www.kid-bright.org</a:t>
            </a:r>
            <a:r>
              <a:rPr lang="en-US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89" y="1181871"/>
            <a:ext cx="2743438" cy="1889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86" y="4490611"/>
            <a:ext cx="2145978" cy="2139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550" y="4570468"/>
            <a:ext cx="2213040" cy="20667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34279" y="2957616"/>
            <a:ext cx="41905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DHT11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Temp&amp;Humid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Sensor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482" y="4413260"/>
            <a:ext cx="2427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Moisture S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ensor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2743" y="4385875"/>
            <a:ext cx="9733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1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60" y="2798864"/>
            <a:ext cx="2213040" cy="2066723"/>
          </a:xfrm>
          <a:prstGeom prst="rect">
            <a:avLst/>
          </a:prstGeom>
        </p:spPr>
      </p:pic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2400" dirty="0" err="1" smtClean="0">
                <a:latin typeface="Prompt"/>
                <a:ea typeface="Prompt"/>
                <a:cs typeface="Prompt"/>
                <a:sym typeface="Prompt"/>
              </a:rPr>
              <a:t>SmartFarm</a:t>
            </a:r>
            <a:r>
              <a:rPr lang="en-US" sz="2400" dirty="0" smtClean="0">
                <a:latin typeface="Prompt"/>
                <a:ea typeface="Prompt"/>
                <a:cs typeface="Prompt"/>
                <a:sym typeface="Prompt"/>
              </a:rPr>
              <a:t> -&gt;Irrigation Management System(IMS)</a:t>
            </a:r>
            <a:endParaRPr sz="24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3575955" y="1686306"/>
            <a:ext cx="3566311" cy="41188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Callout 2"/>
          <p:cNvSpPr/>
          <p:nvPr/>
        </p:nvSpPr>
        <p:spPr>
          <a:xfrm rot="16200000">
            <a:off x="-40821" y="2000253"/>
            <a:ext cx="4033159" cy="320039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54" y="2020661"/>
            <a:ext cx="1528829" cy="1053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54" y="3832226"/>
            <a:ext cx="1450478" cy="144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37982" y="2091493"/>
            <a:ext cx="1640206" cy="12287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307755" y="3369619"/>
            <a:ext cx="38282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Temp Hum Moisture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5955" y="3444883"/>
            <a:ext cx="2332690" cy="156966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 &gt;30 %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 &lt; 70 %</a:t>
            </a:r>
          </a:p>
          <a:p>
            <a:pPr algn="ctr"/>
            <a:r>
              <a:rPr lang="en-US" sz="240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&gt; 70%</a:t>
            </a:r>
            <a:endParaRPr lang="en-US" sz="2400" b="0" cap="none" spc="0" dirty="0" smtClean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Moisture &lt; 50%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Google Shape;20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5540" y="3320268"/>
            <a:ext cx="715144" cy="70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8645" y="4539872"/>
            <a:ext cx="3199723" cy="2299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4266446"/>
            <a:ext cx="2424001" cy="2413815"/>
          </a:xfrm>
          <a:prstGeom prst="rect">
            <a:avLst/>
          </a:prstGeom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3000" dirty="0" smtClean="0">
                <a:latin typeface="Kanit"/>
                <a:ea typeface="Kanit"/>
                <a:cs typeface="Kanit"/>
                <a:sym typeface="Kanit"/>
              </a:rPr>
              <a:t>DHT Moisture Relay</a:t>
            </a:r>
            <a:endParaRPr sz="3000" dirty="0"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1116" y="1298667"/>
            <a:ext cx="4949687" cy="37080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2181" y="3152716"/>
            <a:ext cx="2201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 V</a:t>
            </a:r>
          </a:p>
          <a:p>
            <a:pPr algn="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: GPIO19</a:t>
            </a:r>
          </a:p>
          <a:p>
            <a:pPr algn="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61116" y="3271024"/>
            <a:ext cx="1085225" cy="18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61084">
            <a:off x="3614627" y="3685320"/>
            <a:ext cx="1149107" cy="2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1418529">
            <a:off x="3149842" y="4001367"/>
            <a:ext cx="1614495" cy="198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mperature and Humidity Sens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22" y="1182089"/>
            <a:ext cx="2048745" cy="15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27479" y="5496065"/>
            <a:ext cx="22012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 V</a:t>
            </a:r>
          </a:p>
          <a:p>
            <a:pPr algn="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: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GPIO39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455" y="4430815"/>
            <a:ext cx="2213040" cy="206672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74434" y="5238118"/>
            <a:ext cx="1960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DC+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V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DV-: OUT1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7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Temp Moisture and Light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214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MeasureTempLightMoisture</a:t>
            </a:r>
            <a:r>
              <a:rPr lang="en-US" dirty="0"/>
              <a:t>(){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//   while(1){</a:t>
            </a:r>
          </a:p>
          <a:p>
            <a:r>
              <a:rPr lang="en-US" dirty="0"/>
              <a:t>      </a:t>
            </a:r>
            <a:r>
              <a:rPr lang="en-US" dirty="0" err="1"/>
              <a:t>matrix.setTextSize</a:t>
            </a:r>
            <a:r>
              <a:rPr lang="en-US" dirty="0"/>
              <a:t>(1);</a:t>
            </a:r>
          </a:p>
          <a:p>
            <a:r>
              <a:rPr lang="en-US" dirty="0"/>
              <a:t>      </a:t>
            </a:r>
            <a:r>
              <a:rPr lang="en-US" dirty="0" err="1"/>
              <a:t>matrix.setTextWrap</a:t>
            </a:r>
            <a:r>
              <a:rPr lang="en-US" dirty="0"/>
              <a:t>(false);  // we </a:t>
            </a:r>
            <a:r>
              <a:rPr lang="en-US" dirty="0" err="1"/>
              <a:t>dont</a:t>
            </a:r>
            <a:r>
              <a:rPr lang="en-US" dirty="0"/>
              <a:t> want text to wrap so it scrolls nicely</a:t>
            </a:r>
          </a:p>
          <a:p>
            <a:r>
              <a:rPr lang="en-US" dirty="0"/>
              <a:t>      </a:t>
            </a:r>
            <a:r>
              <a:rPr lang="en-US" dirty="0" err="1"/>
              <a:t>matrix.setTextColor</a:t>
            </a:r>
            <a:r>
              <a:rPr lang="en-US" dirty="0"/>
              <a:t>(LED_ON);</a:t>
            </a:r>
          </a:p>
          <a:p>
            <a:r>
              <a:rPr lang="en-US" dirty="0"/>
              <a:t>      </a:t>
            </a:r>
            <a:r>
              <a:rPr lang="en-US" dirty="0" err="1"/>
              <a:t>matrix.setRotation</a:t>
            </a:r>
            <a:r>
              <a:rPr lang="en-US" dirty="0"/>
              <a:t>(1);</a:t>
            </a:r>
          </a:p>
          <a:p>
            <a:r>
              <a:rPr lang="en-US" dirty="0"/>
              <a:t>      float temp = </a:t>
            </a:r>
            <a:r>
              <a:rPr lang="en-US" dirty="0" err="1"/>
              <a:t>readTemperature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("Temp:");</a:t>
            </a:r>
            <a:r>
              <a:rPr lang="en-US" dirty="0" err="1"/>
              <a:t>Serial.println</a:t>
            </a:r>
            <a:r>
              <a:rPr lang="en-US" dirty="0"/>
              <a:t>(temp);</a:t>
            </a:r>
          </a:p>
          <a:p>
            <a:r>
              <a:rPr lang="en-US" dirty="0"/>
              <a:t>      ///Read light ///////////////////////////////</a:t>
            </a:r>
          </a:p>
          <a:p>
            <a:r>
              <a:rPr lang="en-US" dirty="0" smtClean="0"/>
              <a:t>long  </a:t>
            </a:r>
            <a:r>
              <a:rPr lang="en-US" dirty="0" err="1"/>
              <a:t>analog_value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(36);</a:t>
            </a:r>
          </a:p>
          <a:p>
            <a:r>
              <a:rPr lang="en-US" dirty="0"/>
              <a:t>       </a:t>
            </a:r>
            <a:r>
              <a:rPr lang="en-US" dirty="0" err="1"/>
              <a:t>Serial.print</a:t>
            </a:r>
            <a:r>
              <a:rPr lang="en-US" dirty="0"/>
              <a:t>("Light:");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analog_value</a:t>
            </a:r>
            <a:r>
              <a:rPr lang="en-US" dirty="0"/>
              <a:t>);</a:t>
            </a:r>
          </a:p>
          <a:p>
            <a:r>
              <a:rPr lang="en-US" dirty="0"/>
              <a:t>      if(</a:t>
            </a:r>
            <a:r>
              <a:rPr lang="en-US" dirty="0" err="1"/>
              <a:t>analog_value</a:t>
            </a:r>
            <a:r>
              <a:rPr lang="en-US" dirty="0"/>
              <a:t> &gt; 1000){</a:t>
            </a:r>
          </a:p>
          <a:p>
            <a:r>
              <a:rPr lang="en-US" dirty="0"/>
              <a:t>        </a:t>
            </a:r>
            <a:r>
              <a:rPr lang="en-US" dirty="0" err="1"/>
              <a:t>analog_value</a:t>
            </a:r>
            <a:r>
              <a:rPr lang="en-US" dirty="0"/>
              <a:t> = 1000;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float </a:t>
            </a:r>
            <a:r>
              <a:rPr lang="en-US" dirty="0" err="1"/>
              <a:t>ll</a:t>
            </a:r>
            <a:r>
              <a:rPr lang="en-US" dirty="0"/>
              <a:t> = (1000 - </a:t>
            </a:r>
            <a:r>
              <a:rPr lang="en-US" dirty="0" err="1"/>
              <a:t>analog_value</a:t>
            </a:r>
            <a:r>
              <a:rPr lang="en-US" dirty="0"/>
              <a:t>)*100/1000;</a:t>
            </a:r>
          </a:p>
          <a:p>
            <a:r>
              <a:rPr lang="en-US" dirty="0"/>
              <a:t>       </a:t>
            </a:r>
            <a:r>
              <a:rPr lang="en-US" dirty="0" err="1"/>
              <a:t>currentLight</a:t>
            </a:r>
            <a:r>
              <a:rPr lang="en-US" dirty="0"/>
              <a:t> =</a:t>
            </a:r>
            <a:r>
              <a:rPr lang="en-US" dirty="0" err="1"/>
              <a:t>ll</a:t>
            </a:r>
            <a:r>
              <a:rPr lang="en-US" dirty="0"/>
              <a:t>;</a:t>
            </a:r>
          </a:p>
          <a:p>
            <a:r>
              <a:rPr lang="en-US" dirty="0" smtClean="0"/>
              <a:t>    //Read Moisture</a:t>
            </a:r>
          </a:p>
          <a:p>
            <a:r>
              <a:rPr lang="en-US" dirty="0" smtClean="0"/>
              <a:t>       </a:t>
            </a:r>
            <a:r>
              <a:rPr lang="en-US" dirty="0" err="1"/>
              <a:t>analog_value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(39);</a:t>
            </a:r>
          </a:p>
          <a:p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/>
              <a:t>Serial.print</a:t>
            </a:r>
            <a:r>
              <a:rPr lang="en-US" dirty="0"/>
              <a:t>("Moisture:");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analog_value</a:t>
            </a:r>
            <a:r>
              <a:rPr lang="en-US" dirty="0"/>
              <a:t>);</a:t>
            </a:r>
          </a:p>
          <a:p>
            <a:r>
              <a:rPr lang="en-US" dirty="0"/>
              <a:t>      //</a:t>
            </a:r>
            <a:r>
              <a:rPr lang="en-US" dirty="0" err="1"/>
              <a:t>analog_value</a:t>
            </a:r>
            <a:r>
              <a:rPr lang="en-US" dirty="0"/>
              <a:t> =  </a:t>
            </a:r>
            <a:r>
              <a:rPr lang="en-US" dirty="0" err="1"/>
              <a:t>analog_value</a:t>
            </a:r>
            <a:r>
              <a:rPr lang="en-US" dirty="0"/>
              <a:t>*3600/4095; </a:t>
            </a:r>
          </a:p>
          <a:p>
            <a:r>
              <a:rPr lang="en-US" dirty="0"/>
              <a:t>      //MT=0% </a:t>
            </a:r>
            <a:r>
              <a:rPr lang="en-US" dirty="0" err="1"/>
              <a:t>analog_value</a:t>
            </a:r>
            <a:r>
              <a:rPr lang="en-US" dirty="0"/>
              <a:t> = 4095: MT=100% </a:t>
            </a:r>
            <a:r>
              <a:rPr lang="en-US" dirty="0" err="1"/>
              <a:t>analog_value</a:t>
            </a:r>
            <a:r>
              <a:rPr lang="en-US" dirty="0"/>
              <a:t> = 1000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float moisture= 132-132*1000*</a:t>
            </a:r>
            <a:r>
              <a:rPr lang="en-US" dirty="0" err="1"/>
              <a:t>analog_value</a:t>
            </a:r>
            <a:r>
              <a:rPr lang="en-US" dirty="0"/>
              <a:t>/3095;</a:t>
            </a:r>
          </a:p>
          <a:p>
            <a:r>
              <a:rPr lang="en-US" dirty="0"/>
              <a:t>       </a:t>
            </a:r>
            <a:r>
              <a:rPr lang="en-US" dirty="0" err="1"/>
              <a:t>currentMoisture</a:t>
            </a:r>
            <a:r>
              <a:rPr lang="en-US" dirty="0"/>
              <a:t> =  moisture;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2" y="1310975"/>
            <a:ext cx="2424001" cy="2413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2" y="4033159"/>
            <a:ext cx="3325673" cy="2490158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6718370" y="4210265"/>
            <a:ext cx="796415" cy="70212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2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DHT11 Temp and Humid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557" y="1098003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MeasureDHTTempMoisture</a:t>
            </a:r>
            <a:r>
              <a:rPr lang="en-US" dirty="0"/>
              <a:t>(){</a:t>
            </a:r>
          </a:p>
          <a:p>
            <a:endParaRPr lang="en-US" dirty="0"/>
          </a:p>
          <a:p>
            <a:r>
              <a:rPr lang="en-US" dirty="0"/>
              <a:t>          humid = </a:t>
            </a:r>
            <a:r>
              <a:rPr lang="en-US" dirty="0" err="1"/>
              <a:t>dht.readHumidity</a:t>
            </a:r>
            <a:r>
              <a:rPr lang="en-US" dirty="0"/>
              <a:t>();     // </a:t>
            </a:r>
            <a:r>
              <a:rPr lang="th-TH" dirty="0"/>
              <a:t>อ่านค่าความชื้น</a:t>
            </a:r>
          </a:p>
          <a:p>
            <a:r>
              <a:rPr lang="th-TH" dirty="0"/>
              <a:t>          </a:t>
            </a:r>
            <a:r>
              <a:rPr lang="en-US" dirty="0"/>
              <a:t>temp  = </a:t>
            </a:r>
            <a:r>
              <a:rPr lang="en-US" dirty="0" err="1"/>
              <a:t>dht.readTemperature</a:t>
            </a:r>
            <a:r>
              <a:rPr lang="en-US" dirty="0"/>
              <a:t>();  // </a:t>
            </a:r>
            <a:r>
              <a:rPr lang="th-TH" dirty="0"/>
              <a:t>อ่านค่าอุณหภูมิ</a:t>
            </a:r>
          </a:p>
          <a:p>
            <a:r>
              <a:rPr lang="th-TH" dirty="0"/>
              <a:t>          </a:t>
            </a:r>
            <a:r>
              <a:rPr lang="en-US" dirty="0" err="1"/>
              <a:t>lastDHTRead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</a:t>
            </a:r>
            <a:r>
              <a:rPr lang="en-US" dirty="0" err="1"/>
              <a:t>Serial.print</a:t>
            </a:r>
            <a:r>
              <a:rPr lang="en-US" dirty="0"/>
              <a:t>("Humid: "); </a:t>
            </a:r>
            <a:r>
              <a:rPr lang="en-US" dirty="0" err="1"/>
              <a:t>Serial.print</a:t>
            </a:r>
            <a:r>
              <a:rPr lang="en-US" dirty="0"/>
              <a:t>(humid); </a:t>
            </a:r>
            <a:r>
              <a:rPr lang="en-US" dirty="0" err="1"/>
              <a:t>Serial.print</a:t>
            </a:r>
            <a:r>
              <a:rPr lang="en-US" dirty="0"/>
              <a:t>(" %, ");</a:t>
            </a:r>
          </a:p>
          <a:p>
            <a:r>
              <a:rPr lang="en-US" dirty="0"/>
              <a:t>          </a:t>
            </a:r>
            <a:r>
              <a:rPr lang="en-US" dirty="0" err="1"/>
              <a:t>Serial.print</a:t>
            </a:r>
            <a:r>
              <a:rPr lang="en-US" dirty="0"/>
              <a:t>("Temp: "); </a:t>
            </a:r>
            <a:r>
              <a:rPr lang="en-US" dirty="0" err="1"/>
              <a:t>Serial.print</a:t>
            </a:r>
            <a:r>
              <a:rPr lang="en-US" dirty="0"/>
              <a:t>(temp); </a:t>
            </a:r>
            <a:r>
              <a:rPr lang="en-US" dirty="0" err="1"/>
              <a:t>Serial.println</a:t>
            </a:r>
            <a:r>
              <a:rPr lang="en-US" dirty="0"/>
              <a:t>(" °C ");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// </a:t>
            </a:r>
            <a:r>
              <a:rPr lang="th-TH" dirty="0"/>
              <a:t>ตรวจสอบค่า </a:t>
            </a:r>
            <a:r>
              <a:rPr lang="en-US" dirty="0"/>
              <a:t>humid </a:t>
            </a:r>
            <a:r>
              <a:rPr lang="th-TH" dirty="0"/>
              <a:t>และ </a:t>
            </a:r>
            <a:r>
              <a:rPr lang="en-US" dirty="0"/>
              <a:t>temp </a:t>
            </a:r>
            <a:r>
              <a:rPr lang="th-TH" dirty="0"/>
              <a:t>เป็นตัวเลขหรือไม่</a:t>
            </a:r>
          </a:p>
          <a:p>
            <a:r>
              <a:rPr lang="th-TH" dirty="0"/>
              <a:t>          </a:t>
            </a:r>
            <a:r>
              <a:rPr lang="en-US" dirty="0"/>
              <a:t>if (</a:t>
            </a:r>
            <a:r>
              <a:rPr lang="en-US" dirty="0" err="1"/>
              <a:t>isnan</a:t>
            </a:r>
            <a:r>
              <a:rPr lang="en-US" dirty="0"/>
              <a:t>(humid) || </a:t>
            </a:r>
            <a:r>
              <a:rPr lang="en-US" dirty="0" err="1"/>
              <a:t>isnan</a:t>
            </a:r>
            <a:r>
              <a:rPr lang="en-US" dirty="0"/>
              <a:t>(temp)) {</a:t>
            </a:r>
          </a:p>
          <a:p>
            <a:r>
              <a:rPr lang="en-US" dirty="0"/>
              <a:t>            </a:t>
            </a:r>
            <a:r>
              <a:rPr lang="en-US" dirty="0" err="1"/>
              <a:t>Serial.println</a:t>
            </a:r>
            <a:r>
              <a:rPr lang="en-US" dirty="0"/>
              <a:t>("Failed to read from DHT sensor!");</a:t>
            </a:r>
          </a:p>
          <a:p>
            <a:r>
              <a:rPr lang="en-US" dirty="0"/>
              <a:t>           // </a:t>
            </a:r>
            <a:r>
              <a:rPr lang="en-US" dirty="0" err="1"/>
              <a:t>netpieshow</a:t>
            </a:r>
            <a:r>
              <a:rPr lang="en-US" dirty="0"/>
              <a:t>("DHT sensor ERROR...");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else{</a:t>
            </a:r>
          </a:p>
          <a:p>
            <a:r>
              <a:rPr lang="en-US" dirty="0"/>
              <a:t>            // </a:t>
            </a:r>
            <a:r>
              <a:rPr lang="th-TH" dirty="0"/>
              <a:t>เตรียมสตริงในรูปแบบ "{</a:t>
            </a:r>
            <a:r>
              <a:rPr lang="en-US" dirty="0"/>
              <a:t>humid},{temp}"</a:t>
            </a:r>
          </a:p>
          <a:p>
            <a:r>
              <a:rPr lang="en-US" dirty="0"/>
              <a:t>            String </a:t>
            </a:r>
            <a:r>
              <a:rPr lang="en-US" dirty="0" err="1"/>
              <a:t>datastring</a:t>
            </a:r>
            <a:r>
              <a:rPr lang="en-US" dirty="0"/>
              <a:t> = (String)humid+","+(String)temp;</a:t>
            </a:r>
          </a:p>
          <a:p>
            <a:r>
              <a:rPr lang="en-US" dirty="0"/>
              <a:t>            </a:t>
            </a:r>
            <a:r>
              <a:rPr lang="en-US" dirty="0" err="1"/>
              <a:t>currentTemp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)temp;</a:t>
            </a:r>
          </a:p>
          <a:p>
            <a:r>
              <a:rPr lang="en-US" dirty="0"/>
              <a:t>            </a:t>
            </a:r>
            <a:r>
              <a:rPr lang="en-US" dirty="0" err="1"/>
              <a:t>currentHumid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)humid;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55" y="2058641"/>
            <a:ext cx="2048434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IRRIGATION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" y="957625"/>
            <a:ext cx="560192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irrigation()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((</a:t>
            </a:r>
            <a:r>
              <a:rPr lang="en-US" dirty="0" err="1"/>
              <a:t>currentMoisture</a:t>
            </a:r>
            <a:r>
              <a:rPr lang="en-US" dirty="0"/>
              <a:t> &lt; 50)&amp;&amp;(</a:t>
            </a:r>
            <a:r>
              <a:rPr lang="en-US" dirty="0" err="1"/>
              <a:t>currentLight</a:t>
            </a:r>
            <a:r>
              <a:rPr lang="en-US" dirty="0"/>
              <a:t> &gt; 90)&amp;&amp;(</a:t>
            </a:r>
            <a:r>
              <a:rPr lang="en-US" dirty="0" err="1"/>
              <a:t>currentTemp</a:t>
            </a:r>
            <a:r>
              <a:rPr lang="en-US" dirty="0"/>
              <a:t> &gt; 30)&amp;&amp;(</a:t>
            </a:r>
            <a:r>
              <a:rPr lang="en-US" dirty="0" err="1"/>
              <a:t>currentHumid</a:t>
            </a:r>
            <a:r>
              <a:rPr lang="en-US" dirty="0"/>
              <a:t> &lt; 70))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microgear.publish</a:t>
            </a:r>
            <a:r>
              <a:rPr lang="en-US" dirty="0"/>
              <a:t>(IRRIDATATOPIC,"ON");</a:t>
            </a:r>
          </a:p>
          <a:p>
            <a:r>
              <a:rPr lang="en-US" dirty="0"/>
              <a:t>      delay(100);</a:t>
            </a:r>
          </a:p>
          <a:p>
            <a:r>
              <a:rPr lang="en-US" dirty="0"/>
              <a:t>      String </a:t>
            </a:r>
            <a:r>
              <a:rPr lang="en-US" dirty="0" err="1"/>
              <a:t>notificationtext</a:t>
            </a:r>
            <a:r>
              <a:rPr lang="en-US" dirty="0"/>
              <a:t>= "Moisture low..."+String(</a:t>
            </a:r>
            <a:r>
              <a:rPr lang="en-US" dirty="0" err="1"/>
              <a:t>currentMoisture</a:t>
            </a:r>
            <a:r>
              <a:rPr lang="en-US" dirty="0"/>
              <a:t>)+ "% irrigate now.."; </a:t>
            </a:r>
          </a:p>
          <a:p>
            <a:r>
              <a:rPr lang="en-US" dirty="0"/>
              <a:t>     ///Send notification to USER</a:t>
            </a:r>
          </a:p>
          <a:p>
            <a:r>
              <a:rPr lang="en-US" dirty="0"/>
              <a:t>      </a:t>
            </a:r>
            <a:r>
              <a:rPr lang="en-US" sz="2000" b="1" dirty="0" err="1">
                <a:solidFill>
                  <a:srgbClr val="FF0000"/>
                </a:solidFill>
              </a:rPr>
              <a:t>microgear.publish</a:t>
            </a:r>
            <a:r>
              <a:rPr lang="en-US" sz="2000" b="1" dirty="0">
                <a:solidFill>
                  <a:srgbClr val="FF0000"/>
                </a:solidFill>
              </a:rPr>
              <a:t>("/@push/owner",</a:t>
            </a:r>
            <a:r>
              <a:rPr lang="en-US" sz="2000" b="1" dirty="0" err="1">
                <a:solidFill>
                  <a:srgbClr val="FF0000"/>
                </a:solidFill>
              </a:rPr>
              <a:t>notificationtext</a:t>
            </a:r>
            <a:r>
              <a:rPr lang="en-US" sz="20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//else   {    if ((</a:t>
            </a:r>
            <a:r>
              <a:rPr lang="en-US" dirty="0" err="1"/>
              <a:t>currentMoisture</a:t>
            </a:r>
            <a:r>
              <a:rPr lang="en-US" dirty="0"/>
              <a:t> &lt; 50)) </a:t>
            </a:r>
            <a:r>
              <a:rPr lang="en-US" dirty="0" err="1"/>
              <a:t>netpieshow</a:t>
            </a:r>
            <a:r>
              <a:rPr lang="en-US" dirty="0"/>
              <a:t>("Moisture LOW");}</a:t>
            </a:r>
          </a:p>
          <a:p>
            <a:r>
              <a:rPr lang="en-US" dirty="0"/>
              <a:t>  String </a:t>
            </a:r>
            <a:r>
              <a:rPr lang="en-US" dirty="0" err="1"/>
              <a:t>farmdata</a:t>
            </a:r>
            <a:r>
              <a:rPr lang="en-US" dirty="0"/>
              <a:t> = String(</a:t>
            </a:r>
            <a:r>
              <a:rPr lang="en-US" dirty="0" err="1"/>
              <a:t>currentTemp</a:t>
            </a:r>
            <a:r>
              <a:rPr lang="en-US" dirty="0"/>
              <a:t>)+","+String(</a:t>
            </a:r>
            <a:r>
              <a:rPr lang="en-US" dirty="0" err="1"/>
              <a:t>currentHumid</a:t>
            </a:r>
            <a:r>
              <a:rPr lang="en-US" dirty="0"/>
              <a:t>)+","+String(</a:t>
            </a:r>
            <a:r>
              <a:rPr lang="en-US" dirty="0" err="1"/>
              <a:t>currentLight</a:t>
            </a:r>
            <a:r>
              <a:rPr lang="en-US" dirty="0"/>
              <a:t>)+","+String(</a:t>
            </a:r>
            <a:r>
              <a:rPr lang="en-US" dirty="0" err="1"/>
              <a:t>currentMoisture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microgear.publish</a:t>
            </a:r>
            <a:r>
              <a:rPr lang="en-US" dirty="0"/>
              <a:t>(</a:t>
            </a:r>
            <a:r>
              <a:rPr lang="en-US" dirty="0" err="1"/>
              <a:t>SMARTFARMDATATOPIC,farmdata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Serial.print</a:t>
            </a:r>
            <a:r>
              <a:rPr lang="en-US" dirty="0"/>
              <a:t>("Temp:");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currentTemp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  <a:r>
              <a:rPr lang="en-US" dirty="0" err="1"/>
              <a:t>Serial.print</a:t>
            </a:r>
            <a:r>
              <a:rPr lang="en-US" dirty="0"/>
              <a:t>("Humid:");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currentHumid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Serial.print</a:t>
            </a:r>
            <a:r>
              <a:rPr lang="en-US" dirty="0"/>
              <a:t>("Light:");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currentLight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Serial.print</a:t>
            </a:r>
            <a:r>
              <a:rPr lang="en-US" dirty="0"/>
              <a:t>("Moisture:");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currentMoisture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8" y="1199535"/>
            <a:ext cx="3222202" cy="2314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onMsghandler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877" y="1199334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onMsghandler</a:t>
            </a:r>
            <a:r>
              <a:rPr lang="en-US" dirty="0"/>
              <a:t>(char *topic, uint8_t* </a:t>
            </a:r>
            <a:r>
              <a:rPr lang="en-US" dirty="0" err="1"/>
              <a:t>msg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msglen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("Incoming message --&gt; ");</a:t>
            </a:r>
          </a:p>
          <a:p>
            <a:r>
              <a:rPr lang="en-US" dirty="0"/>
              <a:t>    </a:t>
            </a:r>
            <a:r>
              <a:rPr lang="en-US" dirty="0" err="1"/>
              <a:t>msg</a:t>
            </a:r>
            <a:r>
              <a:rPr lang="en-US" dirty="0"/>
              <a:t>[</a:t>
            </a:r>
            <a:r>
              <a:rPr lang="en-US" dirty="0" err="1"/>
              <a:t>msglen</a:t>
            </a:r>
            <a:r>
              <a:rPr lang="en-US" dirty="0"/>
              <a:t>] = '\0';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((char *)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if (*(char *)</a:t>
            </a:r>
            <a:r>
              <a:rPr lang="en-US" dirty="0" err="1"/>
              <a:t>msg</a:t>
            </a:r>
            <a:r>
              <a:rPr lang="en-US" dirty="0"/>
              <a:t> == '0') </a:t>
            </a:r>
            <a:r>
              <a:rPr lang="en-US" dirty="0" err="1"/>
              <a:t>updateLED</a:t>
            </a:r>
            <a:r>
              <a:rPr lang="en-US" dirty="0"/>
              <a:t>(0);</a:t>
            </a:r>
          </a:p>
          <a:p>
            <a:r>
              <a:rPr lang="en-US" dirty="0"/>
              <a:t>    else if (*(char *)</a:t>
            </a:r>
            <a:r>
              <a:rPr lang="en-US" dirty="0" err="1"/>
              <a:t>msg</a:t>
            </a:r>
            <a:r>
              <a:rPr lang="en-US" dirty="0"/>
              <a:t> == '1') </a:t>
            </a:r>
            <a:r>
              <a:rPr lang="en-US" dirty="0" err="1"/>
              <a:t>updateLED</a:t>
            </a:r>
            <a:r>
              <a:rPr lang="en-US" dirty="0"/>
              <a:t>(1);</a:t>
            </a:r>
          </a:p>
          <a:p>
            <a:r>
              <a:rPr lang="en-US" dirty="0"/>
              <a:t>  char </a:t>
            </a:r>
            <a:r>
              <a:rPr lang="en-US" dirty="0" err="1"/>
              <a:t>strState</a:t>
            </a:r>
            <a:r>
              <a:rPr lang="en-US" dirty="0"/>
              <a:t>[</a:t>
            </a:r>
            <a:r>
              <a:rPr lang="en-US" dirty="0" err="1"/>
              <a:t>msglen</a:t>
            </a:r>
            <a:r>
              <a:rPr lang="en-US" dirty="0"/>
              <a:t>];</a:t>
            </a:r>
          </a:p>
          <a:p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msglen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strState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(char)</a:t>
            </a:r>
            <a:r>
              <a:rPr lang="en-US" dirty="0" err="1"/>
              <a:t>msg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((char)</a:t>
            </a:r>
            <a:r>
              <a:rPr lang="en-US" dirty="0" err="1"/>
              <a:t>msg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stateStr</a:t>
            </a:r>
            <a:r>
              <a:rPr lang="en-US" dirty="0"/>
              <a:t> = String(</a:t>
            </a:r>
            <a:r>
              <a:rPr lang="en-US" dirty="0" err="1"/>
              <a:t>strState</a:t>
            </a:r>
            <a:r>
              <a:rPr lang="en-US" dirty="0"/>
              <a:t>).substring(0, </a:t>
            </a:r>
            <a:r>
              <a:rPr lang="en-US" dirty="0" err="1"/>
              <a:t>msglen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stateStr</a:t>
            </a:r>
            <a:r>
              <a:rPr lang="en-US" dirty="0"/>
              <a:t>);</a:t>
            </a:r>
          </a:p>
          <a:p>
            <a:r>
              <a:rPr lang="en-US" dirty="0"/>
              <a:t>     if (</a:t>
            </a:r>
            <a:r>
              <a:rPr lang="en-US" dirty="0" err="1"/>
              <a:t>stateStr</a:t>
            </a:r>
            <a:r>
              <a:rPr lang="en-US" dirty="0"/>
              <a:t> == "ON") </a:t>
            </a:r>
            <a:r>
              <a:rPr lang="en-US" dirty="0" err="1"/>
              <a:t>updateRELAY</a:t>
            </a:r>
            <a:r>
              <a:rPr lang="en-US" dirty="0"/>
              <a:t>(0);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else if (</a:t>
            </a:r>
            <a:r>
              <a:rPr lang="en-US" dirty="0" err="1"/>
              <a:t>stateStr</a:t>
            </a:r>
            <a:r>
              <a:rPr lang="en-US" dirty="0"/>
              <a:t> == "OFF")  </a:t>
            </a:r>
            <a:r>
              <a:rPr lang="en-US" dirty="0" err="1"/>
              <a:t>updateRELAY</a:t>
            </a:r>
            <a:r>
              <a:rPr lang="en-US" dirty="0"/>
              <a:t>(1);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5" y="1825267"/>
            <a:ext cx="3983499" cy="37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SmartFarm</a:t>
            </a:r>
            <a:r>
              <a:rPr lang="en-US" dirty="0" smtClean="0"/>
              <a:t> FREEBOARD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9" y="1095332"/>
            <a:ext cx="7918857" cy="56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81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624</Words>
  <Application>Microsoft Office PowerPoint</Application>
  <PresentationFormat>On-screen Show (4:3)</PresentationFormat>
  <Paragraphs>117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Prompt</vt:lpstr>
      <vt:lpstr>Kanit</vt:lpstr>
      <vt:lpstr>Roboto</vt:lpstr>
      <vt:lpstr>Arial</vt:lpstr>
      <vt:lpstr>Simple Light</vt:lpstr>
      <vt:lpstr>Material</vt:lpstr>
      <vt:lpstr>PowerPoint Presentation</vt:lpstr>
      <vt:lpstr>Device Introduction​</vt:lpstr>
      <vt:lpstr> SmartFarm -&gt;Irrigation Management System(IMS)</vt:lpstr>
      <vt:lpstr> DHT Moisture Relay</vt:lpstr>
      <vt:lpstr>Read Temp Moisture and Light function</vt:lpstr>
      <vt:lpstr>Read DHT11 Temp and Humid</vt:lpstr>
      <vt:lpstr>IRRIGATION</vt:lpstr>
      <vt:lpstr>onMsghandler</vt:lpstr>
      <vt:lpstr>SmartFarm FREEBOARD</vt:lpstr>
      <vt:lpstr>Toggle Switch </vt:lpstr>
      <vt:lpstr>Indicator Light</vt:lpstr>
      <vt:lpstr>FeedView</vt:lpstr>
      <vt:lpstr>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Opas</dc:creator>
  <cp:lastModifiedBy>NTNECTEC</cp:lastModifiedBy>
  <cp:revision>27</cp:revision>
  <dcterms:modified xsi:type="dcterms:W3CDTF">2018-12-06T09:01:02Z</dcterms:modified>
</cp:coreProperties>
</file>