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77" r:id="rId7"/>
    <p:sldId id="279" r:id="rId8"/>
    <p:sldId id="268" r:id="rId9"/>
    <p:sldId id="269" r:id="rId10"/>
    <p:sldId id="280" r:id="rId11"/>
    <p:sldId id="281" r:id="rId12"/>
    <p:sldId id="276" r:id="rId13"/>
    <p:sldId id="270" r:id="rId14"/>
    <p:sldId id="282" r:id="rId15"/>
    <p:sldId id="266" r:id="rId16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2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jDMN</a:t>
            </a:r>
            <a:r>
              <a:rPr lang="en-GB" dirty="0" smtClean="0"/>
              <a:t>: An execution engine in Java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 err="1" smtClean="0"/>
              <a:t>Dr.</a:t>
            </a:r>
            <a:r>
              <a:rPr lang="en-GB" sz="1400" dirty="0" smtClean="0"/>
              <a:t> Octavian Patrascoiu</a:t>
            </a:r>
          </a:p>
          <a:p>
            <a:r>
              <a:rPr lang="en-GB" sz="1400" dirty="0" err="1" smtClean="0"/>
              <a:t>DecisionCAMP</a:t>
            </a:r>
            <a:r>
              <a:rPr lang="en-GB" sz="1400" dirty="0" smtClean="0"/>
              <a:t> September 17-19, 2018</a:t>
            </a:r>
            <a:endParaRPr lang="en-GB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Optimisation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Local optimisation</a:t>
            </a:r>
          </a:p>
          <a:p>
            <a:pPr lvl="1"/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Built-in functions</a:t>
            </a:r>
          </a:p>
          <a:p>
            <a:r>
              <a:rPr lang="en-GB" dirty="0" smtClean="0"/>
              <a:t>Global optimisation</a:t>
            </a:r>
          </a:p>
          <a:p>
            <a:pPr lvl="1"/>
            <a:r>
              <a:rPr lang="en-GB" dirty="0" smtClean="0"/>
              <a:t>Lazy evaluation</a:t>
            </a:r>
          </a:p>
          <a:p>
            <a:pPr lvl="1"/>
            <a:r>
              <a:rPr lang="en-GB" dirty="0" smtClean="0"/>
              <a:t>Code layout – template providers</a:t>
            </a:r>
          </a:p>
          <a:p>
            <a:pPr lvl="1"/>
            <a:r>
              <a:rPr lang="en-GB" dirty="0" smtClean="0"/>
              <a:t>Caching</a:t>
            </a:r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3194"/>
            <a:ext cx="8638247" cy="4404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559433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jDMN</a:t>
            </a:r>
            <a:endParaRPr lang="en-GB" sz="1100" dirty="0" smtClean="0"/>
          </a:p>
        </p:txBody>
      </p:sp>
      <p:sp>
        <p:nvSpPr>
          <p:cNvPr id="10" name="Oval 9"/>
          <p:cNvSpPr/>
          <p:nvPr/>
        </p:nvSpPr>
        <p:spPr>
          <a:xfrm>
            <a:off x="1219200" y="5675303"/>
            <a:ext cx="152400" cy="1410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219200" y="5914356"/>
            <a:ext cx="152400" cy="141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371600" y="5834162"/>
            <a:ext cx="714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Previous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197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76400"/>
            <a:ext cx="412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https://github.com/goldmansachs/jdmn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jDMN</a:t>
            </a:r>
            <a:r>
              <a:rPr lang="en-GB" dirty="0" smtClean="0"/>
              <a:t>?</a:t>
            </a:r>
          </a:p>
          <a:p>
            <a:r>
              <a:rPr lang="en-GB" dirty="0" smtClean="0"/>
              <a:t>Overall structure</a:t>
            </a:r>
          </a:p>
          <a:p>
            <a:r>
              <a:rPr lang="en-GB" dirty="0" smtClean="0"/>
              <a:t>Translation to Java</a:t>
            </a:r>
          </a:p>
          <a:p>
            <a:r>
              <a:rPr lang="en-GB" dirty="0" smtClean="0"/>
              <a:t>Code optimisation</a:t>
            </a:r>
          </a:p>
          <a:p>
            <a:r>
              <a:rPr lang="en-GB" dirty="0" smtClean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jDMN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6" name="Picture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666" r="-20666"/>
          <a:stretch>
            <a:fillRect/>
          </a:stretch>
        </p:blipFill>
        <p:spPr>
          <a:xfrm>
            <a:off x="457200" y="1504181"/>
            <a:ext cx="8229600" cy="4367163"/>
          </a:xfrm>
        </p:spPr>
      </p:pic>
    </p:spTree>
    <p:extLst>
      <p:ext uri="{BB962C8B-B14F-4D97-AF65-F5344CB8AC3E}">
        <p14:creationId xmlns:p14="http://schemas.microsoft.com/office/powerpoint/2010/main" val="21531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DMN Processors</a:t>
            </a:r>
          </a:p>
          <a:p>
            <a:pPr lvl="1"/>
            <a:r>
              <a:rPr lang="en-GB" dirty="0" smtClean="0"/>
              <a:t>Reader / Writer</a:t>
            </a:r>
          </a:p>
          <a:p>
            <a:pPr lvl="1"/>
            <a:r>
              <a:rPr lang="en-GB" dirty="0" smtClean="0"/>
              <a:t>Validators</a:t>
            </a:r>
          </a:p>
          <a:p>
            <a:pPr lvl="1"/>
            <a:r>
              <a:rPr lang="en-GB" dirty="0" smtClean="0"/>
              <a:t>Transformers</a:t>
            </a:r>
          </a:p>
          <a:p>
            <a:pPr lvl="1"/>
            <a:r>
              <a:rPr lang="en-GB" dirty="0" smtClean="0"/>
              <a:t>Interpreter</a:t>
            </a:r>
          </a:p>
          <a:p>
            <a:pPr lvl="1"/>
            <a:r>
              <a:rPr lang="en-GB" dirty="0" smtClean="0"/>
              <a:t>Translator</a:t>
            </a:r>
          </a:p>
          <a:p>
            <a:r>
              <a:rPr lang="en-GB" dirty="0" smtClean="0"/>
              <a:t>Dialects</a:t>
            </a:r>
          </a:p>
          <a:p>
            <a:pPr lvl="1"/>
            <a:r>
              <a:rPr lang="en-GB" dirty="0" smtClean="0"/>
              <a:t>DMN 1.1 &amp;1.2</a:t>
            </a:r>
          </a:p>
          <a:p>
            <a:pPr lvl="1"/>
            <a:r>
              <a:rPr lang="en-GB" dirty="0" err="1" smtClean="0"/>
              <a:t>Signavio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78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Semantic Analyzer</a:t>
              </a:r>
              <a:endParaRPr lang="en-GB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Semantic</a:t>
              </a:r>
            </a:p>
            <a:p>
              <a:r>
                <a:rPr lang="en-GB" sz="1600" dirty="0" smtClean="0"/>
                <a:t>Tree</a:t>
              </a:r>
              <a:endParaRPr lang="en-GB" sz="1600" dirty="0"/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AST</a:t>
              </a:r>
              <a:endParaRPr lang="en-GB" sz="1600" dirty="0"/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 smtClean="0"/>
                  <a:t>Lexical Analyzer</a:t>
                </a:r>
                <a:endParaRPr lang="en-GB" b="1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Source </a:t>
                </a:r>
              </a:p>
              <a:p>
                <a:endParaRPr lang="en-GB" sz="1600" dirty="0" smtClean="0"/>
              </a:p>
              <a:p>
                <a:r>
                  <a:rPr lang="en-GB" sz="1600" dirty="0" smtClean="0"/>
                  <a:t>Text</a:t>
                </a:r>
                <a:endParaRPr lang="en-GB" sz="16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 smtClean="0"/>
                  <a:t>Parser</a:t>
                </a:r>
                <a:endParaRPr lang="en-GB" b="1" dirty="0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Source</a:t>
                </a:r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r>
                  <a:rPr lang="en-GB" sz="1600" dirty="0" smtClean="0"/>
                  <a:t>Tokens</a:t>
                </a:r>
                <a:endParaRPr lang="en-GB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Code</a:t>
              </a:r>
            </a:p>
            <a:p>
              <a:pPr algn="ctr"/>
              <a:r>
                <a:rPr lang="en-GB" b="1" dirty="0" smtClean="0"/>
                <a:t>Generator</a:t>
              </a:r>
              <a:endParaRPr lang="en-GB" b="1" dirty="0"/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Error Manager</a:t>
              </a:r>
            </a:p>
            <a:p>
              <a:pPr algn="ctr"/>
              <a:r>
                <a:rPr lang="en-GB" b="1" dirty="0" smtClean="0"/>
                <a:t>&amp; Logger</a:t>
              </a:r>
              <a:endParaRPr lang="en-GB" b="1" dirty="0"/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Translation to 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Translation to Java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Translation to 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did we built it?</a:t>
            </a:r>
          </a:p>
          <a:p>
            <a:pPr lvl="1"/>
            <a:r>
              <a:rPr lang="en-GB" dirty="0" smtClean="0"/>
              <a:t>Syntax-Driven Translation </a:t>
            </a:r>
            <a:r>
              <a:rPr lang="en-GB" dirty="0" err="1" smtClean="0"/>
              <a:t>Schematas</a:t>
            </a:r>
            <a:r>
              <a:rPr lang="en-GB" dirty="0" smtClean="0"/>
              <a:t> (SDTS)</a:t>
            </a:r>
          </a:p>
          <a:p>
            <a:pPr lvl="1"/>
            <a:r>
              <a:rPr lang="en-GB" dirty="0" smtClean="0"/>
              <a:t>Based on Knuth’s attributed </a:t>
            </a:r>
            <a:r>
              <a:rPr lang="en-GB" dirty="0" err="1" smtClean="0"/>
              <a:t>gramars</a:t>
            </a:r>
            <a:endParaRPr lang="en-GB" dirty="0" smtClean="0"/>
          </a:p>
          <a:p>
            <a:pPr lvl="2"/>
            <a:r>
              <a:rPr lang="en-GB" dirty="0" smtClean="0"/>
              <a:t>Synthesized attributes</a:t>
            </a:r>
          </a:p>
          <a:p>
            <a:pPr lvl="2"/>
            <a:r>
              <a:rPr lang="en-GB" dirty="0" smtClean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Translation to 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Advantages include</a:t>
            </a:r>
          </a:p>
          <a:p>
            <a:pPr lvl="1"/>
            <a:r>
              <a:rPr lang="en-GB" i="1" dirty="0" smtClean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code-generation, we are able to resolve issues in </a:t>
            </a:r>
            <a:r>
              <a:rPr lang="en-GB" dirty="0" smtClean="0"/>
              <a:t>without </a:t>
            </a:r>
            <a:r>
              <a:rPr lang="en-GB" dirty="0"/>
              <a:t>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code-generation means that we are also able to enable more advanced functionality for DMN/Java models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2624</TotalTime>
  <Words>211</Words>
  <Application>Microsoft Office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jDMN: An execution engine in Java</vt:lpstr>
      <vt:lpstr>Content</vt:lpstr>
      <vt:lpstr>Why jDMN?</vt:lpstr>
      <vt:lpstr>Overall Structure</vt:lpstr>
      <vt:lpstr>Overall Structure</vt:lpstr>
      <vt:lpstr>Translation to Java</vt:lpstr>
      <vt:lpstr>Translation to Java</vt:lpstr>
      <vt:lpstr>Translation to Java</vt:lpstr>
      <vt:lpstr>Translation to Java</vt:lpstr>
      <vt:lpstr>Code Optimisation</vt:lpstr>
      <vt:lpstr>Performance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Patrascoiu, Octavian [Tech]</cp:lastModifiedBy>
  <cp:revision>172</cp:revision>
  <dcterms:created xsi:type="dcterms:W3CDTF">2011-05-12T19:21:48Z</dcterms:created>
  <dcterms:modified xsi:type="dcterms:W3CDTF">2018-05-31T14:04:01Z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