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56" r:id="rId2"/>
    <p:sldId id="273" r:id="rId3"/>
    <p:sldId id="275" r:id="rId4"/>
    <p:sldId id="258" r:id="rId5"/>
    <p:sldId id="270" r:id="rId6"/>
    <p:sldId id="276" r:id="rId7"/>
    <p:sldId id="277" r:id="rId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Technika" panose="020B0604020202020204" charset="0"/>
      <p:regular r:id="rId15"/>
      <p:bold r:id="rId16"/>
      <p:italic r:id="rId17"/>
      <p:boldItalic r:id="rId18"/>
    </p:embeddedFont>
    <p:embeddedFont>
      <p:font typeface="Technika-Bold" panose="00000600000000000000" charset="0"/>
      <p:regular r:id="rId1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A396F6-26A8-4D2E-9798-21F4CAF584BA}" v="7" dt="2022-06-13T14:34:27.5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65" autoAdjust="0"/>
  </p:normalViewPr>
  <p:slideViewPr>
    <p:cSldViewPr snapToGrid="0">
      <p:cViewPr varScale="1">
        <p:scale>
          <a:sx n="86" d="100"/>
          <a:sy n="86" d="100"/>
        </p:scale>
        <p:origin x="1558" y="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ndrej" userId="9377d0126796feba" providerId="LiveId" clId="{27A396F6-26A8-4D2E-9798-21F4CAF584BA}"/>
    <pc:docChg chg="undo custSel addSld modSld sldOrd">
      <pc:chgData name="Ondrej" userId="9377d0126796feba" providerId="LiveId" clId="{27A396F6-26A8-4D2E-9798-21F4CAF584BA}" dt="2022-06-13T14:34:31.762" v="214" actId="962"/>
      <pc:docMkLst>
        <pc:docMk/>
      </pc:docMkLst>
      <pc:sldChg chg="modSp mod">
        <pc:chgData name="Ondrej" userId="9377d0126796feba" providerId="LiveId" clId="{27A396F6-26A8-4D2E-9798-21F4CAF584BA}" dt="2022-06-11T09:01:28.045" v="80" actId="20577"/>
        <pc:sldMkLst>
          <pc:docMk/>
          <pc:sldMk cId="184452077" sldId="256"/>
        </pc:sldMkLst>
        <pc:spChg chg="mod">
          <ac:chgData name="Ondrej" userId="9377d0126796feba" providerId="LiveId" clId="{27A396F6-26A8-4D2E-9798-21F4CAF584BA}" dt="2022-06-11T09:01:28.045" v="80" actId="20577"/>
          <ac:spMkLst>
            <pc:docMk/>
            <pc:sldMk cId="184452077" sldId="256"/>
            <ac:spMk id="3" creationId="{0DECAC96-DFD0-3B70-64F4-DC8F684D2FB8}"/>
          </ac:spMkLst>
        </pc:spChg>
      </pc:sldChg>
      <pc:sldChg chg="modSp mod">
        <pc:chgData name="Ondrej" userId="9377d0126796feba" providerId="LiveId" clId="{27A396F6-26A8-4D2E-9798-21F4CAF584BA}" dt="2022-06-11T16:06:13.424" v="119" actId="20577"/>
        <pc:sldMkLst>
          <pc:docMk/>
          <pc:sldMk cId="3921882889" sldId="257"/>
        </pc:sldMkLst>
        <pc:spChg chg="mod">
          <ac:chgData name="Ondrej" userId="9377d0126796feba" providerId="LiveId" clId="{27A396F6-26A8-4D2E-9798-21F4CAF584BA}" dt="2022-06-11T16:06:13.424" v="119" actId="20577"/>
          <ac:spMkLst>
            <pc:docMk/>
            <pc:sldMk cId="3921882889" sldId="257"/>
            <ac:spMk id="5" creationId="{EE88B495-CA24-3607-323C-D8372D219BDE}"/>
          </ac:spMkLst>
        </pc:spChg>
        <pc:spChg chg="mod">
          <ac:chgData name="Ondrej" userId="9377d0126796feba" providerId="LiveId" clId="{27A396F6-26A8-4D2E-9798-21F4CAF584BA}" dt="2022-06-11T09:02:14.133" v="81" actId="20577"/>
          <ac:spMkLst>
            <pc:docMk/>
            <pc:sldMk cId="3921882889" sldId="257"/>
            <ac:spMk id="7" creationId="{914A9CAA-4FB1-3AE0-EE80-F52D11D47EAC}"/>
          </ac:spMkLst>
        </pc:spChg>
      </pc:sldChg>
      <pc:sldChg chg="addSp delSp modSp mod">
        <pc:chgData name="Ondrej" userId="9377d0126796feba" providerId="LiveId" clId="{27A396F6-26A8-4D2E-9798-21F4CAF584BA}" dt="2022-06-11T16:06:21.885" v="125" actId="20577"/>
        <pc:sldMkLst>
          <pc:docMk/>
          <pc:sldMk cId="1160319831" sldId="258"/>
        </pc:sldMkLst>
        <pc:spChg chg="mod">
          <ac:chgData name="Ondrej" userId="9377d0126796feba" providerId="LiveId" clId="{27A396F6-26A8-4D2E-9798-21F4CAF584BA}" dt="2022-06-09T19:40:20.697" v="16" actId="1076"/>
          <ac:spMkLst>
            <pc:docMk/>
            <pc:sldMk cId="1160319831" sldId="258"/>
            <ac:spMk id="5" creationId="{0C968424-2334-4217-B39D-6BEB804EF226}"/>
          </ac:spMkLst>
        </pc:spChg>
        <pc:spChg chg="mod">
          <ac:chgData name="Ondrej" userId="9377d0126796feba" providerId="LiveId" clId="{27A396F6-26A8-4D2E-9798-21F4CAF584BA}" dt="2022-06-09T19:40:31.531" v="18" actId="1076"/>
          <ac:spMkLst>
            <pc:docMk/>
            <pc:sldMk cId="1160319831" sldId="258"/>
            <ac:spMk id="6" creationId="{988A49E3-8215-4A8E-8DD1-196F688F1EE6}"/>
          </ac:spMkLst>
        </pc:spChg>
        <pc:spChg chg="mod">
          <ac:chgData name="Ondrej" userId="9377d0126796feba" providerId="LiveId" clId="{27A396F6-26A8-4D2E-9798-21F4CAF584BA}" dt="2022-06-09T19:40:35.841" v="19" actId="1076"/>
          <ac:spMkLst>
            <pc:docMk/>
            <pc:sldMk cId="1160319831" sldId="258"/>
            <ac:spMk id="7" creationId="{F9C7B65A-2194-4DC2-A0FD-65F251D93F6D}"/>
          </ac:spMkLst>
        </pc:spChg>
        <pc:spChg chg="mod">
          <ac:chgData name="Ondrej" userId="9377d0126796feba" providerId="LiveId" clId="{27A396F6-26A8-4D2E-9798-21F4CAF584BA}" dt="2022-06-09T19:40:25.105" v="17" actId="1076"/>
          <ac:spMkLst>
            <pc:docMk/>
            <pc:sldMk cId="1160319831" sldId="258"/>
            <ac:spMk id="8" creationId="{CA7E944F-1E3F-49A2-8D7F-F88AE31EBB11}"/>
          </ac:spMkLst>
        </pc:spChg>
        <pc:spChg chg="mod">
          <ac:chgData name="Ondrej" userId="9377d0126796feba" providerId="LiveId" clId="{27A396F6-26A8-4D2E-9798-21F4CAF584BA}" dt="2022-06-11T16:06:21.885" v="125" actId="20577"/>
          <ac:spMkLst>
            <pc:docMk/>
            <pc:sldMk cId="1160319831" sldId="258"/>
            <ac:spMk id="10" creationId="{8B65D8B8-BD5E-A76A-347C-65B9A2D931AB}"/>
          </ac:spMkLst>
        </pc:spChg>
        <pc:spChg chg="mod">
          <ac:chgData name="Ondrej" userId="9377d0126796feba" providerId="LiveId" clId="{27A396F6-26A8-4D2E-9798-21F4CAF584BA}" dt="2022-06-11T09:02:16.597" v="82" actId="20577"/>
          <ac:spMkLst>
            <pc:docMk/>
            <pc:sldMk cId="1160319831" sldId="258"/>
            <ac:spMk id="13" creationId="{904CD374-7FF0-1972-7AC9-71809D34146A}"/>
          </ac:spMkLst>
        </pc:spChg>
        <pc:picChg chg="add mod ord">
          <ac:chgData name="Ondrej" userId="9377d0126796feba" providerId="LiveId" clId="{27A396F6-26A8-4D2E-9798-21F4CAF584BA}" dt="2022-06-09T19:40:17.510" v="15" actId="167"/>
          <ac:picMkLst>
            <pc:docMk/>
            <pc:sldMk cId="1160319831" sldId="258"/>
            <ac:picMk id="3" creationId="{2E361E24-1C1E-CC66-BF60-1888EEB819BA}"/>
          </ac:picMkLst>
        </pc:picChg>
        <pc:picChg chg="del">
          <ac:chgData name="Ondrej" userId="9377d0126796feba" providerId="LiveId" clId="{27A396F6-26A8-4D2E-9798-21F4CAF584BA}" dt="2022-06-09T19:39:39.170" v="0" actId="478"/>
          <ac:picMkLst>
            <pc:docMk/>
            <pc:sldMk cId="1160319831" sldId="258"/>
            <ac:picMk id="4" creationId="{74C746CB-2FFB-487C-8FD5-989E7E05C5B2}"/>
          </ac:picMkLst>
        </pc:picChg>
      </pc:sldChg>
      <pc:sldChg chg="modSp mod">
        <pc:chgData name="Ondrej" userId="9377d0126796feba" providerId="LiveId" clId="{27A396F6-26A8-4D2E-9798-21F4CAF584BA}" dt="2022-06-11T16:06:27.789" v="129" actId="20577"/>
        <pc:sldMkLst>
          <pc:docMk/>
          <pc:sldMk cId="1277505427" sldId="259"/>
        </pc:sldMkLst>
        <pc:spChg chg="mod">
          <ac:chgData name="Ondrej" userId="9377d0126796feba" providerId="LiveId" clId="{27A396F6-26A8-4D2E-9798-21F4CAF584BA}" dt="2022-06-11T16:06:27.789" v="129" actId="20577"/>
          <ac:spMkLst>
            <pc:docMk/>
            <pc:sldMk cId="1277505427" sldId="259"/>
            <ac:spMk id="5" creationId="{77DC95DA-68DD-815E-0F9F-A8917CD50870}"/>
          </ac:spMkLst>
        </pc:spChg>
        <pc:spChg chg="mod">
          <ac:chgData name="Ondrej" userId="9377d0126796feba" providerId="LiveId" clId="{27A396F6-26A8-4D2E-9798-21F4CAF584BA}" dt="2022-06-11T09:02:19.330" v="83" actId="20577"/>
          <ac:spMkLst>
            <pc:docMk/>
            <pc:sldMk cId="1277505427" sldId="259"/>
            <ac:spMk id="10" creationId="{F0C1ABC5-4185-773C-D4C7-10AD47F8E98D}"/>
          </ac:spMkLst>
        </pc:spChg>
      </pc:sldChg>
      <pc:sldChg chg="modSp mod">
        <pc:chgData name="Ondrej" userId="9377d0126796feba" providerId="LiveId" clId="{27A396F6-26A8-4D2E-9798-21F4CAF584BA}" dt="2022-06-11T16:06:31.851" v="131" actId="20577"/>
        <pc:sldMkLst>
          <pc:docMk/>
          <pc:sldMk cId="2113517677" sldId="261"/>
        </pc:sldMkLst>
        <pc:spChg chg="mod">
          <ac:chgData name="Ondrej" userId="9377d0126796feba" providerId="LiveId" clId="{27A396F6-26A8-4D2E-9798-21F4CAF584BA}" dt="2022-06-11T16:06:31.851" v="131" actId="20577"/>
          <ac:spMkLst>
            <pc:docMk/>
            <pc:sldMk cId="2113517677" sldId="261"/>
            <ac:spMk id="4" creationId="{1C2C2E0F-F89A-5DB5-E923-34F520982FB2}"/>
          </ac:spMkLst>
        </pc:spChg>
      </pc:sldChg>
      <pc:sldChg chg="modSp mod">
        <pc:chgData name="Ondrej" userId="9377d0126796feba" providerId="LiveId" clId="{27A396F6-26A8-4D2E-9798-21F4CAF584BA}" dt="2022-06-11T16:06:36.335" v="133" actId="20577"/>
        <pc:sldMkLst>
          <pc:docMk/>
          <pc:sldMk cId="3853553686" sldId="262"/>
        </pc:sldMkLst>
        <pc:spChg chg="mod">
          <ac:chgData name="Ondrej" userId="9377d0126796feba" providerId="LiveId" clId="{27A396F6-26A8-4D2E-9798-21F4CAF584BA}" dt="2022-06-11T16:06:36.335" v="133" actId="20577"/>
          <ac:spMkLst>
            <pc:docMk/>
            <pc:sldMk cId="3853553686" sldId="262"/>
            <ac:spMk id="6" creationId="{0EACA634-AF36-AB78-8C2D-2D284C0E816A}"/>
          </ac:spMkLst>
        </pc:spChg>
        <pc:spChg chg="mod">
          <ac:chgData name="Ondrej" userId="9377d0126796feba" providerId="LiveId" clId="{27A396F6-26A8-4D2E-9798-21F4CAF584BA}" dt="2022-06-11T09:02:22.255" v="84" actId="20577"/>
          <ac:spMkLst>
            <pc:docMk/>
            <pc:sldMk cId="3853553686" sldId="262"/>
            <ac:spMk id="8" creationId="{1EF68AEF-F292-6B48-204A-B18E15C5C69D}"/>
          </ac:spMkLst>
        </pc:spChg>
      </pc:sldChg>
      <pc:sldChg chg="modSp mod">
        <pc:chgData name="Ondrej" userId="9377d0126796feba" providerId="LiveId" clId="{27A396F6-26A8-4D2E-9798-21F4CAF584BA}" dt="2022-06-11T16:06:40.699" v="135" actId="20577"/>
        <pc:sldMkLst>
          <pc:docMk/>
          <pc:sldMk cId="3571508989" sldId="263"/>
        </pc:sldMkLst>
        <pc:spChg chg="mod">
          <ac:chgData name="Ondrej" userId="9377d0126796feba" providerId="LiveId" clId="{27A396F6-26A8-4D2E-9798-21F4CAF584BA}" dt="2022-06-11T16:06:40.699" v="135" actId="20577"/>
          <ac:spMkLst>
            <pc:docMk/>
            <pc:sldMk cId="3571508989" sldId="263"/>
            <ac:spMk id="12" creationId="{1FF1DDF9-BB31-1E36-EBD5-CE7656102882}"/>
          </ac:spMkLst>
        </pc:spChg>
        <pc:spChg chg="mod">
          <ac:chgData name="Ondrej" userId="9377d0126796feba" providerId="LiveId" clId="{27A396F6-26A8-4D2E-9798-21F4CAF584BA}" dt="2022-06-11T09:02:24.914" v="85" actId="20577"/>
          <ac:spMkLst>
            <pc:docMk/>
            <pc:sldMk cId="3571508989" sldId="263"/>
            <ac:spMk id="19" creationId="{F6A068E5-2D01-5658-A72C-727581D33A5A}"/>
          </ac:spMkLst>
        </pc:spChg>
      </pc:sldChg>
      <pc:sldChg chg="modSp mod">
        <pc:chgData name="Ondrej" userId="9377d0126796feba" providerId="LiveId" clId="{27A396F6-26A8-4D2E-9798-21F4CAF584BA}" dt="2022-06-11T16:06:44.309" v="137" actId="20577"/>
        <pc:sldMkLst>
          <pc:docMk/>
          <pc:sldMk cId="981135402" sldId="264"/>
        </pc:sldMkLst>
        <pc:spChg chg="mod">
          <ac:chgData name="Ondrej" userId="9377d0126796feba" providerId="LiveId" clId="{27A396F6-26A8-4D2E-9798-21F4CAF584BA}" dt="2022-06-11T16:06:44.309" v="137" actId="20577"/>
          <ac:spMkLst>
            <pc:docMk/>
            <pc:sldMk cId="981135402" sldId="264"/>
            <ac:spMk id="5" creationId="{6E3BFABE-B46B-51C7-A79A-D29D0513C691}"/>
          </ac:spMkLst>
        </pc:spChg>
        <pc:spChg chg="mod">
          <ac:chgData name="Ondrej" userId="9377d0126796feba" providerId="LiveId" clId="{27A396F6-26A8-4D2E-9798-21F4CAF584BA}" dt="2022-06-11T09:02:27.877" v="86" actId="20577"/>
          <ac:spMkLst>
            <pc:docMk/>
            <pc:sldMk cId="981135402" sldId="264"/>
            <ac:spMk id="7" creationId="{0ECEC433-147C-4E30-9F97-0D652E8BD8FB}"/>
          </ac:spMkLst>
        </pc:spChg>
      </pc:sldChg>
      <pc:sldChg chg="modSp mod">
        <pc:chgData name="Ondrej" userId="9377d0126796feba" providerId="LiveId" clId="{27A396F6-26A8-4D2E-9798-21F4CAF584BA}" dt="2022-06-11T16:06:48.136" v="140" actId="20577"/>
        <pc:sldMkLst>
          <pc:docMk/>
          <pc:sldMk cId="3182828849" sldId="265"/>
        </pc:sldMkLst>
        <pc:spChg chg="mod">
          <ac:chgData name="Ondrej" userId="9377d0126796feba" providerId="LiveId" clId="{27A396F6-26A8-4D2E-9798-21F4CAF584BA}" dt="2022-06-11T16:06:48.136" v="140" actId="20577"/>
          <ac:spMkLst>
            <pc:docMk/>
            <pc:sldMk cId="3182828849" sldId="265"/>
            <ac:spMk id="4" creationId="{A76701F0-A4D0-FF43-4760-845EA102E4E7}"/>
          </ac:spMkLst>
        </pc:spChg>
      </pc:sldChg>
      <pc:sldChg chg="addSp delSp modSp mod">
        <pc:chgData name="Ondrej" userId="9377d0126796feba" providerId="LiveId" clId="{27A396F6-26A8-4D2E-9798-21F4CAF584BA}" dt="2022-06-11T16:29:33.552" v="178" actId="20577"/>
        <pc:sldMkLst>
          <pc:docMk/>
          <pc:sldMk cId="4239165369" sldId="266"/>
        </pc:sldMkLst>
        <pc:spChg chg="mod">
          <ac:chgData name="Ondrej" userId="9377d0126796feba" providerId="LiveId" clId="{27A396F6-26A8-4D2E-9798-21F4CAF584BA}" dt="2022-06-11T16:29:33.552" v="178" actId="20577"/>
          <ac:spMkLst>
            <pc:docMk/>
            <pc:sldMk cId="4239165369" sldId="266"/>
            <ac:spMk id="3" creationId="{6189B3BF-9E91-5C7A-91DF-51441FFD7AE0}"/>
          </ac:spMkLst>
        </pc:spChg>
        <pc:spChg chg="mod">
          <ac:chgData name="Ondrej" userId="9377d0126796feba" providerId="LiveId" clId="{27A396F6-26A8-4D2E-9798-21F4CAF584BA}" dt="2022-06-11T16:23:32.926" v="157" actId="20577"/>
          <ac:spMkLst>
            <pc:docMk/>
            <pc:sldMk cId="4239165369" sldId="266"/>
            <ac:spMk id="4" creationId="{AA3442FB-AC47-48EF-99CD-B8D43C2D1329}"/>
          </ac:spMkLst>
        </pc:spChg>
        <pc:picChg chg="add mod">
          <ac:chgData name="Ondrej" userId="9377d0126796feba" providerId="LiveId" clId="{27A396F6-26A8-4D2E-9798-21F4CAF584BA}" dt="2022-06-10T11:35:43.035" v="40" actId="1076"/>
          <ac:picMkLst>
            <pc:docMk/>
            <pc:sldMk cId="4239165369" sldId="266"/>
            <ac:picMk id="6" creationId="{BAB8FD6B-1A92-D9F3-B05D-15E2F7F952B5}"/>
          </ac:picMkLst>
        </pc:picChg>
        <pc:picChg chg="del">
          <ac:chgData name="Ondrej" userId="9377d0126796feba" providerId="LiveId" clId="{27A396F6-26A8-4D2E-9798-21F4CAF584BA}" dt="2022-06-10T11:35:26.889" v="37" actId="478"/>
          <ac:picMkLst>
            <pc:docMk/>
            <pc:sldMk cId="4239165369" sldId="266"/>
            <ac:picMk id="7" creationId="{47A8B9C5-C885-66F9-0441-E9B54B516784}"/>
          </ac:picMkLst>
        </pc:picChg>
      </pc:sldChg>
      <pc:sldChg chg="modSp mod">
        <pc:chgData name="Ondrej" userId="9377d0126796feba" providerId="LiveId" clId="{27A396F6-26A8-4D2E-9798-21F4CAF584BA}" dt="2022-06-11T16:30:03.870" v="207" actId="20578"/>
        <pc:sldMkLst>
          <pc:docMk/>
          <pc:sldMk cId="575281264" sldId="267"/>
        </pc:sldMkLst>
        <pc:spChg chg="mod">
          <ac:chgData name="Ondrej" userId="9377d0126796feba" providerId="LiveId" clId="{27A396F6-26A8-4D2E-9798-21F4CAF584BA}" dt="2022-06-11T16:30:03.870" v="207" actId="20578"/>
          <ac:spMkLst>
            <pc:docMk/>
            <pc:sldMk cId="575281264" sldId="267"/>
            <ac:spMk id="3" creationId="{6253F4CC-74CA-1638-E95F-54B000D96D2A}"/>
          </ac:spMkLst>
        </pc:spChg>
        <pc:spChg chg="mod">
          <ac:chgData name="Ondrej" userId="9377d0126796feba" providerId="LiveId" clId="{27A396F6-26A8-4D2E-9798-21F4CAF584BA}" dt="2022-06-11T16:06:58.982" v="149" actId="20577"/>
          <ac:spMkLst>
            <pc:docMk/>
            <pc:sldMk cId="575281264" sldId="267"/>
            <ac:spMk id="4" creationId="{5CE8C45A-BFCB-F59B-0DEE-664CCBEBF851}"/>
          </ac:spMkLst>
        </pc:spChg>
      </pc:sldChg>
      <pc:sldChg chg="addSp delSp modSp mod">
        <pc:chgData name="Ondrej" userId="9377d0126796feba" providerId="LiveId" clId="{27A396F6-26A8-4D2E-9798-21F4CAF584BA}" dt="2022-06-13T14:34:31.762" v="214" actId="962"/>
        <pc:sldMkLst>
          <pc:docMk/>
          <pc:sldMk cId="3229728525" sldId="268"/>
        </pc:sldMkLst>
        <pc:spChg chg="mod">
          <ac:chgData name="Ondrej" userId="9377d0126796feba" providerId="LiveId" clId="{27A396F6-26A8-4D2E-9798-21F4CAF584BA}" dt="2022-06-11T16:06:50.855" v="143" actId="20577"/>
          <ac:spMkLst>
            <pc:docMk/>
            <pc:sldMk cId="3229728525" sldId="268"/>
            <ac:spMk id="4" creationId="{DE827E1E-1039-5FC7-CD2C-1B523DE0D55E}"/>
          </ac:spMkLst>
        </pc:spChg>
        <pc:spChg chg="mod">
          <ac:chgData name="Ondrej" userId="9377d0126796feba" providerId="LiveId" clId="{27A396F6-26A8-4D2E-9798-21F4CAF584BA}" dt="2022-06-10T11:38:50.984" v="79" actId="20577"/>
          <ac:spMkLst>
            <pc:docMk/>
            <pc:sldMk cId="3229728525" sldId="268"/>
            <ac:spMk id="6" creationId="{44B1EA2B-FD33-6A00-365F-2C597F9BFD26}"/>
          </ac:spMkLst>
        </pc:spChg>
        <pc:spChg chg="mod">
          <ac:chgData name="Ondrej" userId="9377d0126796feba" providerId="LiveId" clId="{27A396F6-26A8-4D2E-9798-21F4CAF584BA}" dt="2022-06-11T16:29:38.378" v="180" actId="20577"/>
          <ac:spMkLst>
            <pc:docMk/>
            <pc:sldMk cId="3229728525" sldId="268"/>
            <ac:spMk id="9" creationId="{D36CB662-6B09-6928-7C05-CF38BD22BEE6}"/>
          </ac:spMkLst>
        </pc:spChg>
        <pc:picChg chg="add mod">
          <ac:chgData name="Ondrej" userId="9377d0126796feba" providerId="LiveId" clId="{27A396F6-26A8-4D2E-9798-21F4CAF584BA}" dt="2022-06-13T14:34:31.762" v="214" actId="962"/>
          <ac:picMkLst>
            <pc:docMk/>
            <pc:sldMk cId="3229728525" sldId="268"/>
            <ac:picMk id="3" creationId="{31D6557C-DDDD-8427-ED15-E6CD6CE0C684}"/>
          </ac:picMkLst>
        </pc:picChg>
        <pc:picChg chg="del">
          <ac:chgData name="Ondrej" userId="9377d0126796feba" providerId="LiveId" clId="{27A396F6-26A8-4D2E-9798-21F4CAF584BA}" dt="2022-06-13T14:34:11.032" v="209" actId="478"/>
          <ac:picMkLst>
            <pc:docMk/>
            <pc:sldMk cId="3229728525" sldId="268"/>
            <ac:picMk id="8" creationId="{EB48DCE4-B7FD-0372-9B88-CF849DCD0A7A}"/>
          </ac:picMkLst>
        </pc:picChg>
      </pc:sldChg>
      <pc:sldChg chg="modSp mod">
        <pc:chgData name="Ondrej" userId="9377d0126796feba" providerId="LiveId" clId="{27A396F6-26A8-4D2E-9798-21F4CAF584BA}" dt="2022-06-11T16:06:54.059" v="146" actId="20577"/>
        <pc:sldMkLst>
          <pc:docMk/>
          <pc:sldMk cId="2003455966" sldId="269"/>
        </pc:sldMkLst>
        <pc:spChg chg="mod">
          <ac:chgData name="Ondrej" userId="9377d0126796feba" providerId="LiveId" clId="{27A396F6-26A8-4D2E-9798-21F4CAF584BA}" dt="2022-06-10T11:38:20.625" v="52" actId="1076"/>
          <ac:spMkLst>
            <pc:docMk/>
            <pc:sldMk cId="2003455966" sldId="269"/>
            <ac:spMk id="3" creationId="{B2BF6FCF-C608-D6F4-9C5E-5AB7CDD85443}"/>
          </ac:spMkLst>
        </pc:spChg>
        <pc:spChg chg="mod">
          <ac:chgData name="Ondrej" userId="9377d0126796feba" providerId="LiveId" clId="{27A396F6-26A8-4D2E-9798-21F4CAF584BA}" dt="2022-06-11T16:06:54.059" v="146" actId="20577"/>
          <ac:spMkLst>
            <pc:docMk/>
            <pc:sldMk cId="2003455966" sldId="269"/>
            <ac:spMk id="4" creationId="{98747A79-BC51-5C0D-D724-A5B72EEB78CE}"/>
          </ac:spMkLst>
        </pc:spChg>
        <pc:picChg chg="mod">
          <ac:chgData name="Ondrej" userId="9377d0126796feba" providerId="LiveId" clId="{27A396F6-26A8-4D2E-9798-21F4CAF584BA}" dt="2022-06-10T11:38:20.625" v="52" actId="1076"/>
          <ac:picMkLst>
            <pc:docMk/>
            <pc:sldMk cId="2003455966" sldId="269"/>
            <ac:picMk id="10" creationId="{2B55FAB4-84C6-E76C-A4A4-810415AA6F93}"/>
          </ac:picMkLst>
        </pc:picChg>
      </pc:sldChg>
      <pc:sldChg chg="addSp delSp modSp new mod ord">
        <pc:chgData name="Ondrej" userId="9377d0126796feba" providerId="LiveId" clId="{27A396F6-26A8-4D2E-9798-21F4CAF584BA}" dt="2022-06-11T16:30:24.545" v="208"/>
        <pc:sldMkLst>
          <pc:docMk/>
          <pc:sldMk cId="817794211" sldId="270"/>
        </pc:sldMkLst>
        <pc:spChg chg="del">
          <ac:chgData name="Ondrej" userId="9377d0126796feba" providerId="LiveId" clId="{27A396F6-26A8-4D2E-9798-21F4CAF584BA}" dt="2022-06-11T16:04:35.908" v="89" actId="478"/>
          <ac:spMkLst>
            <pc:docMk/>
            <pc:sldMk cId="817794211" sldId="270"/>
            <ac:spMk id="2" creationId="{A566C7D0-C49E-1B8D-BA7C-FF8BF81BBC83}"/>
          </ac:spMkLst>
        </pc:spChg>
        <pc:spChg chg="del">
          <ac:chgData name="Ondrej" userId="9377d0126796feba" providerId="LiveId" clId="{27A396F6-26A8-4D2E-9798-21F4CAF584BA}" dt="2022-06-11T16:04:36.757" v="90" actId="478"/>
          <ac:spMkLst>
            <pc:docMk/>
            <pc:sldMk cId="817794211" sldId="270"/>
            <ac:spMk id="3" creationId="{17B7A6C3-0175-2638-280B-FCC1462D535E}"/>
          </ac:spMkLst>
        </pc:spChg>
        <pc:spChg chg="mod">
          <ac:chgData name="Ondrej" userId="9377d0126796feba" providerId="LiveId" clId="{27A396F6-26A8-4D2E-9798-21F4CAF584BA}" dt="2022-06-11T16:06:16.872" v="121" actId="20577"/>
          <ac:spMkLst>
            <pc:docMk/>
            <pc:sldMk cId="817794211" sldId="270"/>
            <ac:spMk id="4" creationId="{DAB605A1-3B72-1570-30AB-465C0F2313F9}"/>
          </ac:spMkLst>
        </pc:spChg>
        <pc:spChg chg="add mod">
          <ac:chgData name="Ondrej" userId="9377d0126796feba" providerId="LiveId" clId="{27A396F6-26A8-4D2E-9798-21F4CAF584BA}" dt="2022-06-11T16:30:24.545" v="208"/>
          <ac:spMkLst>
            <pc:docMk/>
            <pc:sldMk cId="817794211" sldId="270"/>
            <ac:spMk id="9" creationId="{2D362077-E339-B0BD-D834-9F48DB81A180}"/>
          </ac:spMkLst>
        </pc:spChg>
        <pc:spChg chg="add mod">
          <ac:chgData name="Ondrej" userId="9377d0126796feba" providerId="LiveId" clId="{27A396F6-26A8-4D2E-9798-21F4CAF584BA}" dt="2022-06-11T16:29:25.743" v="176" actId="1076"/>
          <ac:spMkLst>
            <pc:docMk/>
            <pc:sldMk cId="817794211" sldId="270"/>
            <ac:spMk id="10" creationId="{A499B7AD-B088-43C3-04C5-9606C04EB8B2}"/>
          </ac:spMkLst>
        </pc:spChg>
        <pc:picChg chg="add mod">
          <ac:chgData name="Ondrej" userId="9377d0126796feba" providerId="LiveId" clId="{27A396F6-26A8-4D2E-9798-21F4CAF584BA}" dt="2022-06-11T16:05:39.125" v="115" actId="1076"/>
          <ac:picMkLst>
            <pc:docMk/>
            <pc:sldMk cId="817794211" sldId="270"/>
            <ac:picMk id="7" creationId="{238661AE-73C3-734C-69E2-7B6A9048BFA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>
            <a:extLst>
              <a:ext uri="{FF2B5EF4-FFF2-40B4-BE49-F238E27FC236}">
                <a16:creationId xmlns:a16="http://schemas.microsoft.com/office/drawing/2014/main" id="{B0607E8F-A1E7-7DFE-1F6D-575C647CA7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2C4CC4E1-1F3D-CE44-CD94-4B8BE302B1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78AF8-A6AF-4C6C-B812-CAB409C6A8AE}" type="datetime1">
              <a:rPr lang="cs-CZ" smtClean="0"/>
              <a:t>02.01.2024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2331C85A-E0F0-8A47-4391-702420E4FD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BEB46D7-A6BB-F769-6FC9-45C8BE8D592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E811A-EBDA-4911-8020-938B2C18CF2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44498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FEE94-AE36-4720-81AE-89B9CD716B00}" type="datetime1">
              <a:rPr lang="cs-CZ" smtClean="0"/>
              <a:t>02.01.2024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3A6209-AD72-4D72-B4B9-3852902B608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150879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9414336-0CF3-7F08-A098-18AAB51BBD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324694" y="274320"/>
            <a:ext cx="3492000" cy="365125"/>
          </a:xfrm>
        </p:spPr>
        <p:txBody>
          <a:bodyPr/>
          <a:lstStyle/>
          <a:p>
            <a:pPr algn="l"/>
            <a:r>
              <a:rPr lang="cs-CZ" dirty="0"/>
              <a:t>Návrh HW prototypu </a:t>
            </a:r>
            <a:r>
              <a:rPr lang="cs-CZ" dirty="0" err="1"/>
              <a:t>vyčítacího</a:t>
            </a:r>
            <a:r>
              <a:rPr lang="cs-CZ" dirty="0"/>
              <a:t> zařízení pro pixelový detektor </a:t>
            </a:r>
            <a:r>
              <a:rPr lang="cs-CZ" dirty="0" err="1"/>
              <a:t>Timepix</a:t>
            </a:r>
            <a:r>
              <a:rPr lang="cs-CZ" dirty="0"/>
              <a:t> 2 na bázi MCU</a:t>
            </a:r>
          </a:p>
        </p:txBody>
      </p:sp>
      <p:sp>
        <p:nvSpPr>
          <p:cNvPr id="8" name="Zástupný symbol pro číslo snímku 7">
            <a:extLst>
              <a:ext uri="{FF2B5EF4-FFF2-40B4-BE49-F238E27FC236}">
                <a16:creationId xmlns:a16="http://schemas.microsoft.com/office/drawing/2014/main" id="{7A035C05-1A0C-4115-BBF2-D71DA3225D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41C3C4-3FE4-452E-A0BF-070C2AEEEE8E}" type="slidenum">
              <a:rPr lang="cs-CZ" smtClean="0"/>
              <a:pPr/>
              <a:t>‹#›</a:t>
            </a:fld>
            <a:r>
              <a:rPr lang="en-US" dirty="0"/>
              <a:t> </a:t>
            </a:r>
            <a:endParaRPr lang="cs-CZ" dirty="0"/>
          </a:p>
        </p:txBody>
      </p:sp>
      <p:pic>
        <p:nvPicPr>
          <p:cNvPr id="14" name="Graphic 6">
            <a:extLst>
              <a:ext uri="{FF2B5EF4-FFF2-40B4-BE49-F238E27FC236}">
                <a16:creationId xmlns:a16="http://schemas.microsoft.com/office/drawing/2014/main" id="{C3B1D42C-AF27-EA54-F7AD-8D9E649826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12704" y="272258"/>
            <a:ext cx="1158667" cy="94746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33C08813-A369-50F0-A063-29B255A169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0000" y="1800005"/>
            <a:ext cx="7736694" cy="1446663"/>
          </a:xfrm>
        </p:spPr>
        <p:txBody>
          <a:bodyPr anchor="t"/>
          <a:lstStyle>
            <a:lvl1pPr algn="l"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36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3600" b="1" i="0" u="none" strike="noStrike" baseline="0" dirty="0">
                <a:latin typeface="Technika-Bold" panose="00000600000000000000" pitchFamily="50" charset="-18"/>
              </a:rPr>
            </a:br>
            <a:r>
              <a:rPr lang="cs-CZ" sz="36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9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5"/>
            <a:ext cx="7736694" cy="1446663"/>
          </a:xfrm>
        </p:spPr>
        <p:txBody>
          <a:bodyPr anchor="t"/>
          <a:lstStyle>
            <a:lvl1pPr algn="l"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36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3600" b="1" i="0" u="none" strike="noStrike" baseline="0" dirty="0">
                <a:latin typeface="Technika-Bold" panose="00000600000000000000" pitchFamily="50" charset="-18"/>
              </a:rPr>
            </a:br>
            <a:r>
              <a:rPr lang="cs-CZ" sz="36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2" y="3441736"/>
            <a:ext cx="7736693" cy="1771721"/>
          </a:xfrm>
        </p:spPr>
        <p:txBody>
          <a:bodyPr/>
          <a:lstStyle>
            <a:lvl1pPr marL="0" indent="0" algn="l">
              <a:buNone/>
              <a:defRPr lang="cs-CZ" sz="18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0BC3F47-35D4-BB9C-DA3A-127132B020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59294" y="6226858"/>
            <a:ext cx="2057400" cy="365125"/>
          </a:xfrm>
        </p:spPr>
        <p:txBody>
          <a:bodyPr/>
          <a:lstStyle/>
          <a:p>
            <a:fld id="{A541C3C4-3FE4-452E-A0BF-070C2AEEEE8E}" type="slidenum">
              <a:rPr lang="cs-CZ" smtClean="0"/>
              <a:pPr/>
              <a:t>‹#›</a:t>
            </a:fld>
            <a:r>
              <a:rPr lang="en-US" dirty="0"/>
              <a:t> </a:t>
            </a:r>
            <a:endParaRPr lang="cs-CZ" dirty="0"/>
          </a:p>
        </p:txBody>
      </p:sp>
      <p:pic>
        <p:nvPicPr>
          <p:cNvPr id="2" name="Graphic 6">
            <a:extLst>
              <a:ext uri="{FF2B5EF4-FFF2-40B4-BE49-F238E27FC236}">
                <a16:creationId xmlns:a16="http://schemas.microsoft.com/office/drawing/2014/main" id="{BDA23EFE-0418-0801-FEF5-1EA00844A0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0618" y="266017"/>
            <a:ext cx="1158667" cy="947467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D1824029-C4AF-0251-C476-1627057553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0002" y="27000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16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80000" y="1800000"/>
            <a:ext cx="7794000" cy="1087934"/>
          </a:xfrm>
        </p:spPr>
        <p:txBody>
          <a:bodyPr anchor="t"/>
          <a:lstStyle>
            <a:lvl1pPr>
              <a:defRPr sz="2100" kern="2800" baseline="0">
                <a:latin typeface="Technika-Bold" panose="00000600000000000000" pitchFamily="50" charset="-18"/>
              </a:defRPr>
            </a:lvl1pPr>
          </a:lstStyle>
          <a:p>
            <a:r>
              <a:rPr lang="cs-CZ" dirty="0"/>
              <a:t>PODTITUL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79999" y="3059766"/>
            <a:ext cx="7794000" cy="3528000"/>
          </a:xfrm>
        </p:spPr>
        <p:txBody>
          <a:bodyPr>
            <a:normAutofit/>
          </a:bodyPr>
          <a:lstStyle>
            <a:lvl1pPr marL="0" indent="0">
              <a:buNone/>
              <a:defRPr sz="15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TEXT</a:t>
            </a:r>
            <a:endParaRPr lang="en-US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71173CD7-5C6F-9C2E-BAC7-7B47ECCEBB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/>
              <a:t>Návrh HW prototypu vyčítacího zařízení pro pixelový detektor Timepix 2 na bázi MCU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05ADB8C-88CF-5CF4-06AA-A9D01232BC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41C3C4-3FE4-452E-A0BF-070C2AEEEE8E}" type="slidenum">
              <a:rPr lang="cs-CZ" smtClean="0"/>
              <a:pPr/>
              <a:t>‹#›</a:t>
            </a:fld>
            <a:r>
              <a:rPr lang="en-US"/>
              <a:t> z 8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684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77198" y="1800001"/>
            <a:ext cx="7696800" cy="4788000"/>
          </a:xfrm>
        </p:spPr>
        <p:txBody>
          <a:bodyPr>
            <a:normAutofit/>
          </a:bodyPr>
          <a:lstStyle>
            <a:lvl1pPr marL="0" indent="0">
              <a:buNone/>
              <a:defRPr sz="15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407BB293-E3E8-C537-7E1A-D0B6B00EE3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/>
              <a:t>Návrh HW prototypu vyčítacího zařízení pro pixelový detektor Timepix 2 na bázi MCU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19729D9-133A-277C-F8FA-76CFC85C05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41C3C4-3FE4-452E-A0BF-070C2AEEEE8E}" type="slidenum">
              <a:rPr lang="cs-CZ" smtClean="0"/>
              <a:pPr/>
              <a:t>‹#›</a:t>
            </a:fld>
            <a:r>
              <a:rPr lang="en-US"/>
              <a:t> z 8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3419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 userDrawn="1"/>
        </p:nvSpPr>
        <p:spPr>
          <a:xfrm>
            <a:off x="2067643" y="368300"/>
            <a:ext cx="6888707" cy="12284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35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000" y="270000"/>
            <a:ext cx="8604000" cy="6318000"/>
          </a:xfrm>
        </p:spPr>
        <p:txBody>
          <a:bodyPr>
            <a:normAutofit/>
          </a:bodyPr>
          <a:lstStyle>
            <a:lvl1pPr marL="0" indent="0" algn="ctr">
              <a:buNone/>
              <a:defRPr sz="15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B55D7E4A-7BF2-C048-6A96-045E91F33F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/>
              <a:t>Návrh HW prototypu vyčítacího zařízení pro pixelový detektor Timepix 2 na bázi MCU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C3A2E23-8286-2394-455E-8FFF8CB867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41C3C4-3FE4-452E-A0BF-070C2AEEEE8E}" type="slidenum">
              <a:rPr lang="cs-CZ" smtClean="0"/>
              <a:pPr/>
              <a:t>‹#›</a:t>
            </a:fld>
            <a:r>
              <a:rPr lang="en-US"/>
              <a:t> z 8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2073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000" y="1440004"/>
            <a:ext cx="779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000" y="2880000"/>
            <a:ext cx="7794000" cy="37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FEEFFB20-0572-C2E2-0F25-50FB1AE70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80000" y="6226859"/>
            <a:ext cx="34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cs-CZ" dirty="0"/>
              <a:t>Návrh HW prototypu </a:t>
            </a:r>
            <a:r>
              <a:rPr lang="cs-CZ" dirty="0" err="1"/>
              <a:t>vyčítacího</a:t>
            </a:r>
            <a:r>
              <a:rPr lang="cs-CZ" dirty="0"/>
              <a:t> zařízení pro pixelový detektor </a:t>
            </a:r>
            <a:r>
              <a:rPr lang="cs-CZ" dirty="0" err="1"/>
              <a:t>Timepix</a:t>
            </a:r>
            <a:r>
              <a:rPr lang="cs-CZ" dirty="0"/>
              <a:t> 2 na bázi MCU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591EAC0-2D46-CE18-756C-E68707594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1C3C4-3FE4-452E-A0BF-070C2AEEEE8E}" type="slidenum">
              <a:rPr lang="cs-CZ" smtClean="0"/>
              <a:pPr/>
              <a:t>‹#›</a:t>
            </a:fld>
            <a:r>
              <a:rPr lang="en-US" dirty="0"/>
              <a:t> z 8</a:t>
            </a:r>
            <a:endParaRPr lang="cs-CZ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32A4C9D-9131-2A3C-1450-660362D269D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0002" y="27000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43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6" r:id="rId2"/>
    <p:sldLayoutId id="2147483674" r:id="rId3"/>
    <p:sldLayoutId id="2147483685" r:id="rId4"/>
    <p:sldLayoutId id="2147483684" r:id="rId5"/>
  </p:sldLayoutIdLst>
  <p:hf hdr="0" ftr="0" dt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Technika-Bold" panose="00000600000000000000" pitchFamily="50" charset="-18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131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tticesemi.com/Products/FPGAandCPLD/MachXO2" TargetMode="External"/><Relationship Id="rId2" Type="http://schemas.openxmlformats.org/officeDocument/2006/relationships/hyperlink" Target="https://medipix.web.cern.ch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5EAFA212-CFBA-46CD-F685-0EAC31B68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756" y="2817016"/>
            <a:ext cx="8320594" cy="611984"/>
          </a:xfrm>
        </p:spPr>
        <p:txBody>
          <a:bodyPr/>
          <a:lstStyle/>
          <a:p>
            <a:pPr algn="ctr"/>
            <a:r>
              <a:rPr lang="en-US" dirty="0" err="1"/>
              <a:t>Semestr</a:t>
            </a:r>
            <a:r>
              <a:rPr lang="cs-CZ" dirty="0" err="1"/>
              <a:t>ální</a:t>
            </a:r>
            <a:r>
              <a:rPr lang="cs-CZ" dirty="0"/>
              <a:t> projekt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2AAA48C2-8E18-A296-9310-EBCB00F3A0F6}"/>
              </a:ext>
            </a:extLst>
          </p:cNvPr>
          <p:cNvSpPr txBox="1"/>
          <p:nvPr/>
        </p:nvSpPr>
        <p:spPr>
          <a:xfrm>
            <a:off x="3397898" y="4247711"/>
            <a:ext cx="191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Ondrej Pavlas</a:t>
            </a:r>
            <a:endParaRPr lang="cs-CZ" sz="2000" dirty="0"/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22C485BA-8CC9-52A0-EB8D-E49289BD0695}"/>
              </a:ext>
            </a:extLst>
          </p:cNvPr>
          <p:cNvSpPr txBox="1"/>
          <p:nvPr/>
        </p:nvSpPr>
        <p:spPr>
          <a:xfrm>
            <a:off x="3570222" y="3530998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dirty="0"/>
              <a:t>B2MPROJ6</a:t>
            </a:r>
          </a:p>
        </p:txBody>
      </p:sp>
    </p:spTree>
    <p:extLst>
      <p:ext uri="{BB962C8B-B14F-4D97-AF65-F5344CB8AC3E}">
        <p14:creationId xmlns:p14="http://schemas.microsoft.com/office/powerpoint/2010/main" val="184452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05DE9EA-7431-0E85-B257-68FCE4D7E6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41C3C4-3FE4-452E-A0BF-070C2AEEEE8E}" type="slidenum">
              <a:rPr lang="cs-CZ" smtClean="0"/>
              <a:pPr/>
              <a:t>2</a:t>
            </a:fld>
            <a:r>
              <a:rPr lang="en-US"/>
              <a:t> </a:t>
            </a:r>
            <a:endParaRPr lang="cs-CZ" dirty="0"/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0CEEA28B-BEC4-F79C-D566-5F32BB6B4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756" y="1497988"/>
            <a:ext cx="5802521" cy="611984"/>
          </a:xfrm>
        </p:spPr>
        <p:txBody>
          <a:bodyPr/>
          <a:lstStyle/>
          <a:p>
            <a:r>
              <a:rPr lang="en-US" dirty="0" err="1"/>
              <a:t>Semestr</a:t>
            </a:r>
            <a:r>
              <a:rPr lang="cs-CZ" dirty="0" err="1"/>
              <a:t>ální</a:t>
            </a:r>
            <a:r>
              <a:rPr lang="cs-CZ" dirty="0"/>
              <a:t> projekt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A53294D5-8044-DE1A-9437-4B92BBF65F10}"/>
              </a:ext>
            </a:extLst>
          </p:cNvPr>
          <p:cNvSpPr txBox="1"/>
          <p:nvPr/>
        </p:nvSpPr>
        <p:spPr>
          <a:xfrm>
            <a:off x="268698" y="2220171"/>
            <a:ext cx="82501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</a:t>
            </a:r>
            <a:r>
              <a:rPr lang="cs-CZ" sz="2000" dirty="0" err="1"/>
              <a:t>ázev</a:t>
            </a:r>
            <a:r>
              <a:rPr lang="en-US" sz="2000" dirty="0"/>
              <a:t>:</a:t>
            </a:r>
          </a:p>
          <a:p>
            <a:r>
              <a:rPr lang="en-US" sz="2000" dirty="0"/>
              <a:t>	</a:t>
            </a:r>
            <a:r>
              <a:rPr lang="cs-CZ" sz="2000" dirty="0"/>
              <a:t>Návrh miniaturizovaného </a:t>
            </a:r>
            <a:r>
              <a:rPr lang="cs-CZ" sz="2000" dirty="0" err="1"/>
              <a:t>readoutu</a:t>
            </a:r>
            <a:r>
              <a:rPr lang="cs-CZ" sz="2000" dirty="0"/>
              <a:t> systému s pixelovým 	detektorem</a:t>
            </a:r>
            <a:endParaRPr lang="en-US" sz="2000" dirty="0"/>
          </a:p>
          <a:p>
            <a:r>
              <a:rPr lang="cs-CZ" sz="2000" dirty="0"/>
              <a:t>Vedoucí z FEL</a:t>
            </a:r>
            <a:r>
              <a:rPr lang="en-US" sz="2000" dirty="0"/>
              <a:t>: </a:t>
            </a:r>
          </a:p>
          <a:p>
            <a:r>
              <a:rPr lang="en-US" sz="2000" dirty="0"/>
              <a:t>	</a:t>
            </a:r>
            <a:r>
              <a:rPr lang="cs-CZ" sz="2000" dirty="0"/>
              <a:t>Vít </a:t>
            </a:r>
            <a:r>
              <a:rPr lang="cs-CZ" sz="2000" dirty="0" err="1"/>
              <a:t>Záhlava</a:t>
            </a:r>
            <a:endParaRPr lang="en-US" sz="2000" dirty="0"/>
          </a:p>
          <a:p>
            <a:r>
              <a:rPr lang="cs-CZ" sz="2000" dirty="0"/>
              <a:t>Vedoucí z ÚTEF</a:t>
            </a:r>
            <a:r>
              <a:rPr lang="en-US" sz="2000" dirty="0"/>
              <a:t>: </a:t>
            </a:r>
          </a:p>
          <a:p>
            <a:r>
              <a:rPr lang="en-US" sz="2000" dirty="0"/>
              <a:t>	</a:t>
            </a:r>
            <a:r>
              <a:rPr lang="cs-CZ" sz="2000" dirty="0"/>
              <a:t>Milan </a:t>
            </a:r>
            <a:r>
              <a:rPr lang="cs-CZ" sz="2000" dirty="0" err="1"/>
              <a:t>Malich</a:t>
            </a:r>
            <a:r>
              <a:rPr lang="cs-CZ" sz="2000" dirty="0"/>
              <a:t>, Michael Holík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64661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Nadpis 1">
            <a:extLst>
              <a:ext uri="{FF2B5EF4-FFF2-40B4-BE49-F238E27FC236}">
                <a16:creationId xmlns:a16="http://schemas.microsoft.com/office/drawing/2014/main" id="{07252860-CD64-4904-BB74-823C25317980}"/>
              </a:ext>
            </a:extLst>
          </p:cNvPr>
          <p:cNvSpPr txBox="1">
            <a:spLocks/>
          </p:cNvSpPr>
          <p:nvPr/>
        </p:nvSpPr>
        <p:spPr>
          <a:xfrm>
            <a:off x="386142" y="1452201"/>
            <a:ext cx="5802521" cy="611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dirty="0" err="1"/>
              <a:t>Blokov</a:t>
            </a:r>
            <a:r>
              <a:rPr lang="cs-CZ" dirty="0"/>
              <a:t>ý diagram</a:t>
            </a:r>
            <a:r>
              <a:rPr lang="en-US" dirty="0"/>
              <a:t>:</a:t>
            </a:r>
            <a:endParaRPr lang="cs-CZ" dirty="0"/>
          </a:p>
        </p:txBody>
      </p:sp>
      <p:sp>
        <p:nvSpPr>
          <p:cNvPr id="12" name="Zástupný symbol pro číslo snímku 11">
            <a:extLst>
              <a:ext uri="{FF2B5EF4-FFF2-40B4-BE49-F238E27FC236}">
                <a16:creationId xmlns:a16="http://schemas.microsoft.com/office/drawing/2014/main" id="{1FF1DDF9-BB31-1E36-EBD5-CE76561028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41C3C4-3FE4-452E-A0BF-070C2AEEEE8E}" type="slidenum">
              <a:rPr lang="cs-CZ" smtClean="0"/>
              <a:pPr/>
              <a:t>3</a:t>
            </a:fld>
            <a:r>
              <a:rPr lang="en-US" dirty="0"/>
              <a:t> </a:t>
            </a:r>
            <a:endParaRPr lang="cs-CZ" dirty="0"/>
          </a:p>
        </p:txBody>
      </p:sp>
      <p:sp>
        <p:nvSpPr>
          <p:cNvPr id="3" name="Obdélník 12">
            <a:extLst>
              <a:ext uri="{FF2B5EF4-FFF2-40B4-BE49-F238E27FC236}">
                <a16:creationId xmlns:a16="http://schemas.microsoft.com/office/drawing/2014/main" id="{3056C305-35E3-5E24-1583-03ADCA900680}"/>
              </a:ext>
            </a:extLst>
          </p:cNvPr>
          <p:cNvSpPr/>
          <p:nvPr/>
        </p:nvSpPr>
        <p:spPr>
          <a:xfrm>
            <a:off x="2082651" y="4348295"/>
            <a:ext cx="1842469" cy="10969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r>
              <a:rPr lang="cs-CZ" sz="2000" dirty="0"/>
              <a:t>T2M</a:t>
            </a:r>
          </a:p>
          <a:p>
            <a:pPr algn="ctr"/>
            <a:r>
              <a:rPr lang="en-US" sz="2000" dirty="0"/>
              <a:t>mainboard</a:t>
            </a:r>
            <a:endParaRPr lang="cs-CZ" sz="2000" dirty="0"/>
          </a:p>
        </p:txBody>
      </p:sp>
      <p:sp>
        <p:nvSpPr>
          <p:cNvPr id="22" name="Obdélník 12">
            <a:extLst>
              <a:ext uri="{FF2B5EF4-FFF2-40B4-BE49-F238E27FC236}">
                <a16:creationId xmlns:a16="http://schemas.microsoft.com/office/drawing/2014/main" id="{740BF99F-2584-2BA0-4FBA-8E5AF2D2D873}"/>
              </a:ext>
            </a:extLst>
          </p:cNvPr>
          <p:cNvSpPr/>
          <p:nvPr/>
        </p:nvSpPr>
        <p:spPr>
          <a:xfrm>
            <a:off x="2082651" y="2311944"/>
            <a:ext cx="1842469" cy="10969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r>
              <a:rPr lang="cs-CZ" sz="2000" dirty="0"/>
              <a:t>T2M</a:t>
            </a:r>
          </a:p>
          <a:p>
            <a:pPr algn="ctr"/>
            <a:r>
              <a:rPr lang="cs-CZ" sz="2000" dirty="0" err="1"/>
              <a:t>chipboard</a:t>
            </a:r>
            <a:endParaRPr lang="cs-CZ" sz="2000" dirty="0"/>
          </a:p>
          <a:p>
            <a:pPr algn="ctr"/>
            <a:endParaRPr lang="cs-CZ" sz="788" dirty="0"/>
          </a:p>
        </p:txBody>
      </p:sp>
      <p:cxnSp>
        <p:nvCxnSpPr>
          <p:cNvPr id="2" name="Přímá spojnice se šipkou 16">
            <a:extLst>
              <a:ext uri="{FF2B5EF4-FFF2-40B4-BE49-F238E27FC236}">
                <a16:creationId xmlns:a16="http://schemas.microsoft.com/office/drawing/2014/main" id="{AF022A1C-EF25-ABDB-F2F4-B43EE5D48253}"/>
              </a:ext>
            </a:extLst>
          </p:cNvPr>
          <p:cNvCxnSpPr>
            <a:cxnSpLocks/>
          </p:cNvCxnSpPr>
          <p:nvPr/>
        </p:nvCxnSpPr>
        <p:spPr>
          <a:xfrm>
            <a:off x="3993502" y="4896787"/>
            <a:ext cx="56858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bdélník 12">
            <a:extLst>
              <a:ext uri="{FF2B5EF4-FFF2-40B4-BE49-F238E27FC236}">
                <a16:creationId xmlns:a16="http://schemas.microsoft.com/office/drawing/2014/main" id="{9FB12372-0283-39B2-2099-B4A3C575FD56}"/>
              </a:ext>
            </a:extLst>
          </p:cNvPr>
          <p:cNvSpPr/>
          <p:nvPr/>
        </p:nvSpPr>
        <p:spPr>
          <a:xfrm>
            <a:off x="4698940" y="3873127"/>
            <a:ext cx="1678205" cy="4178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r>
              <a:rPr lang="cs-CZ" sz="2000" dirty="0"/>
              <a:t>MCU STM32</a:t>
            </a:r>
          </a:p>
        </p:txBody>
      </p:sp>
      <p:sp>
        <p:nvSpPr>
          <p:cNvPr id="6" name="Obdélník 12">
            <a:extLst>
              <a:ext uri="{FF2B5EF4-FFF2-40B4-BE49-F238E27FC236}">
                <a16:creationId xmlns:a16="http://schemas.microsoft.com/office/drawing/2014/main" id="{246610F6-1AA5-DB9E-48D7-CC8D25FEE614}"/>
              </a:ext>
            </a:extLst>
          </p:cNvPr>
          <p:cNvSpPr/>
          <p:nvPr/>
        </p:nvSpPr>
        <p:spPr>
          <a:xfrm>
            <a:off x="4698940" y="4385265"/>
            <a:ext cx="2037761" cy="4178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r>
              <a:rPr lang="cs-CZ" sz="2000" dirty="0"/>
              <a:t>CPLD MachX02</a:t>
            </a:r>
          </a:p>
        </p:txBody>
      </p:sp>
      <p:sp>
        <p:nvSpPr>
          <p:cNvPr id="7" name="Obdélník 12">
            <a:extLst>
              <a:ext uri="{FF2B5EF4-FFF2-40B4-BE49-F238E27FC236}">
                <a16:creationId xmlns:a16="http://schemas.microsoft.com/office/drawing/2014/main" id="{B16066C1-FB83-2CA8-107E-DE46655CD7E2}"/>
              </a:ext>
            </a:extLst>
          </p:cNvPr>
          <p:cNvSpPr/>
          <p:nvPr/>
        </p:nvSpPr>
        <p:spPr>
          <a:xfrm>
            <a:off x="4698939" y="4901701"/>
            <a:ext cx="2233706" cy="4178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r>
              <a:rPr lang="cs-CZ" sz="2000" dirty="0"/>
              <a:t>USB – type C</a:t>
            </a:r>
            <a:r>
              <a:rPr lang="en-US" sz="2000" dirty="0"/>
              <a:t>, HS</a:t>
            </a:r>
            <a:endParaRPr lang="cs-CZ" sz="2000" dirty="0"/>
          </a:p>
        </p:txBody>
      </p:sp>
      <p:sp>
        <p:nvSpPr>
          <p:cNvPr id="8" name="Obdélník 12">
            <a:extLst>
              <a:ext uri="{FF2B5EF4-FFF2-40B4-BE49-F238E27FC236}">
                <a16:creationId xmlns:a16="http://schemas.microsoft.com/office/drawing/2014/main" id="{B824CBD4-6072-D999-2587-726509D8D19F}"/>
              </a:ext>
            </a:extLst>
          </p:cNvPr>
          <p:cNvSpPr/>
          <p:nvPr/>
        </p:nvSpPr>
        <p:spPr>
          <a:xfrm>
            <a:off x="4698939" y="5422644"/>
            <a:ext cx="2590735" cy="4178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r>
              <a:rPr lang="cs-CZ" sz="2000" dirty="0"/>
              <a:t>Regulátory napětí</a:t>
            </a:r>
          </a:p>
        </p:txBody>
      </p:sp>
      <p:sp>
        <p:nvSpPr>
          <p:cNvPr id="9" name="Obdélník 12">
            <a:extLst>
              <a:ext uri="{FF2B5EF4-FFF2-40B4-BE49-F238E27FC236}">
                <a16:creationId xmlns:a16="http://schemas.microsoft.com/office/drawing/2014/main" id="{5171902B-3555-FEEB-3A62-FA9193735A62}"/>
              </a:ext>
            </a:extLst>
          </p:cNvPr>
          <p:cNvSpPr/>
          <p:nvPr/>
        </p:nvSpPr>
        <p:spPr>
          <a:xfrm>
            <a:off x="4667589" y="2552362"/>
            <a:ext cx="1678205" cy="4178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r>
              <a:rPr lang="cs-CZ" sz="2000" dirty="0"/>
              <a:t>HV zdroj</a:t>
            </a:r>
          </a:p>
        </p:txBody>
      </p:sp>
      <p:sp>
        <p:nvSpPr>
          <p:cNvPr id="10" name="Obdélník 12">
            <a:extLst>
              <a:ext uri="{FF2B5EF4-FFF2-40B4-BE49-F238E27FC236}">
                <a16:creationId xmlns:a16="http://schemas.microsoft.com/office/drawing/2014/main" id="{93EEFA4E-8E53-A86C-BB45-ECAC0465C518}"/>
              </a:ext>
            </a:extLst>
          </p:cNvPr>
          <p:cNvSpPr/>
          <p:nvPr/>
        </p:nvSpPr>
        <p:spPr>
          <a:xfrm>
            <a:off x="4670369" y="3027091"/>
            <a:ext cx="2037761" cy="4178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r>
              <a:rPr lang="cs-CZ" sz="2000" dirty="0"/>
              <a:t>Teplotní sensor</a:t>
            </a:r>
          </a:p>
        </p:txBody>
      </p:sp>
      <p:cxnSp>
        <p:nvCxnSpPr>
          <p:cNvPr id="24" name="Přímá spojnice se šipkou 16">
            <a:extLst>
              <a:ext uri="{FF2B5EF4-FFF2-40B4-BE49-F238E27FC236}">
                <a16:creationId xmlns:a16="http://schemas.microsoft.com/office/drawing/2014/main" id="{22970686-ABF6-C579-73D8-506431AA2AA3}"/>
              </a:ext>
            </a:extLst>
          </p:cNvPr>
          <p:cNvCxnSpPr>
            <a:cxnSpLocks/>
          </p:cNvCxnSpPr>
          <p:nvPr/>
        </p:nvCxnSpPr>
        <p:spPr>
          <a:xfrm>
            <a:off x="3993501" y="2860436"/>
            <a:ext cx="56858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se šipkou 16">
            <a:extLst>
              <a:ext uri="{FF2B5EF4-FFF2-40B4-BE49-F238E27FC236}">
                <a16:creationId xmlns:a16="http://schemas.microsoft.com/office/drawing/2014/main" id="{A7B59763-B428-39A0-426A-87B95D0C9CD1}"/>
              </a:ext>
            </a:extLst>
          </p:cNvPr>
          <p:cNvCxnSpPr>
            <a:cxnSpLocks/>
          </p:cNvCxnSpPr>
          <p:nvPr/>
        </p:nvCxnSpPr>
        <p:spPr>
          <a:xfrm flipV="1">
            <a:off x="2984652" y="3408929"/>
            <a:ext cx="0" cy="939366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bdélník 27">
            <a:extLst>
              <a:ext uri="{FF2B5EF4-FFF2-40B4-BE49-F238E27FC236}">
                <a16:creationId xmlns:a16="http://schemas.microsoft.com/office/drawing/2014/main" id="{E0462873-BE3C-9147-186E-DB7E6C74F150}"/>
              </a:ext>
            </a:extLst>
          </p:cNvPr>
          <p:cNvSpPr/>
          <p:nvPr/>
        </p:nvSpPr>
        <p:spPr>
          <a:xfrm>
            <a:off x="1682684" y="2103666"/>
            <a:ext cx="2590735" cy="37487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9" name="Nadpis 1">
            <a:extLst>
              <a:ext uri="{FF2B5EF4-FFF2-40B4-BE49-F238E27FC236}">
                <a16:creationId xmlns:a16="http://schemas.microsoft.com/office/drawing/2014/main" id="{8A66AE61-D7BB-4330-1600-324CF341E1CC}"/>
              </a:ext>
            </a:extLst>
          </p:cNvPr>
          <p:cNvSpPr txBox="1">
            <a:spLocks/>
          </p:cNvSpPr>
          <p:nvPr/>
        </p:nvSpPr>
        <p:spPr>
          <a:xfrm>
            <a:off x="2432002" y="5821140"/>
            <a:ext cx="4276128" cy="611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cs-CZ" dirty="0">
                <a:solidFill>
                  <a:srgbClr val="FF0000"/>
                </a:solidFill>
              </a:rPr>
              <a:t>T2M</a:t>
            </a:r>
            <a:r>
              <a:rPr lang="cs-CZ" dirty="0"/>
              <a:t>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FF0000"/>
                </a:solidFill>
              </a:rPr>
              <a:t>T</a:t>
            </a:r>
            <a:r>
              <a:rPr lang="en-US" sz="2000" b="0" dirty="0"/>
              <a:t>imepix</a:t>
            </a:r>
            <a:r>
              <a:rPr lang="en-US" sz="2000" b="0" dirty="0">
                <a:solidFill>
                  <a:srgbClr val="FF0000"/>
                </a:solidFill>
              </a:rPr>
              <a:t>2</a:t>
            </a:r>
            <a:r>
              <a:rPr lang="en-US" sz="2000" b="0" dirty="0"/>
              <a:t> </a:t>
            </a:r>
            <a:r>
              <a:rPr lang="en-US" sz="2000" b="0" dirty="0">
                <a:solidFill>
                  <a:srgbClr val="FF0000"/>
                </a:solidFill>
              </a:rPr>
              <a:t>M</a:t>
            </a:r>
            <a:r>
              <a:rPr lang="en-US" sz="2000" b="0" dirty="0"/>
              <a:t>ini</a:t>
            </a:r>
            <a:r>
              <a:rPr lang="en-US" sz="2000" dirty="0"/>
              <a:t>)</a:t>
            </a:r>
            <a:endParaRPr lang="cs-CZ" dirty="0"/>
          </a:p>
        </p:txBody>
      </p:sp>
      <p:sp>
        <p:nvSpPr>
          <p:cNvPr id="30" name="Obdélník 12">
            <a:extLst>
              <a:ext uri="{FF2B5EF4-FFF2-40B4-BE49-F238E27FC236}">
                <a16:creationId xmlns:a16="http://schemas.microsoft.com/office/drawing/2014/main" id="{665CB519-C64F-A0CD-4773-1C35304DBE42}"/>
              </a:ext>
            </a:extLst>
          </p:cNvPr>
          <p:cNvSpPr/>
          <p:nvPr/>
        </p:nvSpPr>
        <p:spPr>
          <a:xfrm>
            <a:off x="4667589" y="2064185"/>
            <a:ext cx="1678205" cy="4178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r>
              <a:rPr lang="en-US" sz="2000" dirty="0"/>
              <a:t>Timepix2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395904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symbol pro číslo snímku 9">
            <a:extLst>
              <a:ext uri="{FF2B5EF4-FFF2-40B4-BE49-F238E27FC236}">
                <a16:creationId xmlns:a16="http://schemas.microsoft.com/office/drawing/2014/main" id="{8B65D8B8-BD5E-A76A-347C-65B9A2D931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41C3C4-3FE4-452E-A0BF-070C2AEEEE8E}" type="slidenum">
              <a:rPr lang="cs-CZ" smtClean="0"/>
              <a:pPr/>
              <a:t>4</a:t>
            </a:fld>
            <a:r>
              <a:rPr lang="en-US" dirty="0"/>
              <a:t> </a:t>
            </a:r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3D5AC2C-E777-84C5-20B1-85BC49971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698" y="1561336"/>
            <a:ext cx="5802521" cy="611984"/>
          </a:xfrm>
        </p:spPr>
        <p:txBody>
          <a:bodyPr/>
          <a:lstStyle/>
          <a:p>
            <a:r>
              <a:rPr lang="cs-CZ" dirty="0"/>
              <a:t>Výběr komponent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D9C64662-6810-62B5-F00D-970C9675D545}"/>
              </a:ext>
            </a:extLst>
          </p:cNvPr>
          <p:cNvSpPr txBox="1"/>
          <p:nvPr/>
        </p:nvSpPr>
        <p:spPr>
          <a:xfrm>
            <a:off x="268698" y="2228082"/>
            <a:ext cx="825015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000" dirty="0"/>
              <a:t>Pixelový detektor</a:t>
            </a:r>
            <a:r>
              <a:rPr lang="en-US" sz="2000" dirty="0"/>
              <a:t>:</a:t>
            </a:r>
            <a:r>
              <a:rPr lang="cs-CZ" sz="2000" dirty="0"/>
              <a:t> </a:t>
            </a:r>
            <a:r>
              <a:rPr lang="cs-CZ" sz="2000" dirty="0" err="1"/>
              <a:t>Timepix</a:t>
            </a:r>
            <a:r>
              <a:rPr lang="cs-CZ" sz="2000" dirty="0"/>
              <a:t> 2 </a:t>
            </a:r>
            <a:r>
              <a:rPr lang="en-US" sz="2000" dirty="0"/>
              <a:t>[1]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Procesor</a:t>
            </a:r>
            <a:r>
              <a:rPr lang="en-US" sz="2000" dirty="0"/>
              <a:t>: STM32U5A9NJH6Q [2]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CPLD: LCMXO2-640HC-6SG48I [3]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Regulatory nap</a:t>
            </a:r>
            <a:r>
              <a:rPr lang="cs-CZ" sz="2000" dirty="0" err="1"/>
              <a:t>ětí</a:t>
            </a:r>
            <a:r>
              <a:rPr lang="cs-CZ" sz="2000" dirty="0"/>
              <a:t>: MP2333H</a:t>
            </a:r>
            <a:r>
              <a:rPr lang="en-US" sz="2000" dirty="0"/>
              <a:t> [4]</a:t>
            </a:r>
          </a:p>
          <a:p>
            <a:r>
              <a:rPr lang="en-US" sz="2000" dirty="0"/>
              <a:t>	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EA905D30-60D9-77BF-182F-99208B03B16F}"/>
              </a:ext>
            </a:extLst>
          </p:cNvPr>
          <p:cNvSpPr txBox="1"/>
          <p:nvPr/>
        </p:nvSpPr>
        <p:spPr>
          <a:xfrm>
            <a:off x="372277" y="5821263"/>
            <a:ext cx="8250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/>
              <a:t>Více informací v přiložené dokumentaci celého projektu</a:t>
            </a:r>
            <a:endParaRPr lang="en-US" sz="2000" dirty="0"/>
          </a:p>
          <a:p>
            <a:r>
              <a:rPr lang="en-US" sz="2000" dirty="0"/>
              <a:t>	</a:t>
            </a:r>
          </a:p>
        </p:txBody>
      </p:sp>
      <p:sp>
        <p:nvSpPr>
          <p:cNvPr id="21" name="Nadpis 1">
            <a:extLst>
              <a:ext uri="{FF2B5EF4-FFF2-40B4-BE49-F238E27FC236}">
                <a16:creationId xmlns:a16="http://schemas.microsoft.com/office/drawing/2014/main" id="{976D323E-F833-B3BD-79B7-6E97696413F8}"/>
              </a:ext>
            </a:extLst>
          </p:cNvPr>
          <p:cNvSpPr txBox="1">
            <a:spLocks/>
          </p:cNvSpPr>
          <p:nvPr/>
        </p:nvSpPr>
        <p:spPr>
          <a:xfrm>
            <a:off x="372277" y="3743505"/>
            <a:ext cx="5991199" cy="61198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dirty="0" err="1"/>
              <a:t>Pou</a:t>
            </a:r>
            <a:r>
              <a:rPr lang="cs-CZ" dirty="0"/>
              <a:t>žitá vývojová prostředí: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927BD3E-F37F-B602-7B25-6F755224AE60}"/>
              </a:ext>
            </a:extLst>
          </p:cNvPr>
          <p:cNvSpPr txBox="1"/>
          <p:nvPr/>
        </p:nvSpPr>
        <p:spPr>
          <a:xfrm>
            <a:off x="372277" y="4353716"/>
            <a:ext cx="825015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000" dirty="0"/>
              <a:t>Návrh PCB</a:t>
            </a:r>
            <a:r>
              <a:rPr lang="en-US" sz="2000" dirty="0"/>
              <a:t>: Altium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000" dirty="0"/>
              <a:t>Firmware MCU:</a:t>
            </a:r>
            <a:r>
              <a:rPr lang="en-US" sz="2000" dirty="0"/>
              <a:t> STM32 Cube 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Firmware CPLD: </a:t>
            </a:r>
            <a:r>
              <a:rPr lang="en-US" sz="2000" dirty="0" err="1"/>
              <a:t>Latice</a:t>
            </a:r>
            <a:r>
              <a:rPr lang="en-US" sz="2000" dirty="0"/>
              <a:t> Diamond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Z</a:t>
            </a:r>
            <a:r>
              <a:rPr lang="cs-CZ" sz="2000" dirty="0" err="1"/>
              <a:t>ákladní</a:t>
            </a:r>
            <a:r>
              <a:rPr lang="cs-CZ" sz="2000" dirty="0"/>
              <a:t> zpracování dat: Python</a:t>
            </a:r>
            <a:endParaRPr lang="en-US" sz="2000" dirty="0"/>
          </a:p>
          <a:p>
            <a:r>
              <a:rPr lang="en-US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60319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DAB605A1-3B72-1570-30AB-465C0F2313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41C3C4-3FE4-452E-A0BF-070C2AEEEE8E}" type="slidenum">
              <a:rPr lang="cs-CZ" smtClean="0"/>
              <a:pPr/>
              <a:t>5</a:t>
            </a:fld>
            <a:r>
              <a:rPr lang="en-US" dirty="0"/>
              <a:t> </a:t>
            </a:r>
            <a:endParaRPr lang="cs-CZ" dirty="0"/>
          </a:p>
        </p:txBody>
      </p:sp>
      <p:sp>
        <p:nvSpPr>
          <p:cNvPr id="3" name="Nadpis 1">
            <a:extLst>
              <a:ext uri="{FF2B5EF4-FFF2-40B4-BE49-F238E27FC236}">
                <a16:creationId xmlns:a16="http://schemas.microsoft.com/office/drawing/2014/main" id="{40E0DA92-63C0-D21B-D1F5-99D591235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3756" y="363798"/>
            <a:ext cx="5802521" cy="611984"/>
          </a:xfrm>
        </p:spPr>
        <p:txBody>
          <a:bodyPr>
            <a:normAutofit/>
          </a:bodyPr>
          <a:lstStyle/>
          <a:p>
            <a:r>
              <a:rPr lang="en-US" dirty="0"/>
              <a:t>3D model Altium:</a:t>
            </a:r>
            <a:endParaRPr lang="cs-CZ" dirty="0"/>
          </a:p>
        </p:txBody>
      </p:sp>
      <p:pic>
        <p:nvPicPr>
          <p:cNvPr id="13" name="Obrázek 12" descr="Obsah obrázku elektronika, Elektronická součástka, Obvodoví součástka, Elektronické inženýrství&#10;&#10;Popis byl vytvořen automaticky">
            <a:extLst>
              <a:ext uri="{FF2B5EF4-FFF2-40B4-BE49-F238E27FC236}">
                <a16:creationId xmlns:a16="http://schemas.microsoft.com/office/drawing/2014/main" id="{B3E7AC8E-9FFD-4EFF-3C58-A4897E515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82" y="1774473"/>
            <a:ext cx="6993542" cy="2303995"/>
          </a:xfrm>
          <a:prstGeom prst="rect">
            <a:avLst/>
          </a:prstGeom>
        </p:spPr>
      </p:pic>
      <p:pic>
        <p:nvPicPr>
          <p:cNvPr id="15" name="Obrázek 14" descr="Obsah obrázku elektronika, Elektronická součástka, Obvodoví součástka, Pasivní součástka&#10;&#10;Popis byl vytvořen automaticky">
            <a:extLst>
              <a:ext uri="{FF2B5EF4-FFF2-40B4-BE49-F238E27FC236}">
                <a16:creationId xmlns:a16="http://schemas.microsoft.com/office/drawing/2014/main" id="{0EF70BCA-110B-3A26-06A0-20310AE0E6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82" y="4581171"/>
            <a:ext cx="7067413" cy="2010812"/>
          </a:xfrm>
          <a:prstGeom prst="rect">
            <a:avLst/>
          </a:prstGeom>
        </p:spPr>
      </p:pic>
      <p:sp>
        <p:nvSpPr>
          <p:cNvPr id="16" name="TextovéPole 15">
            <a:extLst>
              <a:ext uri="{FF2B5EF4-FFF2-40B4-BE49-F238E27FC236}">
                <a16:creationId xmlns:a16="http://schemas.microsoft.com/office/drawing/2014/main" id="{EC087C45-85AC-E6F3-308B-00FAC820AF11}"/>
              </a:ext>
            </a:extLst>
          </p:cNvPr>
          <p:cNvSpPr txBox="1"/>
          <p:nvPr/>
        </p:nvSpPr>
        <p:spPr>
          <a:xfrm>
            <a:off x="6391470" y="2001820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Timepix2</a:t>
            </a:r>
            <a:endParaRPr lang="cs-CZ" dirty="0"/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5C996EEF-CA7D-4D17-F299-AF32748739FD}"/>
              </a:ext>
            </a:extLst>
          </p:cNvPr>
          <p:cNvSpPr txBox="1"/>
          <p:nvPr/>
        </p:nvSpPr>
        <p:spPr>
          <a:xfrm>
            <a:off x="5997277" y="4590769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STM32</a:t>
            </a:r>
            <a:endParaRPr lang="cs-CZ" dirty="0"/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755B8F1C-820F-EB0B-913C-0B4FD192D69A}"/>
              </a:ext>
            </a:extLst>
          </p:cNvPr>
          <p:cNvSpPr txBox="1"/>
          <p:nvPr/>
        </p:nvSpPr>
        <p:spPr>
          <a:xfrm>
            <a:off x="5132640" y="5586577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CPLD</a:t>
            </a:r>
            <a:endParaRPr lang="cs-CZ" dirty="0"/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30FD1262-91CA-CE6D-9C5A-4AB978685C80}"/>
              </a:ext>
            </a:extLst>
          </p:cNvPr>
          <p:cNvSpPr txBox="1"/>
          <p:nvPr/>
        </p:nvSpPr>
        <p:spPr>
          <a:xfrm>
            <a:off x="4313756" y="228695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HV</a:t>
            </a:r>
            <a:endParaRPr lang="cs-CZ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64B87159-27DA-F8B8-5850-3F2F96E63AFF}"/>
              </a:ext>
            </a:extLst>
          </p:cNvPr>
          <p:cNvSpPr txBox="1"/>
          <p:nvPr/>
        </p:nvSpPr>
        <p:spPr>
          <a:xfrm>
            <a:off x="1638981" y="228695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USB C</a:t>
            </a:r>
            <a:endParaRPr lang="cs-CZ" dirty="0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B3F8EC00-41EB-6F08-4B48-C391A8DE8D52}"/>
              </a:ext>
            </a:extLst>
          </p:cNvPr>
          <p:cNvSpPr txBox="1"/>
          <p:nvPr/>
        </p:nvSpPr>
        <p:spPr>
          <a:xfrm>
            <a:off x="2905734" y="486190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PWR</a:t>
            </a:r>
            <a:endParaRPr lang="cs-CZ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2709D10-BDF7-77A6-11F8-5EAE48FCBECA}"/>
              </a:ext>
            </a:extLst>
          </p:cNvPr>
          <p:cNvSpPr txBox="1"/>
          <p:nvPr/>
        </p:nvSpPr>
        <p:spPr>
          <a:xfrm>
            <a:off x="2905733" y="323722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PWR</a:t>
            </a:r>
            <a:endParaRPr lang="cs-CZ" dirty="0"/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5BAF7860-203E-3D36-6A18-7C9DF42B05A1}"/>
              </a:ext>
            </a:extLst>
          </p:cNvPr>
          <p:cNvSpPr txBox="1"/>
          <p:nvPr/>
        </p:nvSpPr>
        <p:spPr>
          <a:xfrm>
            <a:off x="947582" y="4507827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T2M </a:t>
            </a:r>
            <a:r>
              <a:rPr lang="en-US" dirty="0" err="1"/>
              <a:t>mainmoard</a:t>
            </a:r>
            <a:endParaRPr lang="cs-CZ" dirty="0"/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4FDA8479-ABEE-6ED3-7CC8-CC8A89012CF4}"/>
              </a:ext>
            </a:extLst>
          </p:cNvPr>
          <p:cNvSpPr txBox="1"/>
          <p:nvPr/>
        </p:nvSpPr>
        <p:spPr>
          <a:xfrm>
            <a:off x="975575" y="1748211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T2M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17794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B039846-0DB0-248B-F5D2-DDF7BCE94A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41C3C4-3FE4-452E-A0BF-070C2AEEEE8E}" type="slidenum">
              <a:rPr lang="cs-CZ" smtClean="0"/>
              <a:pPr/>
              <a:t>6</a:t>
            </a:fld>
            <a:r>
              <a:rPr lang="en-US"/>
              <a:t> </a:t>
            </a:r>
            <a:endParaRPr lang="cs-CZ" dirty="0"/>
          </a:p>
        </p:txBody>
      </p:sp>
      <p:pic>
        <p:nvPicPr>
          <p:cNvPr id="5" name="Obrázek 4" descr="Obsah obrázku elektronika, Elektronická součástka, Obvodoví součástka, Elektronické inženýrství&#10;&#10;Popis byl vytvořen automaticky">
            <a:extLst>
              <a:ext uri="{FF2B5EF4-FFF2-40B4-BE49-F238E27FC236}">
                <a16:creationId xmlns:a16="http://schemas.microsoft.com/office/drawing/2014/main" id="{FE919246-CB50-E13A-53C8-2E3E5313F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7543"/>
            <a:ext cx="9144000" cy="3012455"/>
          </a:xfrm>
          <a:prstGeom prst="rect">
            <a:avLst/>
          </a:prstGeom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8FB3232A-710E-CEEB-9A63-3665A4FBB758}"/>
              </a:ext>
            </a:extLst>
          </p:cNvPr>
          <p:cNvSpPr txBox="1"/>
          <p:nvPr/>
        </p:nvSpPr>
        <p:spPr>
          <a:xfrm>
            <a:off x="3836061" y="5129998"/>
            <a:ext cx="1471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T2M</a:t>
            </a:r>
            <a:endParaRPr lang="cs-CZ" sz="4800" dirty="0"/>
          </a:p>
        </p:txBody>
      </p:sp>
    </p:spTree>
    <p:extLst>
      <p:ext uri="{BB962C8B-B14F-4D97-AF65-F5344CB8AC3E}">
        <p14:creationId xmlns:p14="http://schemas.microsoft.com/office/powerpoint/2010/main" val="131781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05DE9EA-7431-0E85-B257-68FCE4D7E6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41C3C4-3FE4-452E-A0BF-070C2AEEEE8E}" type="slidenum">
              <a:rPr lang="cs-CZ" smtClean="0"/>
              <a:pPr/>
              <a:t>7</a:t>
            </a:fld>
            <a:r>
              <a:rPr lang="en-US"/>
              <a:t> </a:t>
            </a:r>
            <a:endParaRPr lang="cs-CZ" dirty="0"/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0CEEA28B-BEC4-F79C-D566-5F32BB6B4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756" y="1497988"/>
            <a:ext cx="5802521" cy="611984"/>
          </a:xfrm>
        </p:spPr>
        <p:txBody>
          <a:bodyPr/>
          <a:lstStyle/>
          <a:p>
            <a:r>
              <a:rPr lang="en-US" dirty="0" err="1"/>
              <a:t>Zdroje</a:t>
            </a:r>
            <a:endParaRPr lang="cs-CZ" dirty="0"/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AC823541-4EEA-1AA9-6A7B-95CF81387358}"/>
              </a:ext>
            </a:extLst>
          </p:cNvPr>
          <p:cNvSpPr txBox="1"/>
          <p:nvPr/>
        </p:nvSpPr>
        <p:spPr>
          <a:xfrm>
            <a:off x="268698" y="2228082"/>
            <a:ext cx="87913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[1] </a:t>
            </a:r>
            <a:r>
              <a:rPr lang="en-US" sz="2000" dirty="0">
                <a:hlinkClick r:id="rId2"/>
              </a:rPr>
              <a:t>https://medipix.web.cern.ch/</a:t>
            </a:r>
            <a:endParaRPr lang="en-US" sz="2000" dirty="0"/>
          </a:p>
          <a:p>
            <a:r>
              <a:rPr lang="en-US" sz="2000" dirty="0"/>
              <a:t>[2] https://www.st.com/resource/en/datasheet/stm32u5a5aj.pdf	</a:t>
            </a:r>
          </a:p>
          <a:p>
            <a:r>
              <a:rPr lang="en-US" sz="2000" dirty="0"/>
              <a:t>[3] </a:t>
            </a:r>
            <a:r>
              <a:rPr lang="en-US" sz="2000" dirty="0">
                <a:hlinkClick r:id="rId3"/>
              </a:rPr>
              <a:t>https://www.latticesemi.com/Products/FPGAandCPLD/MachXO2</a:t>
            </a:r>
            <a:endParaRPr lang="en-US" sz="2000" dirty="0"/>
          </a:p>
          <a:p>
            <a:r>
              <a:rPr lang="en-US" sz="2000" dirty="0"/>
              <a:t>[4]https://www.monolithicpower.com/en/documentview/productdocument/index/version/2/document_type/Datasheet/lang/en/sku/MP2333H/document_id/4409/</a:t>
            </a:r>
          </a:p>
        </p:txBody>
      </p:sp>
    </p:spTree>
    <p:extLst>
      <p:ext uri="{BB962C8B-B14F-4D97-AF65-F5344CB8AC3E}">
        <p14:creationId xmlns:p14="http://schemas.microsoft.com/office/powerpoint/2010/main" val="3031907894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hnika">
      <a:majorFont>
        <a:latin typeface="Technika-Bold"/>
        <a:ea typeface=""/>
        <a:cs typeface=""/>
      </a:majorFont>
      <a:minorFont>
        <a:latin typeface="Technika"/>
        <a:ea typeface=""/>
        <a:cs typeface="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CZ.potx" id="{1BD4F44E-F71F-4A14-9EF9-FF6613634235}" vid="{496B007D-76DB-4922-86C8-13F7F6C54EC7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PowerPoint_CS</Template>
  <TotalTime>1161</TotalTime>
  <Words>250</Words>
  <Application>Microsoft Office PowerPoint</Application>
  <PresentationFormat>Předvádění na obrazovce (4:3)</PresentationFormat>
  <Paragraphs>59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2" baseType="lpstr">
      <vt:lpstr>Technika</vt:lpstr>
      <vt:lpstr>Arial</vt:lpstr>
      <vt:lpstr>Calibri</vt:lpstr>
      <vt:lpstr>Technika-Bold</vt:lpstr>
      <vt:lpstr>Motiv Office</vt:lpstr>
      <vt:lpstr>Semestrální projekt</vt:lpstr>
      <vt:lpstr>Semestrální projekt</vt:lpstr>
      <vt:lpstr>Prezentace aplikace PowerPoint</vt:lpstr>
      <vt:lpstr>Výběr komponent</vt:lpstr>
      <vt:lpstr>3D model Altium:</vt:lpstr>
      <vt:lpstr>Prezentace aplikace PowerPoint</vt:lpstr>
      <vt:lpstr>Zdroje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Bakalářské práce shield-tpx2</dc:title>
  <dc:creator>Ondrej</dc:creator>
  <cp:lastModifiedBy>Ondrej Pavlas</cp:lastModifiedBy>
  <cp:revision>24</cp:revision>
  <dcterms:created xsi:type="dcterms:W3CDTF">2022-04-26T17:07:23Z</dcterms:created>
  <dcterms:modified xsi:type="dcterms:W3CDTF">2024-01-02T18:53:37Z</dcterms:modified>
</cp:coreProperties>
</file>