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29A4F-507F-4810-BC5E-19F0264868CC}" v="18" dt="2024-05-04T10:28:43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rej Pavlas" userId="9377d0126796feba" providerId="LiveId" clId="{12F29A4F-507F-4810-BC5E-19F0264868CC}"/>
    <pc:docChg chg="undo custSel addSld modSld">
      <pc:chgData name="Ondrej Pavlas" userId="9377d0126796feba" providerId="LiveId" clId="{12F29A4F-507F-4810-BC5E-19F0264868CC}" dt="2024-05-04T12:07:15.680" v="218" actId="20577"/>
      <pc:docMkLst>
        <pc:docMk/>
      </pc:docMkLst>
      <pc:sldChg chg="addSp delSp modSp mod">
        <pc:chgData name="Ondrej Pavlas" userId="9377d0126796feba" providerId="LiveId" clId="{12F29A4F-507F-4810-BC5E-19F0264868CC}" dt="2024-05-04T12:07:15.680" v="218" actId="20577"/>
        <pc:sldMkLst>
          <pc:docMk/>
          <pc:sldMk cId="1723097620" sldId="256"/>
        </pc:sldMkLst>
        <pc:spChg chg="mod">
          <ac:chgData name="Ondrej Pavlas" userId="9377d0126796feba" providerId="LiveId" clId="{12F29A4F-507F-4810-BC5E-19F0264868CC}" dt="2024-05-04T10:28:15.004" v="186" actId="164"/>
          <ac:spMkLst>
            <pc:docMk/>
            <pc:sldMk cId="1723097620" sldId="256"/>
            <ac:spMk id="34" creationId="{06A948AB-66FD-E83F-FF2B-A40FFB599228}"/>
          </ac:spMkLst>
        </pc:spChg>
        <pc:spChg chg="add mod">
          <ac:chgData name="Ondrej Pavlas" userId="9377d0126796feba" providerId="LiveId" clId="{12F29A4F-507F-4810-BC5E-19F0264868CC}" dt="2024-05-04T12:07:15.680" v="218" actId="20577"/>
          <ac:spMkLst>
            <pc:docMk/>
            <pc:sldMk cId="1723097620" sldId="256"/>
            <ac:spMk id="35" creationId="{205AF019-E1E6-4D40-73A2-0CCB578372BE}"/>
          </ac:spMkLst>
        </pc:spChg>
        <pc:spChg chg="add mod">
          <ac:chgData name="Ondrej Pavlas" userId="9377d0126796feba" providerId="LiveId" clId="{12F29A4F-507F-4810-BC5E-19F0264868CC}" dt="2024-05-04T10:28:15.004" v="186" actId="164"/>
          <ac:spMkLst>
            <pc:docMk/>
            <pc:sldMk cId="1723097620" sldId="256"/>
            <ac:spMk id="39" creationId="{A19A0E43-5D5A-7428-8837-6E9C8FC4D25E}"/>
          </ac:spMkLst>
        </pc:spChg>
        <pc:spChg chg="mod">
          <ac:chgData name="Ondrej Pavlas" userId="9377d0126796feba" providerId="LiveId" clId="{12F29A4F-507F-4810-BC5E-19F0264868CC}" dt="2024-05-04T10:28:20.879" v="189"/>
          <ac:spMkLst>
            <pc:docMk/>
            <pc:sldMk cId="1723097620" sldId="256"/>
            <ac:spMk id="47" creationId="{86360385-0E9E-4E49-657F-A591FA2C4BDA}"/>
          </ac:spMkLst>
        </pc:spChg>
        <pc:spChg chg="mod">
          <ac:chgData name="Ondrej Pavlas" userId="9377d0126796feba" providerId="LiveId" clId="{12F29A4F-507F-4810-BC5E-19F0264868CC}" dt="2024-05-04T10:28:20.879" v="189"/>
          <ac:spMkLst>
            <pc:docMk/>
            <pc:sldMk cId="1723097620" sldId="256"/>
            <ac:spMk id="49" creationId="{F7E5E556-21F7-BC85-E44D-3567B3928452}"/>
          </ac:spMkLst>
        </pc:spChg>
        <pc:spChg chg="mod">
          <ac:chgData name="Ondrej Pavlas" userId="9377d0126796feba" providerId="LiveId" clId="{12F29A4F-507F-4810-BC5E-19F0264868CC}" dt="2024-05-04T10:28:20.879" v="189"/>
          <ac:spMkLst>
            <pc:docMk/>
            <pc:sldMk cId="1723097620" sldId="256"/>
            <ac:spMk id="50" creationId="{C872BD13-3D3B-B89F-5931-16378A2BFBC4}"/>
          </ac:spMkLst>
        </pc:spChg>
        <pc:spChg chg="mod">
          <ac:chgData name="Ondrej Pavlas" userId="9377d0126796feba" providerId="LiveId" clId="{12F29A4F-507F-4810-BC5E-19F0264868CC}" dt="2024-05-04T10:28:20.879" v="189"/>
          <ac:spMkLst>
            <pc:docMk/>
            <pc:sldMk cId="1723097620" sldId="256"/>
            <ac:spMk id="52" creationId="{9FA76163-7656-32AF-0B5F-C5AAB2D04CA2}"/>
          </ac:spMkLst>
        </pc:spChg>
        <pc:grpChg chg="add mod">
          <ac:chgData name="Ondrej Pavlas" userId="9377d0126796feba" providerId="LiveId" clId="{12F29A4F-507F-4810-BC5E-19F0264868CC}" dt="2024-05-04T10:46:38.114" v="203" actId="1076"/>
          <ac:grpSpMkLst>
            <pc:docMk/>
            <pc:sldMk cId="1723097620" sldId="256"/>
            <ac:grpSpMk id="44" creationId="{5D9106EC-3454-5BEA-E616-21823D99302D}"/>
          </ac:grpSpMkLst>
        </pc:grpChg>
        <pc:grpChg chg="add del mod">
          <ac:chgData name="Ondrej Pavlas" userId="9377d0126796feba" providerId="LiveId" clId="{12F29A4F-507F-4810-BC5E-19F0264868CC}" dt="2024-05-04T10:28:42.108" v="197" actId="21"/>
          <ac:grpSpMkLst>
            <pc:docMk/>
            <pc:sldMk cId="1723097620" sldId="256"/>
            <ac:grpSpMk id="45" creationId="{5042BFD9-9FD9-48F7-6DA6-F08E3097145E}"/>
          </ac:grpSpMkLst>
        </pc:grpChg>
        <pc:picChg chg="mod">
          <ac:chgData name="Ondrej Pavlas" userId="9377d0126796feba" providerId="LiveId" clId="{12F29A4F-507F-4810-BC5E-19F0264868CC}" dt="2024-05-04T10:28:15.004" v="186" actId="164"/>
          <ac:picMkLst>
            <pc:docMk/>
            <pc:sldMk cId="1723097620" sldId="256"/>
            <ac:picMk id="33" creationId="{9EB5595D-7AE5-B948-E755-F5E81ECFC237}"/>
          </ac:picMkLst>
        </pc:picChg>
        <pc:picChg chg="mod">
          <ac:chgData name="Ondrej Pavlas" userId="9377d0126796feba" providerId="LiveId" clId="{12F29A4F-507F-4810-BC5E-19F0264868CC}" dt="2024-05-04T10:28:20.879" v="189"/>
          <ac:picMkLst>
            <pc:docMk/>
            <pc:sldMk cId="1723097620" sldId="256"/>
            <ac:picMk id="46" creationId="{74F99A5C-04EB-2F0F-9669-D448B98F1211}"/>
          </ac:picMkLst>
        </pc:picChg>
        <pc:cxnChg chg="add mod">
          <ac:chgData name="Ondrej Pavlas" userId="9377d0126796feba" providerId="LiveId" clId="{12F29A4F-507F-4810-BC5E-19F0264868CC}" dt="2024-05-04T10:28:15.004" v="186" actId="164"/>
          <ac:cxnSpMkLst>
            <pc:docMk/>
            <pc:sldMk cId="1723097620" sldId="256"/>
            <ac:cxnSpMk id="37" creationId="{7342186E-A395-1929-6E32-6720860E859B}"/>
          </ac:cxnSpMkLst>
        </pc:cxnChg>
        <pc:cxnChg chg="add mod">
          <ac:chgData name="Ondrej Pavlas" userId="9377d0126796feba" providerId="LiveId" clId="{12F29A4F-507F-4810-BC5E-19F0264868CC}" dt="2024-05-04T10:28:15.004" v="186" actId="164"/>
          <ac:cxnSpMkLst>
            <pc:docMk/>
            <pc:sldMk cId="1723097620" sldId="256"/>
            <ac:cxnSpMk id="41" creationId="{3BA69B0F-CA69-81DF-626C-C3945B8CD3FF}"/>
          </ac:cxnSpMkLst>
        </pc:cxnChg>
        <pc:cxnChg chg="mod">
          <ac:chgData name="Ondrej Pavlas" userId="9377d0126796feba" providerId="LiveId" clId="{12F29A4F-507F-4810-BC5E-19F0264868CC}" dt="2024-05-04T10:28:20.879" v="189"/>
          <ac:cxnSpMkLst>
            <pc:docMk/>
            <pc:sldMk cId="1723097620" sldId="256"/>
            <ac:cxnSpMk id="48" creationId="{15E82386-3BF2-6C98-6728-3C6546EEEBB7}"/>
          </ac:cxnSpMkLst>
        </pc:cxnChg>
        <pc:cxnChg chg="mod">
          <ac:chgData name="Ondrej Pavlas" userId="9377d0126796feba" providerId="LiveId" clId="{12F29A4F-507F-4810-BC5E-19F0264868CC}" dt="2024-05-04T10:28:20.879" v="189"/>
          <ac:cxnSpMkLst>
            <pc:docMk/>
            <pc:sldMk cId="1723097620" sldId="256"/>
            <ac:cxnSpMk id="51" creationId="{82C77C28-83E4-5386-ED38-FC3987955AEE}"/>
          </ac:cxnSpMkLst>
        </pc:cxnChg>
        <pc:cxnChg chg="mod">
          <ac:chgData name="Ondrej Pavlas" userId="9377d0126796feba" providerId="LiveId" clId="{12F29A4F-507F-4810-BC5E-19F0264868CC}" dt="2024-05-04T10:28:42.108" v="197" actId="21"/>
          <ac:cxnSpMkLst>
            <pc:docMk/>
            <pc:sldMk cId="1723097620" sldId="256"/>
            <ac:cxnSpMk id="53" creationId="{6A8CD97C-8CEA-9764-A0AC-DD2356F22E6D}"/>
          </ac:cxnSpMkLst>
        </pc:cxnChg>
      </pc:sldChg>
      <pc:sldChg chg="addSp delSp modSp new mod">
        <pc:chgData name="Ondrej Pavlas" userId="9377d0126796feba" providerId="LiveId" clId="{12F29A4F-507F-4810-BC5E-19F0264868CC}" dt="2024-05-04T12:07:07.610" v="216" actId="1076"/>
        <pc:sldMkLst>
          <pc:docMk/>
          <pc:sldMk cId="219741757" sldId="257"/>
        </pc:sldMkLst>
        <pc:spChg chg="del">
          <ac:chgData name="Ondrej Pavlas" userId="9377d0126796feba" providerId="LiveId" clId="{12F29A4F-507F-4810-BC5E-19F0264868CC}" dt="2024-05-04T09:52:14.314" v="94" actId="478"/>
          <ac:spMkLst>
            <pc:docMk/>
            <pc:sldMk cId="219741757" sldId="257"/>
            <ac:spMk id="2" creationId="{B4D6D438-06CA-84FE-CF6F-AA8974FFE2A5}"/>
          </ac:spMkLst>
        </pc:spChg>
        <pc:spChg chg="del">
          <ac:chgData name="Ondrej Pavlas" userId="9377d0126796feba" providerId="LiveId" clId="{12F29A4F-507F-4810-BC5E-19F0264868CC}" dt="2024-05-04T09:52:15.295" v="95" actId="478"/>
          <ac:spMkLst>
            <pc:docMk/>
            <pc:sldMk cId="219741757" sldId="257"/>
            <ac:spMk id="3" creationId="{E342C291-4F2E-D32D-A406-9BFB1F3C8BF1}"/>
          </ac:spMkLst>
        </pc:spChg>
        <pc:spChg chg="add mod">
          <ac:chgData name="Ondrej Pavlas" userId="9377d0126796feba" providerId="LiveId" clId="{12F29A4F-507F-4810-BC5E-19F0264868CC}" dt="2024-05-04T09:58:21.997" v="101"/>
          <ac:spMkLst>
            <pc:docMk/>
            <pc:sldMk cId="219741757" sldId="257"/>
            <ac:spMk id="7" creationId="{FF22FE2A-2E32-97F7-6379-B4175B4D4EC6}"/>
          </ac:spMkLst>
        </pc:spChg>
        <pc:spChg chg="add mod">
          <ac:chgData name="Ondrej Pavlas" userId="9377d0126796feba" providerId="LiveId" clId="{12F29A4F-507F-4810-BC5E-19F0264868CC}" dt="2024-05-04T09:58:21.997" v="101"/>
          <ac:spMkLst>
            <pc:docMk/>
            <pc:sldMk cId="219741757" sldId="257"/>
            <ac:spMk id="8" creationId="{3C0FD4E5-7423-662A-5C75-A6F997B427FF}"/>
          </ac:spMkLst>
        </pc:spChg>
        <pc:spChg chg="add mod">
          <ac:chgData name="Ondrej Pavlas" userId="9377d0126796feba" providerId="LiveId" clId="{12F29A4F-507F-4810-BC5E-19F0264868CC}" dt="2024-05-04T10:28:06.713" v="183" actId="164"/>
          <ac:spMkLst>
            <pc:docMk/>
            <pc:sldMk cId="219741757" sldId="257"/>
            <ac:spMk id="10" creationId="{329E22A2-9280-3DE5-F60A-B85D99BB7EAB}"/>
          </ac:spMkLst>
        </pc:spChg>
        <pc:spChg chg="add mod">
          <ac:chgData name="Ondrej Pavlas" userId="9377d0126796feba" providerId="LiveId" clId="{12F29A4F-507F-4810-BC5E-19F0264868CC}" dt="2024-05-04T10:28:06.713" v="183" actId="164"/>
          <ac:spMkLst>
            <pc:docMk/>
            <pc:sldMk cId="219741757" sldId="257"/>
            <ac:spMk id="14" creationId="{D78EEB3C-9ED9-6CF0-4ACE-124F00669054}"/>
          </ac:spMkLst>
        </pc:spChg>
        <pc:spChg chg="add mod">
          <ac:chgData name="Ondrej Pavlas" userId="9377d0126796feba" providerId="LiveId" clId="{12F29A4F-507F-4810-BC5E-19F0264868CC}" dt="2024-05-04T10:28:06.713" v="183" actId="164"/>
          <ac:spMkLst>
            <pc:docMk/>
            <pc:sldMk cId="219741757" sldId="257"/>
            <ac:spMk id="17" creationId="{E5E4532C-1159-BB22-B1FE-1762BEC8C428}"/>
          </ac:spMkLst>
        </pc:spChg>
        <pc:spChg chg="add del mod">
          <ac:chgData name="Ondrej Pavlas" userId="9377d0126796feba" providerId="LiveId" clId="{12F29A4F-507F-4810-BC5E-19F0264868CC}" dt="2024-05-04T10:28:06.713" v="183" actId="164"/>
          <ac:spMkLst>
            <pc:docMk/>
            <pc:sldMk cId="219741757" sldId="257"/>
            <ac:spMk id="26" creationId="{D6A4942F-158D-717E-F014-93B5C821B796}"/>
          </ac:spMkLst>
        </pc:spChg>
        <pc:spChg chg="mod">
          <ac:chgData name="Ondrej Pavlas" userId="9377d0126796feba" providerId="LiveId" clId="{12F29A4F-507F-4810-BC5E-19F0264868CC}" dt="2024-05-04T12:06:56.031" v="214" actId="14100"/>
          <ac:spMkLst>
            <pc:docMk/>
            <pc:sldMk cId="219741757" sldId="257"/>
            <ac:spMk id="47" creationId="{86360385-0E9E-4E49-657F-A591FA2C4BDA}"/>
          </ac:spMkLst>
        </pc:spChg>
        <pc:spChg chg="mod">
          <ac:chgData name="Ondrej Pavlas" userId="9377d0126796feba" providerId="LiveId" clId="{12F29A4F-507F-4810-BC5E-19F0264868CC}" dt="2024-05-04T10:28:43.678" v="198"/>
          <ac:spMkLst>
            <pc:docMk/>
            <pc:sldMk cId="219741757" sldId="257"/>
            <ac:spMk id="49" creationId="{F7E5E556-21F7-BC85-E44D-3567B3928452}"/>
          </ac:spMkLst>
        </pc:spChg>
        <pc:spChg chg="mod">
          <ac:chgData name="Ondrej Pavlas" userId="9377d0126796feba" providerId="LiveId" clId="{12F29A4F-507F-4810-BC5E-19F0264868CC}" dt="2024-05-04T12:06:29.260" v="205" actId="14100"/>
          <ac:spMkLst>
            <pc:docMk/>
            <pc:sldMk cId="219741757" sldId="257"/>
            <ac:spMk id="50" creationId="{C872BD13-3D3B-B89F-5931-16378A2BFBC4}"/>
          </ac:spMkLst>
        </pc:spChg>
        <pc:spChg chg="mod">
          <ac:chgData name="Ondrej Pavlas" userId="9377d0126796feba" providerId="LiveId" clId="{12F29A4F-507F-4810-BC5E-19F0264868CC}" dt="2024-05-04T10:28:43.678" v="198"/>
          <ac:spMkLst>
            <pc:docMk/>
            <pc:sldMk cId="219741757" sldId="257"/>
            <ac:spMk id="52" creationId="{9FA76163-7656-32AF-0B5F-C5AAB2D04CA2}"/>
          </ac:spMkLst>
        </pc:spChg>
        <pc:grpChg chg="add del mod">
          <ac:chgData name="Ondrej Pavlas" userId="9377d0126796feba" providerId="LiveId" clId="{12F29A4F-507F-4810-BC5E-19F0264868CC}" dt="2024-05-04T10:28:39.631" v="196" actId="478"/>
          <ac:grpSpMkLst>
            <pc:docMk/>
            <pc:sldMk cId="219741757" sldId="257"/>
            <ac:grpSpMk id="29" creationId="{6CFFD4CB-4C64-9B7E-7E45-42EEAA560B26}"/>
          </ac:grpSpMkLst>
        </pc:grpChg>
        <pc:grpChg chg="add mod">
          <ac:chgData name="Ondrej Pavlas" userId="9377d0126796feba" providerId="LiveId" clId="{12F29A4F-507F-4810-BC5E-19F0264868CC}" dt="2024-05-04T10:28:47.861" v="199" actId="1076"/>
          <ac:grpSpMkLst>
            <pc:docMk/>
            <pc:sldMk cId="219741757" sldId="257"/>
            <ac:grpSpMk id="45" creationId="{5042BFD9-9FD9-48F7-6DA6-F08E3097145E}"/>
          </ac:grpSpMkLst>
        </pc:grpChg>
        <pc:picChg chg="add mod">
          <ac:chgData name="Ondrej Pavlas" userId="9377d0126796feba" providerId="LiveId" clId="{12F29A4F-507F-4810-BC5E-19F0264868CC}" dt="2024-05-04T10:28:06.713" v="183" actId="164"/>
          <ac:picMkLst>
            <pc:docMk/>
            <pc:sldMk cId="219741757" sldId="257"/>
            <ac:picMk id="5" creationId="{F17E46EA-6CEE-05D0-C03A-3BA73ED13CC3}"/>
          </ac:picMkLst>
        </pc:picChg>
        <pc:picChg chg="add mod">
          <ac:chgData name="Ondrej Pavlas" userId="9377d0126796feba" providerId="LiveId" clId="{12F29A4F-507F-4810-BC5E-19F0264868CC}" dt="2024-05-04T09:58:21.997" v="101"/>
          <ac:picMkLst>
            <pc:docMk/>
            <pc:sldMk cId="219741757" sldId="257"/>
            <ac:picMk id="6" creationId="{7901D59F-357B-0045-1BE9-47CB0DC657F7}"/>
          </ac:picMkLst>
        </pc:picChg>
        <pc:picChg chg="mod">
          <ac:chgData name="Ondrej Pavlas" userId="9377d0126796feba" providerId="LiveId" clId="{12F29A4F-507F-4810-BC5E-19F0264868CC}" dt="2024-05-04T10:28:43.678" v="198"/>
          <ac:picMkLst>
            <pc:docMk/>
            <pc:sldMk cId="219741757" sldId="257"/>
            <ac:picMk id="46" creationId="{74F99A5C-04EB-2F0F-9669-D448B98F1211}"/>
          </ac:picMkLst>
        </pc:picChg>
        <pc:cxnChg chg="add mod">
          <ac:chgData name="Ondrej Pavlas" userId="9377d0126796feba" providerId="LiveId" clId="{12F29A4F-507F-4810-BC5E-19F0264868CC}" dt="2024-05-04T09:58:21.997" v="101"/>
          <ac:cxnSpMkLst>
            <pc:docMk/>
            <pc:sldMk cId="219741757" sldId="257"/>
            <ac:cxnSpMk id="9" creationId="{4955FD30-8AE6-3BBF-C96B-AF75E861BA92}"/>
          </ac:cxnSpMkLst>
        </pc:cxnChg>
        <pc:cxnChg chg="add mod">
          <ac:chgData name="Ondrej Pavlas" userId="9377d0126796feba" providerId="LiveId" clId="{12F29A4F-507F-4810-BC5E-19F0264868CC}" dt="2024-05-04T10:28:06.713" v="183" actId="164"/>
          <ac:cxnSpMkLst>
            <pc:docMk/>
            <pc:sldMk cId="219741757" sldId="257"/>
            <ac:cxnSpMk id="11" creationId="{8DBF050D-14C4-1DA4-D323-99DAC19BEFD7}"/>
          </ac:cxnSpMkLst>
        </pc:cxnChg>
        <pc:cxnChg chg="add mod">
          <ac:chgData name="Ondrej Pavlas" userId="9377d0126796feba" providerId="LiveId" clId="{12F29A4F-507F-4810-BC5E-19F0264868CC}" dt="2024-05-04T10:28:06.713" v="183" actId="164"/>
          <ac:cxnSpMkLst>
            <pc:docMk/>
            <pc:sldMk cId="219741757" sldId="257"/>
            <ac:cxnSpMk id="18" creationId="{F39B9938-549C-C713-CD06-775FFD71F9E3}"/>
          </ac:cxnSpMkLst>
        </pc:cxnChg>
        <pc:cxnChg chg="add del mod">
          <ac:chgData name="Ondrej Pavlas" userId="9377d0126796feba" providerId="LiveId" clId="{12F29A4F-507F-4810-BC5E-19F0264868CC}" dt="2024-05-04T09:59:43.298" v="125" actId="478"/>
          <ac:cxnSpMkLst>
            <pc:docMk/>
            <pc:sldMk cId="219741757" sldId="257"/>
            <ac:cxnSpMk id="24" creationId="{2E5F2F3D-EBDA-593A-E6DE-345BD5B98523}"/>
          </ac:cxnSpMkLst>
        </pc:cxnChg>
        <pc:cxnChg chg="add del mod">
          <ac:chgData name="Ondrej Pavlas" userId="9377d0126796feba" providerId="LiveId" clId="{12F29A4F-507F-4810-BC5E-19F0264868CC}" dt="2024-05-04T09:59:47.223" v="127" actId="478"/>
          <ac:cxnSpMkLst>
            <pc:docMk/>
            <pc:sldMk cId="219741757" sldId="257"/>
            <ac:cxnSpMk id="25" creationId="{A12415F5-D6FB-CEBF-411F-F452EB9328FE}"/>
          </ac:cxnSpMkLst>
        </pc:cxnChg>
        <pc:cxnChg chg="add mod">
          <ac:chgData name="Ondrej Pavlas" userId="9377d0126796feba" providerId="LiveId" clId="{12F29A4F-507F-4810-BC5E-19F0264868CC}" dt="2024-05-04T10:28:39.631" v="196" actId="478"/>
          <ac:cxnSpMkLst>
            <pc:docMk/>
            <pc:sldMk cId="219741757" sldId="257"/>
            <ac:cxnSpMk id="28" creationId="{EA458CEE-FC20-1595-E848-633183A7F8A2}"/>
          </ac:cxnSpMkLst>
        </pc:cxnChg>
        <pc:cxnChg chg="mod">
          <ac:chgData name="Ondrej Pavlas" userId="9377d0126796feba" providerId="LiveId" clId="{12F29A4F-507F-4810-BC5E-19F0264868CC}" dt="2024-05-04T12:07:04.135" v="215" actId="14100"/>
          <ac:cxnSpMkLst>
            <pc:docMk/>
            <pc:sldMk cId="219741757" sldId="257"/>
            <ac:cxnSpMk id="48" creationId="{15E82386-3BF2-6C98-6728-3C6546EEEBB7}"/>
          </ac:cxnSpMkLst>
        </pc:cxnChg>
        <pc:cxnChg chg="mod">
          <ac:chgData name="Ondrej Pavlas" userId="9377d0126796feba" providerId="LiveId" clId="{12F29A4F-507F-4810-BC5E-19F0264868CC}" dt="2024-05-04T12:07:07.610" v="216" actId="1076"/>
          <ac:cxnSpMkLst>
            <pc:docMk/>
            <pc:sldMk cId="219741757" sldId="257"/>
            <ac:cxnSpMk id="51" creationId="{82C77C28-83E4-5386-ED38-FC3987955AEE}"/>
          </ac:cxnSpMkLst>
        </pc:cxnChg>
        <pc:cxnChg chg="mod">
          <ac:chgData name="Ondrej Pavlas" userId="9377d0126796feba" providerId="LiveId" clId="{12F29A4F-507F-4810-BC5E-19F0264868CC}" dt="2024-05-04T10:28:43.678" v="198"/>
          <ac:cxnSpMkLst>
            <pc:docMk/>
            <pc:sldMk cId="219741757" sldId="257"/>
            <ac:cxnSpMk id="53" creationId="{6A8CD97C-8CEA-9764-A0AC-DD2356F22E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C4A9-2986-32C7-72BD-40B3948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3058D-2120-9A01-F7B3-F1518373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D03F-3EF9-D216-3996-F091ED6E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CCA-801C-5750-DC80-6E14B901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049E-D3BF-7378-23DC-28F19EC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E813-0308-B6E6-17B5-A269DB8D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96200-8D79-97E1-13B7-2345ADC97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B67F-2917-EB58-B76D-3C6BF4F8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0544-D492-69CD-9351-67C91B65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C8A6-34BC-E64F-8218-F5B18B69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0162F-7782-AAE6-80AB-3351F491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5DC56-A643-6A6F-43EA-0A137EF5B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6B97-9361-387E-2644-42D2A18D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6FE-CD70-5860-EBC1-F5EE1951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4C8C-2C87-DBC1-9A12-86ED12F4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4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0847-1B43-9FE7-FF65-E60234C2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1628-CB8C-61DE-BFD0-C3E4CF62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6B72-9DD8-B784-F3E4-1484B777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9B54-0235-4E96-D732-E24BCD81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8C0E-55B6-63D1-0718-B5A7BD3B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5C0E-8E71-1E8E-6728-FE9A48CA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B877-3D44-3EBB-7373-1A873163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0F63-1B92-FA33-88E4-0535EC3B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3CD4-F9DD-1F0D-BE01-138D11EF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0918-D221-2DDC-B0B7-4BA2DADE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03A8-8375-439F-5100-F65980EC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1C6-4635-17BC-D3F0-0E7362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73A1B-48DA-C092-10DF-8D7B7D0AE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4F848-56D8-23CC-0A9E-9020CAE8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B552-C25D-E828-D973-94B45946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65DF-1D0F-D7F6-A907-1FDF7794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3244-E782-1B9A-9333-2D2C2E9E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8D2-A830-6556-0D29-B0261A90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C7DF7-A022-AC24-F26C-2D298AC3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3C8FC-21EA-4F8F-ED4E-E4747F01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7A868-6ECA-8195-4201-F297E2D5E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54585-B230-9DF4-7046-FC3702C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FC59A-DB71-1F25-109B-75E2F489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1D665-E52E-70DE-FB2F-5BCD0F4B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3A24-6045-55BF-9C2A-A2192A95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1ABF0-CB42-B319-FA0F-84B4B0AD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D4925-328C-7AC2-C857-963B89EE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24C2-E5EA-E5DD-A650-673950CA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374A8-8037-30C1-2C14-73BC028B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B987B-756D-D08A-0CF5-463A1DFA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C563-77F0-3603-A3B9-5C260D85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1795-3A88-089E-E0C9-4F26CEC9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C1DC-B042-1708-D26A-0FA471B2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ABA72-523C-3587-59B1-28EC5797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9426-F11E-80FB-8CB5-EA915755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EF7E8-D4E9-3D90-2CFE-BE45110E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92DB-121C-4032-FA02-A6BEAF0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E447-1FFC-165F-5B8E-1A4A5303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94EFD-1B00-F3B4-3E0C-B97174939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6559-8550-4BA2-B6B0-08E95F15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33C4-C5EE-C7C8-3479-B3852E43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AF985-97A3-EA59-6E48-805103DE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FE182-6A22-67C9-7D69-54849822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40287-C6F3-B88D-18A1-C990515A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0C58-C78F-E5F4-E64D-5FCDDC30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F5D3-1C06-003F-CD6F-0CDB5F85A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033AE-B15F-4206-8A9F-4684275DD37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1156-BB1C-3F15-572E-DD3E02741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13AFC-F623-B225-F49A-31972FF7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776C1-9D36-44D5-9DA6-75E426DC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D9106EC-3454-5BEA-E616-21823D99302D}"/>
              </a:ext>
            </a:extLst>
          </p:cNvPr>
          <p:cNvGrpSpPr/>
          <p:nvPr/>
        </p:nvGrpSpPr>
        <p:grpSpPr>
          <a:xfrm>
            <a:off x="3674745" y="760730"/>
            <a:ext cx="4244340" cy="5659120"/>
            <a:chOff x="3446145" y="1198880"/>
            <a:chExt cx="4244340" cy="5659120"/>
          </a:xfrm>
        </p:grpSpPr>
        <p:pic>
          <p:nvPicPr>
            <p:cNvPr id="33" name="Picture 32" descr="A machine with a computer&#10;&#10;Description automatically generated">
              <a:extLst>
                <a:ext uri="{FF2B5EF4-FFF2-40B4-BE49-F238E27FC236}">
                  <a16:creationId xmlns:a16="http://schemas.microsoft.com/office/drawing/2014/main" id="{9EB5595D-7AE5-B948-E755-F5E81ECF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145" y="1198880"/>
              <a:ext cx="4244340" cy="565912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A948AB-66FD-E83F-FF2B-A40FFB599228}"/>
                </a:ext>
              </a:extLst>
            </p:cNvPr>
            <p:cNvSpPr>
              <a:spLocks/>
            </p:cNvSpPr>
            <p:nvPr/>
          </p:nvSpPr>
          <p:spPr>
            <a:xfrm>
              <a:off x="6097905" y="2793774"/>
              <a:ext cx="403860" cy="723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5AF019-E1E6-4D40-73A2-0CCB578372BE}"/>
                </a:ext>
              </a:extLst>
            </p:cNvPr>
            <p:cNvSpPr txBox="1">
              <a:spLocks/>
            </p:cNvSpPr>
            <p:nvPr/>
          </p:nvSpPr>
          <p:spPr>
            <a:xfrm>
              <a:off x="3515995" y="1484239"/>
              <a:ext cx="2201500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Navr</a:t>
              </a:r>
              <a:r>
                <a:rPr lang="cs-CZ" sz="1400" dirty="0" err="1"/>
                <a:t>žené</a:t>
              </a:r>
              <a:r>
                <a:rPr lang="cs-CZ" sz="1400" dirty="0"/>
                <a:t> </a:t>
              </a:r>
              <a:r>
                <a:rPr lang="cs-CZ" sz="1400" dirty="0" err="1"/>
                <a:t>vyčítací</a:t>
              </a:r>
              <a:r>
                <a:rPr lang="cs-CZ" sz="1400" dirty="0"/>
                <a:t> rozhraní</a:t>
              </a:r>
              <a:endParaRPr lang="en-US" sz="14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342186E-A395-1929-6E32-6720860E859B}"/>
                </a:ext>
              </a:extLst>
            </p:cNvPr>
            <p:cNvCxnSpPr>
              <a:cxnSpLocks/>
            </p:cNvCxnSpPr>
            <p:nvPr/>
          </p:nvCxnSpPr>
          <p:spPr>
            <a:xfrm>
              <a:off x="5717495" y="1792016"/>
              <a:ext cx="464230" cy="1001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9A0E43-5D5A-7428-8837-6E9C8FC4D25E}"/>
                </a:ext>
              </a:extLst>
            </p:cNvPr>
            <p:cNvSpPr txBox="1">
              <a:spLocks/>
            </p:cNvSpPr>
            <p:nvPr/>
          </p:nvSpPr>
          <p:spPr>
            <a:xfrm>
              <a:off x="3515995" y="2046953"/>
              <a:ext cx="1629229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cs-CZ" sz="1400" dirty="0"/>
                <a:t>Detektor </a:t>
              </a:r>
              <a:r>
                <a:rPr lang="cs-CZ" sz="1400" dirty="0" err="1"/>
                <a:t>Timepix</a:t>
              </a:r>
              <a:r>
                <a:rPr lang="cs-CZ" sz="1400" dirty="0"/>
                <a:t> 3</a:t>
              </a:r>
              <a:endParaRPr lang="en-US" sz="14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A69B0F-CA69-81DF-626C-C3945B8CD3FF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24" y="2354730"/>
              <a:ext cx="93526" cy="21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0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042BFD9-9FD9-48F7-6DA6-F08E3097145E}"/>
              </a:ext>
            </a:extLst>
          </p:cNvPr>
          <p:cNvGrpSpPr/>
          <p:nvPr/>
        </p:nvGrpSpPr>
        <p:grpSpPr>
          <a:xfrm>
            <a:off x="3973830" y="599440"/>
            <a:ext cx="4244340" cy="5659120"/>
            <a:chOff x="3734088" y="559569"/>
            <a:chExt cx="4723823" cy="6298431"/>
          </a:xfrm>
        </p:grpSpPr>
        <p:pic>
          <p:nvPicPr>
            <p:cNvPr id="46" name="Picture 45" descr="A machine in a room&#10;&#10;Description automatically generated">
              <a:extLst>
                <a:ext uri="{FF2B5EF4-FFF2-40B4-BE49-F238E27FC236}">
                  <a16:creationId xmlns:a16="http://schemas.microsoft.com/office/drawing/2014/main" id="{74F99A5C-04EB-2F0F-9669-D448B98F1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088" y="559569"/>
              <a:ext cx="4723823" cy="629843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360385-0E9E-4E49-657F-A591FA2C4BDA}"/>
                </a:ext>
              </a:extLst>
            </p:cNvPr>
            <p:cNvSpPr txBox="1">
              <a:spLocks/>
            </p:cNvSpPr>
            <p:nvPr/>
          </p:nvSpPr>
          <p:spPr>
            <a:xfrm>
              <a:off x="5895045" y="1439328"/>
              <a:ext cx="2484683" cy="3425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Navr</a:t>
              </a:r>
              <a:r>
                <a:rPr lang="cs-CZ" sz="1400" dirty="0" err="1"/>
                <a:t>žené</a:t>
              </a:r>
              <a:r>
                <a:rPr lang="cs-CZ" sz="1400" dirty="0"/>
                <a:t> </a:t>
              </a:r>
              <a:r>
                <a:rPr lang="cs-CZ" sz="1400" dirty="0" err="1"/>
                <a:t>vyčítací</a:t>
              </a:r>
              <a:r>
                <a:rPr lang="cs-CZ" sz="1400" dirty="0"/>
                <a:t> rozhraní</a:t>
              </a:r>
              <a:endParaRPr lang="en-US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5E82386-3BF2-6C98-6728-3C6546EEE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2178" y="1781875"/>
              <a:ext cx="207645" cy="12594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7E5E556-21F7-BC85-E44D-3567B3928452}"/>
                </a:ext>
              </a:extLst>
            </p:cNvPr>
            <p:cNvSpPr>
              <a:spLocks/>
            </p:cNvSpPr>
            <p:nvPr/>
          </p:nvSpPr>
          <p:spPr>
            <a:xfrm>
              <a:off x="5588318" y="3041362"/>
              <a:ext cx="403860" cy="723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72BD13-3D3B-B89F-5931-16378A2BFBC4}"/>
                </a:ext>
              </a:extLst>
            </p:cNvPr>
            <p:cNvSpPr txBox="1">
              <a:spLocks/>
            </p:cNvSpPr>
            <p:nvPr/>
          </p:nvSpPr>
          <p:spPr>
            <a:xfrm>
              <a:off x="6461585" y="2086456"/>
              <a:ext cx="1818229" cy="3425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Detektor </a:t>
              </a:r>
              <a:r>
                <a:rPr lang="cs-CZ" sz="1400" dirty="0" err="1"/>
                <a:t>Timepix</a:t>
              </a:r>
              <a:r>
                <a:rPr lang="cs-CZ" sz="1400" dirty="0"/>
                <a:t> 3</a:t>
              </a:r>
              <a:endParaRPr lang="en-US" sz="14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C77C28-83E4-5386-ED38-FC3987955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5039" y="2431448"/>
              <a:ext cx="65546" cy="92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A76163-7656-32AF-0B5F-C5AAB2D04CA2}"/>
                </a:ext>
              </a:extLst>
            </p:cNvPr>
            <p:cNvSpPr txBox="1">
              <a:spLocks/>
            </p:cNvSpPr>
            <p:nvPr/>
          </p:nvSpPr>
          <p:spPr>
            <a:xfrm>
              <a:off x="6781465" y="2626864"/>
              <a:ext cx="1159613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s-CZ" sz="1400" dirty="0"/>
                <a:t>Střed svazku</a:t>
              </a:r>
              <a:endParaRPr lang="en-US" sz="14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8CD97C-8CEA-9764-A0AC-DD2356F22E6D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7219950" y="2934641"/>
              <a:ext cx="141322" cy="55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4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Ondrej Pavlas</dc:creator>
  <cp:lastModifiedBy>Ondrej Pavlas</cp:lastModifiedBy>
  <cp:revision>1</cp:revision>
  <dcterms:created xsi:type="dcterms:W3CDTF">2024-05-04T09:32:59Z</dcterms:created>
  <dcterms:modified xsi:type="dcterms:W3CDTF">2024-05-04T12:07:19Z</dcterms:modified>
</cp:coreProperties>
</file>