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E6EA-7628-5BAB-5FD2-3603D0FD9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8FE35-500D-FBA3-E82C-EAD81E39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A6BC-F99F-3FF3-49BE-87B75DCD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273D-ECF6-DFE5-E95F-BB73ED0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DB91D-551B-D5C1-035D-9EB81288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0830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6F5F-EBB6-547E-6162-B267F77B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177E4-27C8-D10D-FAB7-9F274962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5AC1-95FC-863C-A580-9FA13F8B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03339-BCC9-2247-5CC1-65718BE0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9AA4-016F-20FF-A16F-07478F05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21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F3CC2-D057-E560-56A1-C22694631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6834F-83F3-52A5-75A6-E2F821AF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6F28D-EB41-18BE-061E-FE8B864A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402D-ACAB-4A32-7A62-21477D85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C012-E69E-F5E6-2D94-BD766ADC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493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1BA9-FB19-2DE8-260F-2673B3BE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5AC1-EF6C-06F1-4B87-370EDDA67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66227-8448-D036-409F-56F4D73E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6C81B-62F8-5888-6776-3B34909B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8BC4-EC01-305C-FBEE-EE23AB6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782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1DE2-7C6C-98A8-71B7-85D37451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64B8-4B11-2155-0C91-6C1BFD21F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2C12-7B6B-4C48-B6C3-53AAE767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654-02C5-0337-8D7D-4907D08B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C6FF-6584-7710-3092-AA777EFE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14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E104-6A45-5C22-BDA8-1D95DD88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3EC13-6EA3-2888-7FDE-DA1D2BF8E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279E2-9A7C-BC88-F1C8-8274247C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E6654-7976-7520-91FB-765D047B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6580-FDE4-2B36-C504-142D33CE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5194-7C71-C48C-50F4-7F0F0F05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79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5427-1D69-CDC1-B407-EE776B89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800D6-CF07-64AF-6C04-192C2983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5B0B0-7053-A213-0E85-130BBEED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B905E-700C-F72C-A57B-9EA1A4BE3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D7C6B-531D-AC64-C1EF-80B7452D7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4A16F-C6F0-B143-0EB0-6FBF56AB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429F6-FF0B-C728-6339-18BD2245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B2B8F-B1D2-BDD1-4CF9-6D8FEF49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5651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25B0-DE4C-380F-600F-C433E586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873A9-9433-3F06-1ADB-9219B1C2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E457B-A8D3-95A0-8BFD-76B806645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318D6-5286-7CB6-DA1B-8B32638D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970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B8F13-CC3C-B5E5-50DC-99C61949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3E3DA-EEB5-21EE-CE30-30920BED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EBFCB-709B-A257-85F8-CEA61FD2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245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683F-BF08-0046-0217-A6FBEF28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374F-766E-E478-3EA1-74EF5BCA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6619B-E0D8-B73E-A8BB-87FE0A399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7495-2D74-2561-1C30-52B651B7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6868-4A66-645C-CBB6-2976C199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36754-5537-18AA-3149-0BAF279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826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4AB4-AA6E-7775-6DAE-009051A1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D5F21-46AA-0CC4-3B39-1C2A5E488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E1A2A-4FCB-C797-253C-4A854FEA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DA705-053F-F41D-01C2-5C5357E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3346E-339C-856A-3F78-02E8476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85E7-9392-E591-F5B1-B16E18EB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901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FC5BC-D717-FC09-FE61-6A6517F2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452F-6412-4C2E-D6FE-C0B3CE04B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D639-0C2C-E699-AA13-19515198E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16C60-37A1-468E-B270-C61029DD9B0D}" type="datetimeFigureOut">
              <a:rPr lang="ro-RO" smtClean="0"/>
              <a:t>29.06.2025</a:t>
            </a:fld>
            <a:endParaRPr lang="ro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D73B-92CA-9027-75C4-2C4C83EAD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CF00-1940-83CF-1472-A05AA35D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E8FD0-8608-4BF8-B4B0-BEDDB6AA4BE1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959D2-8097-B559-0DDF-B1B0A790A53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6725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o-RO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3619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CDCB6-636C-EF29-4D31-1F0F5D9F1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ro-RO" sz="3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PRINCIPII PRIVIND ANALIZA, MONITORIZAREA ȘI REGULARIZAREA CONSUMULUI ȘI A PRODUCȚIEI DE ENERGIE ELECTRICĂ</a:t>
            </a:r>
            <a:endParaRPr lang="ro-RO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B6AFF-4470-884F-E286-85F66D8AB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0640" y="-145470"/>
            <a:ext cx="9144000" cy="1182135"/>
          </a:xfrm>
        </p:spPr>
        <p:txBody>
          <a:bodyPr anchor="ctr">
            <a:normAutofit fontScale="92500" lnSpcReduction="20000"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MINISTERUL EDUCAŢIEI ȘI CERCETĂRII </a:t>
            </a:r>
            <a:endParaRPr lang="ro-RO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UNIVERSITATEA „1 DECEMBRIE 1918” DIN ALBA IULIA </a:t>
            </a:r>
            <a:endParaRPr lang="ro-RO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FACULTATEA DE INFORMATICĂ ȘI INGINERIE </a:t>
            </a:r>
            <a:endParaRPr lang="ro-RO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o-RO" sz="14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MASTER: PROGRAMARE AVANSATĂ ŞI BAZE DE DATE</a:t>
            </a:r>
            <a:endParaRPr lang="ro-RO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2211B-5524-9940-525F-239A211C1EF8}"/>
              </a:ext>
            </a:extLst>
          </p:cNvPr>
          <p:cNvSpPr txBox="1"/>
          <p:nvPr/>
        </p:nvSpPr>
        <p:spPr>
          <a:xfrm>
            <a:off x="4998720" y="4952834"/>
            <a:ext cx="243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POP OVIDIU BOGDAN</a:t>
            </a:r>
            <a:endParaRPr lang="ro-RO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25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E9FA4-69E4-9D31-B516-0281E5C7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🔍 Obiectiv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AF25-954A-106D-296F-1B700729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2000"/>
              <a:t>Investigarea și aplicarea unor metode moderne pentru analiza consumului și producției de energie electrică</a:t>
            </a:r>
          </a:p>
          <a:p>
            <a:endParaRPr lang="ro-RO" sz="2000"/>
          </a:p>
          <a:p>
            <a:r>
              <a:rPr lang="ro-RO" sz="2000"/>
              <a:t>Pilonii principali ai cercetării:</a:t>
            </a:r>
          </a:p>
          <a:p>
            <a:r>
              <a:rPr lang="ro-RO" sz="2000"/>
              <a:t>📈 Analiza datelor energetice – tendințe istorice și actuale</a:t>
            </a:r>
          </a:p>
          <a:p>
            <a:r>
              <a:rPr lang="ro-RO" sz="2000"/>
              <a:t>🧠 Monitorizare inteligentă – smart metering &amp; IoT</a:t>
            </a:r>
          </a:p>
          <a:p>
            <a:r>
              <a:rPr lang="ro-RO" sz="2000"/>
              <a:t>🛠️ Modelare și simulare – tehnici cantitative aplicate pe seturi de date reale</a:t>
            </a:r>
          </a:p>
          <a:p>
            <a:r>
              <a:rPr lang="ro-RO" sz="2000"/>
              <a:t>🌱 Sustenabilitate &amp; digitalizare – perspective strategice și tehnologice</a:t>
            </a:r>
          </a:p>
          <a:p>
            <a:endParaRPr lang="ro-RO" sz="2000"/>
          </a:p>
        </p:txBody>
      </p:sp>
    </p:spTree>
    <p:extLst>
      <p:ext uri="{BB962C8B-B14F-4D97-AF65-F5344CB8AC3E}">
        <p14:creationId xmlns:p14="http://schemas.microsoft.com/office/powerpoint/2010/main" val="330653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91ECB-0EB2-7F9C-E6AE-09D1B728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Metode de analiză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E96C-A160-145B-349E-DC2E5B4A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ro-RO" sz="2000"/>
          </a:p>
          <a:p>
            <a:endParaRPr lang="ro-RO" sz="2000"/>
          </a:p>
          <a:p>
            <a:r>
              <a:rPr lang="ro-RO" sz="2000"/>
              <a:t>Analiza descriptivă: medii, variații sezoniere, tipare de consum</a:t>
            </a:r>
          </a:p>
          <a:p>
            <a:r>
              <a:rPr lang="ro-RO" sz="2000"/>
              <a:t>Vizualizare grafică: trenduri istorice, comparații între surse</a:t>
            </a:r>
          </a:p>
          <a:p>
            <a:r>
              <a:rPr lang="ro-RO" sz="2000"/>
              <a:t>Clustering: identificarea tiparelor de consum la nivel global</a:t>
            </a:r>
          </a:p>
          <a:p>
            <a:pPr marL="0" indent="0">
              <a:buNone/>
            </a:pPr>
            <a:endParaRPr lang="ro-RO" sz="2000"/>
          </a:p>
          <a:p>
            <a:pPr marL="0" indent="0">
              <a:buNone/>
            </a:pPr>
            <a:endParaRPr lang="ro-RO" sz="2000"/>
          </a:p>
        </p:txBody>
      </p:sp>
    </p:spTree>
    <p:extLst>
      <p:ext uri="{BB962C8B-B14F-4D97-AF65-F5344CB8AC3E}">
        <p14:creationId xmlns:p14="http://schemas.microsoft.com/office/powerpoint/2010/main" val="23934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AAC7C-2A1D-FD7C-2E9F-1F2D817F6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Surse de date și instrumente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1ACB-29FF-E8D5-B10C-5F1253312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 Global Energy Substitution (Our World in Data)</a:t>
            </a:r>
          </a:p>
          <a:p>
            <a:r>
              <a:rPr lang="en-US" sz="2000"/>
              <a:t> Primary Energy Consumption (Our World in Data)</a:t>
            </a:r>
          </a:p>
          <a:p>
            <a:endParaRPr lang="ro-RO" sz="2000"/>
          </a:p>
          <a:p>
            <a:endParaRPr lang="ro-RO" sz="2000"/>
          </a:p>
          <a:p>
            <a:r>
              <a:rPr lang="ro-RO" sz="2000"/>
              <a:t>Python (Pandas, NumPy, Scikit-learn, Matplotlib)</a:t>
            </a:r>
          </a:p>
          <a:p>
            <a:r>
              <a:rPr lang="ro-RO" sz="200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47345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11046-FCE4-F38D-90B8-6AFA9E36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Rezultate obținute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D036FF-3353-0C57-CC9F-53B7DF80A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2730713"/>
            <a:ext cx="5131088" cy="2899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C1603B-6302-E22B-DAF1-2CB9DF62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62177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8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C676E-0B01-2AE8-C278-02743F2F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Rezultate obținute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64C5E-DB81-C01D-444D-74D6ADB5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49" y="2511660"/>
            <a:ext cx="5625213" cy="381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5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PRINCIPII PRIVIND ANALIZA, MONITORIZAREA ȘI REGULARIZAREA CONSUMULUI ȘI A PRODUCȚIEI DE ENERGIE ELECTRICĂ</vt:lpstr>
      <vt:lpstr>🔍 Obiectiv general</vt:lpstr>
      <vt:lpstr>Metode de analiză</vt:lpstr>
      <vt:lpstr>Surse de date și instrumente</vt:lpstr>
      <vt:lpstr>Rezultate obținute</vt:lpstr>
      <vt:lpstr>Rezultate obținute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Pop, Ovidiu-Bogdan</dc:creator>
  <cp:lastModifiedBy>Pop, Ovidiu-Bogdan</cp:lastModifiedBy>
  <cp:revision>7</cp:revision>
  <dcterms:created xsi:type="dcterms:W3CDTF">2025-06-29T11:32:59Z</dcterms:created>
  <dcterms:modified xsi:type="dcterms:W3CDTF">2025-06-29T12:13:22Z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