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184.xml" ContentType="application/vnd.openxmlformats-officedocument.presentationml.tags+xml"/>
  <Override PartName="/ppt/notesSlides/notesSlide1.xml" ContentType="application/vnd.openxmlformats-officedocument.presentationml.notesSlid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notesSlides/notesSlide2.xml" ContentType="application/vnd.openxmlformats-officedocument.presentationml.notesSlide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3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heme/themeOverride1.xml" ContentType="application/vnd.openxmlformats-officedocument.themeOverr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4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  <p:sldMasterId id="2147483660" r:id="rId3"/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257" r:id="rId7"/>
    <p:sldId id="262" r:id="rId8"/>
    <p:sldId id="271" r:id="rId9"/>
    <p:sldId id="259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6D9AA"/>
    <a:srgbClr val="2CBEBB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64" d="100"/>
          <a:sy n="64" d="100"/>
        </p:scale>
        <p:origin x="56" y="96"/>
      </p:cViewPr>
      <p:guideLst>
        <p:guide orient="horz" pos="21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2019/11/24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6147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6147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648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0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8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33.xml"/><Relationship Id="rId4" Type="http://schemas.openxmlformats.org/officeDocument/2006/relationships/tags" Target="../tags/tag13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38.xml"/><Relationship Id="rId4" Type="http://schemas.openxmlformats.org/officeDocument/2006/relationships/tags" Target="../tags/tag137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43.xml"/><Relationship Id="rId4" Type="http://schemas.openxmlformats.org/officeDocument/2006/relationships/tags" Target="../tags/tag14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3" Type="http://schemas.openxmlformats.org/officeDocument/2006/relationships/tags" Target="../tags/tag152.xml"/><Relationship Id="rId7" Type="http://schemas.openxmlformats.org/officeDocument/2006/relationships/tags" Target="../tags/tag156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9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6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4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75.xml"/><Relationship Id="rId4" Type="http://schemas.openxmlformats.org/officeDocument/2006/relationships/tags" Target="../tags/tag17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78.xml"/><Relationship Id="rId2" Type="http://schemas.openxmlformats.org/officeDocument/2006/relationships/tags" Target="../tags/tag177.xml"/><Relationship Id="rId1" Type="http://schemas.openxmlformats.org/officeDocument/2006/relationships/tags" Target="../tags/tag176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79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8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rIns="25400">
            <a:noAutofit/>
          </a:bodyPr>
          <a:lstStyle>
            <a:lvl1pPr algn="ctr">
              <a:defRPr sz="5400" spc="6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2019/11/24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C7F720-951C-4EA6-BDA2-9F350EC4171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2019/11/24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C7F720-951C-4EA6-BDA2-9F350EC4171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rIns="6350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2019/11/24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C7F720-951C-4EA6-BDA2-9F350EC4171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2019/11/24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C7F720-951C-4EA6-BDA2-9F350EC4171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  <a:p>
            <a:pPr lvl="1"/>
            <a:r>
              <a:rPr noProof="1">
                <a:sym typeface="+mn-ea"/>
              </a:rPr>
              <a:t>第二级</a:t>
            </a:r>
          </a:p>
          <a:p>
            <a:pPr lvl="2"/>
            <a:r>
              <a:rPr noProof="1">
                <a:sym typeface="+mn-ea"/>
              </a:rPr>
              <a:t>第三级</a:t>
            </a:r>
          </a:p>
          <a:p>
            <a:pPr lvl="3"/>
            <a:r>
              <a:rPr noProof="1">
                <a:sym typeface="+mn-ea"/>
              </a:rPr>
              <a:t>第四级</a:t>
            </a:r>
          </a:p>
          <a:p>
            <a:pPr lvl="4"/>
            <a:r>
              <a:rPr noProof="1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2019/11/24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C7F720-951C-4EA6-BDA2-9F350EC4171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2019/11/24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C7F720-951C-4EA6-BDA2-9F350EC4171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2019/11/24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C7F720-951C-4EA6-BDA2-9F350EC4171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101600" tIns="0" rIns="82550" bIns="0" numCol="1" rtlCol="0" anchor="t" anchorCtr="0" compatLnSpc="1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600" b="0" i="0" u="none" strike="noStrike" kern="1200" cap="none" spc="15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2019/11/24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C7F720-951C-4EA6-BDA2-9F350EC4171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noProof="1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2019/11/24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C7F720-951C-4EA6-BDA2-9F350EC4171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2019/11/24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C7F720-951C-4EA6-BDA2-9F350EC4171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rIns="25400" rtlCol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2019/11/24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C7F720-951C-4EA6-BDA2-9F350EC4171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2019/11/24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2019/11/24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66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65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4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6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ags" Target="../tags/tag123.xml"/><Relationship Id="rId18" Type="http://schemas.openxmlformats.org/officeDocument/2006/relationships/tags" Target="../tags/tag128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tags" Target="../tags/tag127.xml"/><Relationship Id="rId2" Type="http://schemas.openxmlformats.org/officeDocument/2006/relationships/slideLayout" Target="../slideLayouts/slideLayout24.xml"/><Relationship Id="rId16" Type="http://schemas.openxmlformats.org/officeDocument/2006/relationships/tags" Target="../tags/tag126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ags" Target="../tags/tag125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ags" Target="../tags/tag1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3"/>
            </p:custDataLst>
          </p:nvPr>
        </p:nvSpPr>
        <p:spPr bwMode="auto">
          <a:xfrm>
            <a:off x="669925" y="442913"/>
            <a:ext cx="10852150" cy="442913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4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defRPr sz="1200" baseline="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2019/11/24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defRPr sz="1200" baseline="0" noProof="1" dirty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defRPr sz="1200" baseline="0" noProof="1" smtClean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C7F720-951C-4EA6-BDA2-9F350EC4171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rtl="0" fontAlgn="base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2019/11/24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4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tags" Target="../tags/tag197.xml"/><Relationship Id="rId18" Type="http://schemas.openxmlformats.org/officeDocument/2006/relationships/tags" Target="../tags/tag202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17" Type="http://schemas.openxmlformats.org/officeDocument/2006/relationships/tags" Target="../tags/tag201.xml"/><Relationship Id="rId2" Type="http://schemas.openxmlformats.org/officeDocument/2006/relationships/tags" Target="../tags/tag186.xml"/><Relationship Id="rId16" Type="http://schemas.openxmlformats.org/officeDocument/2006/relationships/tags" Target="../tags/tag200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5" Type="http://schemas.openxmlformats.org/officeDocument/2006/relationships/tags" Target="../tags/tag199.xml"/><Relationship Id="rId10" Type="http://schemas.openxmlformats.org/officeDocument/2006/relationships/tags" Target="../tags/tag194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188.xml"/><Relationship Id="rId9" Type="http://schemas.openxmlformats.org/officeDocument/2006/relationships/tags" Target="../tags/tag193.xml"/><Relationship Id="rId14" Type="http://schemas.openxmlformats.org/officeDocument/2006/relationships/tags" Target="../tags/tag19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205.xml"/><Relationship Id="rId7" Type="http://schemas.openxmlformats.org/officeDocument/2006/relationships/tags" Target="../tags/tag209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tags" Target="../tags/tag208.xml"/><Relationship Id="rId5" Type="http://schemas.openxmlformats.org/officeDocument/2006/relationships/tags" Target="../tags/tag207.xml"/><Relationship Id="rId4" Type="http://schemas.openxmlformats.org/officeDocument/2006/relationships/tags" Target="../tags/tag206.xml"/><Relationship Id="rId9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212.xml"/><Relationship Id="rId7" Type="http://schemas.openxmlformats.org/officeDocument/2006/relationships/tags" Target="../tags/tag216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" Type="http://schemas.openxmlformats.org/officeDocument/2006/relationships/tags" Target="../tags/tag213.xml"/><Relationship Id="rId9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1.xml"/><Relationship Id="rId4" Type="http://schemas.openxmlformats.org/officeDocument/2006/relationships/tags" Target="../tags/tag2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223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222.xml"/><Relationship Id="rId1" Type="http://schemas.openxmlformats.org/officeDocument/2006/relationships/themeOverride" Target="../theme/themeOverride1.xml"/><Relationship Id="rId6" Type="http://schemas.openxmlformats.org/officeDocument/2006/relationships/slideLayout" Target="../slideLayouts/slideLayout29.xml"/><Relationship Id="rId5" Type="http://schemas.openxmlformats.org/officeDocument/2006/relationships/tags" Target="../tags/tag225.xml"/><Relationship Id="rId4" Type="http://schemas.openxmlformats.org/officeDocument/2006/relationships/tags" Target="../tags/tag2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13" Type="http://schemas.openxmlformats.org/officeDocument/2006/relationships/tags" Target="../tags/tag238.xml"/><Relationship Id="rId18" Type="http://schemas.openxmlformats.org/officeDocument/2006/relationships/tags" Target="../tags/tag243.xml"/><Relationship Id="rId26" Type="http://schemas.openxmlformats.org/officeDocument/2006/relationships/image" Target="../media/image14.jpeg"/><Relationship Id="rId3" Type="http://schemas.openxmlformats.org/officeDocument/2006/relationships/tags" Target="../tags/tag228.xml"/><Relationship Id="rId21" Type="http://schemas.openxmlformats.org/officeDocument/2006/relationships/tags" Target="../tags/tag246.xml"/><Relationship Id="rId7" Type="http://schemas.openxmlformats.org/officeDocument/2006/relationships/tags" Target="../tags/tag232.xml"/><Relationship Id="rId12" Type="http://schemas.openxmlformats.org/officeDocument/2006/relationships/tags" Target="../tags/tag237.xml"/><Relationship Id="rId17" Type="http://schemas.openxmlformats.org/officeDocument/2006/relationships/tags" Target="../tags/tag242.xml"/><Relationship Id="rId25" Type="http://schemas.openxmlformats.org/officeDocument/2006/relationships/slideLayout" Target="../slideLayouts/slideLayout29.xml"/><Relationship Id="rId2" Type="http://schemas.openxmlformats.org/officeDocument/2006/relationships/tags" Target="../tags/tag227.xml"/><Relationship Id="rId16" Type="http://schemas.openxmlformats.org/officeDocument/2006/relationships/tags" Target="../tags/tag241.xml"/><Relationship Id="rId20" Type="http://schemas.openxmlformats.org/officeDocument/2006/relationships/tags" Target="../tags/tag245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tags" Target="../tags/tag236.xml"/><Relationship Id="rId24" Type="http://schemas.openxmlformats.org/officeDocument/2006/relationships/tags" Target="../tags/tag249.xml"/><Relationship Id="rId5" Type="http://schemas.openxmlformats.org/officeDocument/2006/relationships/tags" Target="../tags/tag230.xml"/><Relationship Id="rId15" Type="http://schemas.openxmlformats.org/officeDocument/2006/relationships/tags" Target="../tags/tag240.xml"/><Relationship Id="rId23" Type="http://schemas.openxmlformats.org/officeDocument/2006/relationships/tags" Target="../tags/tag248.xml"/><Relationship Id="rId10" Type="http://schemas.openxmlformats.org/officeDocument/2006/relationships/tags" Target="../tags/tag235.xml"/><Relationship Id="rId19" Type="http://schemas.openxmlformats.org/officeDocument/2006/relationships/tags" Target="../tags/tag244.xml"/><Relationship Id="rId4" Type="http://schemas.openxmlformats.org/officeDocument/2006/relationships/tags" Target="../tags/tag229.xml"/><Relationship Id="rId9" Type="http://schemas.openxmlformats.org/officeDocument/2006/relationships/tags" Target="../tags/tag234.xml"/><Relationship Id="rId14" Type="http://schemas.openxmlformats.org/officeDocument/2006/relationships/tags" Target="../tags/tag239.xml"/><Relationship Id="rId22" Type="http://schemas.openxmlformats.org/officeDocument/2006/relationships/tags" Target="../tags/tag247.xml"/><Relationship Id="rId27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57.xml"/><Relationship Id="rId13" Type="http://schemas.openxmlformats.org/officeDocument/2006/relationships/tags" Target="../tags/tag262.xml"/><Relationship Id="rId18" Type="http://schemas.openxmlformats.org/officeDocument/2006/relationships/image" Target="../media/image16.png"/><Relationship Id="rId3" Type="http://schemas.openxmlformats.org/officeDocument/2006/relationships/tags" Target="../tags/tag252.xml"/><Relationship Id="rId7" Type="http://schemas.openxmlformats.org/officeDocument/2006/relationships/tags" Target="../tags/tag256.xml"/><Relationship Id="rId12" Type="http://schemas.openxmlformats.org/officeDocument/2006/relationships/tags" Target="../tags/tag261.xml"/><Relationship Id="rId17" Type="http://schemas.openxmlformats.org/officeDocument/2006/relationships/slideLayout" Target="../slideLayouts/slideLayout29.xml"/><Relationship Id="rId2" Type="http://schemas.openxmlformats.org/officeDocument/2006/relationships/tags" Target="../tags/tag251.xml"/><Relationship Id="rId16" Type="http://schemas.openxmlformats.org/officeDocument/2006/relationships/tags" Target="../tags/tag265.xml"/><Relationship Id="rId1" Type="http://schemas.openxmlformats.org/officeDocument/2006/relationships/tags" Target="../tags/tag250.xml"/><Relationship Id="rId6" Type="http://schemas.openxmlformats.org/officeDocument/2006/relationships/tags" Target="../tags/tag255.xml"/><Relationship Id="rId11" Type="http://schemas.openxmlformats.org/officeDocument/2006/relationships/tags" Target="../tags/tag260.xml"/><Relationship Id="rId5" Type="http://schemas.openxmlformats.org/officeDocument/2006/relationships/tags" Target="../tags/tag254.xml"/><Relationship Id="rId15" Type="http://schemas.openxmlformats.org/officeDocument/2006/relationships/tags" Target="../tags/tag264.xml"/><Relationship Id="rId10" Type="http://schemas.openxmlformats.org/officeDocument/2006/relationships/tags" Target="../tags/tag259.xml"/><Relationship Id="rId4" Type="http://schemas.openxmlformats.org/officeDocument/2006/relationships/tags" Target="../tags/tag253.xml"/><Relationship Id="rId9" Type="http://schemas.openxmlformats.org/officeDocument/2006/relationships/tags" Target="../tags/tag258.xml"/><Relationship Id="rId14" Type="http://schemas.openxmlformats.org/officeDocument/2006/relationships/tags" Target="../tags/tag2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10845" y="2235200"/>
            <a:ext cx="11372215" cy="23069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7200" b="1">
                <a:ln/>
                <a:gradFill>
                  <a:gsLst>
                    <a:gs pos="1000">
                      <a:srgbClr val="F58080">
                        <a:alpha val="100000"/>
                      </a:srgbClr>
                    </a:gs>
                    <a:gs pos="60000">
                      <a:srgbClr val="568D76"/>
                    </a:gs>
                    <a:gs pos="26000">
                      <a:srgbClr val="F58080"/>
                    </a:gs>
                    <a:gs pos="34000">
                      <a:srgbClr val="568D76"/>
                    </a:gs>
                    <a:gs pos="69000">
                      <a:srgbClr val="EFBC51"/>
                    </a:gs>
                    <a:gs pos="100000">
                      <a:srgbClr val="EFBC51"/>
                    </a:gs>
                  </a:gsLst>
                  <a:lin ang="0" scaled="0"/>
                </a:gradFill>
                <a:effectLst>
                  <a:outerShdw blurRad="38100" dist="12700" dir="2700000" algn="tl">
                    <a:srgbClr val="000000">
                      <a:alpha val="100000"/>
                    </a:srgbClr>
                  </a:outerShdw>
                </a:effectLst>
              </a:rPr>
              <a:t> Smater</a:t>
            </a:r>
          </a:p>
          <a:p>
            <a:pPr algn="ctr"/>
            <a:r>
              <a:rPr lang="zh-CN" altLang="en-US" sz="7200" b="1">
                <a:ln/>
                <a:gradFill>
                  <a:gsLst>
                    <a:gs pos="1000">
                      <a:srgbClr val="F58080">
                        <a:alpha val="100000"/>
                      </a:srgbClr>
                    </a:gs>
                    <a:gs pos="60000">
                      <a:srgbClr val="568D76"/>
                    </a:gs>
                    <a:gs pos="26000">
                      <a:srgbClr val="F58080"/>
                    </a:gs>
                    <a:gs pos="34000">
                      <a:srgbClr val="568D76"/>
                    </a:gs>
                    <a:gs pos="69000">
                      <a:srgbClr val="EFBC51"/>
                    </a:gs>
                    <a:gs pos="100000">
                      <a:srgbClr val="EFBC51"/>
                    </a:gs>
                  </a:gsLst>
                  <a:lin ang="0" scaled="0"/>
                </a:gradFill>
                <a:effectLst>
                  <a:outerShdw blurRad="38100" dist="12700" dir="2700000" algn="tl">
                    <a:srgbClr val="000000">
                      <a:alpha val="100000"/>
                    </a:srgbClr>
                  </a:outerShdw>
                </a:effectLst>
              </a:rPr>
              <a:t>Refuse classification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075180" y="5431155"/>
            <a:ext cx="8042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H  A  C  K     F  O  R     B  E  T  T  E  R     L  I  F  E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55430" y="6421755"/>
            <a:ext cx="2934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powered by team </a:t>
            </a:r>
            <a:r>
              <a:rPr lang="zh-CN" altLang="en-US"/>
              <a:t>快乐肥宅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790" y="4557395"/>
            <a:ext cx="822960" cy="8458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875" y="4542155"/>
            <a:ext cx="830580" cy="8610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075" y="4541520"/>
            <a:ext cx="822960" cy="86487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3505" y="4549140"/>
            <a:ext cx="822960" cy="85344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705" y="4541520"/>
            <a:ext cx="838200" cy="86169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8615" y="4542155"/>
            <a:ext cx="853440" cy="8597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2425" y="4542155"/>
            <a:ext cx="853440" cy="8534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79535" y="4557395"/>
            <a:ext cx="853440" cy="8458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94900" y="4541520"/>
            <a:ext cx="838200" cy="8382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67115" y="690880"/>
            <a:ext cx="1607820" cy="148145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342255" y="521970"/>
            <a:ext cx="1764030" cy="18192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22195" y="690880"/>
            <a:ext cx="1466215" cy="148145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6FF8B-D658-47C8-B7DA-E26A15D5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小组成员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7A840-1B7B-43FB-9E99-2AB23226E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881" y="2431781"/>
            <a:ext cx="10852237" cy="5041355"/>
          </a:xfrm>
        </p:spPr>
        <p:txBody>
          <a:bodyPr/>
          <a:lstStyle/>
          <a:p>
            <a:r>
              <a:rPr lang="en-US" altLang="zh-CN" sz="2800" dirty="0"/>
              <a:t>All freshmen from SEU</a:t>
            </a:r>
          </a:p>
          <a:p>
            <a:r>
              <a:rPr lang="zh-CN" altLang="en-US" sz="2800" dirty="0"/>
              <a:t>李明洋 </a:t>
            </a:r>
            <a:r>
              <a:rPr lang="en-US" altLang="zh-CN" sz="2800" dirty="0"/>
              <a:t>Alias: </a:t>
            </a:r>
            <a:r>
              <a:rPr lang="zh-CN" altLang="en-US" sz="2800" dirty="0"/>
              <a:t>极致垃圾</a:t>
            </a:r>
            <a:endParaRPr lang="en-US" altLang="zh-CN" sz="2800" dirty="0"/>
          </a:p>
          <a:p>
            <a:r>
              <a:rPr lang="zh-CN" altLang="en-US" sz="2800" dirty="0"/>
              <a:t>杨飞 </a:t>
            </a:r>
            <a:r>
              <a:rPr lang="en-US" altLang="zh-CN" sz="2800" dirty="0"/>
              <a:t>Alias: </a:t>
            </a:r>
            <a:r>
              <a:rPr lang="zh-CN" altLang="en-US" sz="2800" dirty="0"/>
              <a:t>最大肥宅</a:t>
            </a:r>
            <a:endParaRPr lang="en-US" altLang="zh-CN" sz="2800" dirty="0"/>
          </a:p>
          <a:p>
            <a:r>
              <a:rPr lang="zh-CN" altLang="en-US" sz="2800" dirty="0"/>
              <a:t>赵子奇 </a:t>
            </a:r>
            <a:r>
              <a:rPr lang="en-US" altLang="zh-CN" sz="2800" dirty="0"/>
              <a:t>Alias: IGNB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72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/>
          <p:nvPr>
            <p:custDataLst>
              <p:tags r:id="rId2"/>
            </p:custDataLst>
          </p:nvPr>
        </p:nvSpPr>
        <p:spPr>
          <a:xfrm>
            <a:off x="3107055" y="2064385"/>
            <a:ext cx="1039495" cy="618490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 w="19050">
            <a:solidFill>
              <a:srgbClr val="2CBEBB"/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6" name="任意多边形 45"/>
          <p:cNvSpPr/>
          <p:nvPr>
            <p:custDataLst>
              <p:tags r:id="rId3"/>
            </p:custDataLst>
          </p:nvPr>
        </p:nvSpPr>
        <p:spPr>
          <a:xfrm>
            <a:off x="3091815" y="2125345"/>
            <a:ext cx="1062355" cy="618490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>
            <a:solidFill>
              <a:srgbClr val="FFFFFF">
                <a:lumMod val="65000"/>
              </a:srgbClr>
            </a:solidFill>
            <a:prstDash val="dash"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48" name="标题 1"/>
          <p:cNvSpPr txBox="1"/>
          <p:nvPr>
            <p:custDataLst>
              <p:tags r:id="rId4"/>
            </p:custDataLst>
          </p:nvPr>
        </p:nvSpPr>
        <p:spPr>
          <a:xfrm>
            <a:off x="3249295" y="1752600"/>
            <a:ext cx="748030" cy="7378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/>
            <a:r>
              <a:rPr lang="en-US" altLang="zh-CN" sz="3600" b="1" dirty="0">
                <a:solidFill>
                  <a:srgbClr val="2CBEBB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01</a:t>
            </a:r>
          </a:p>
        </p:txBody>
      </p:sp>
      <p:sp>
        <p:nvSpPr>
          <p:cNvPr id="49" name="标题 1"/>
          <p:cNvSpPr txBox="1"/>
          <p:nvPr>
            <p:custDataLst>
              <p:tags r:id="rId5"/>
            </p:custDataLst>
          </p:nvPr>
        </p:nvSpPr>
        <p:spPr>
          <a:xfrm>
            <a:off x="2625090" y="2954020"/>
            <a:ext cx="2719070" cy="9499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sz="1800">
                <a:solidFill>
                  <a:srgbClr val="2CBEBB"/>
                </a:solidFill>
                <a:sym typeface="+mn-ea"/>
              </a:rPr>
              <a:t>随着人们生活水平的提高</a:t>
            </a:r>
            <a:r>
              <a:rPr lang="en-US" altLang="zh-CN" sz="1800">
                <a:solidFill>
                  <a:srgbClr val="2CBEBB"/>
                </a:solidFill>
                <a:sym typeface="+mn-ea"/>
              </a:rPr>
              <a:t>,</a:t>
            </a:r>
            <a:r>
              <a:rPr sz="1800">
                <a:solidFill>
                  <a:srgbClr val="2CBEBB"/>
                </a:solidFill>
                <a:sym typeface="+mn-ea"/>
              </a:rPr>
              <a:t>产生的垃圾也日益增多</a:t>
            </a:r>
            <a:r>
              <a:rPr lang="en-US" altLang="zh-CN" sz="1800">
                <a:solidFill>
                  <a:srgbClr val="2CBEBB"/>
                </a:solidFill>
                <a:sym typeface="+mn-ea"/>
              </a:rPr>
              <a:t>.</a:t>
            </a:r>
            <a:r>
              <a:rPr lang="zh-CN" altLang="en-US" sz="1800" spc="1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增多.</a:t>
            </a:r>
          </a:p>
        </p:txBody>
      </p:sp>
      <p:sp>
        <p:nvSpPr>
          <p:cNvPr id="55" name="任意多边形 54"/>
          <p:cNvSpPr/>
          <p:nvPr>
            <p:custDataLst>
              <p:tags r:id="rId6"/>
            </p:custDataLst>
          </p:nvPr>
        </p:nvSpPr>
        <p:spPr>
          <a:xfrm>
            <a:off x="5518785" y="2064385"/>
            <a:ext cx="1039495" cy="618490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 w="19050">
            <a:solidFill>
              <a:srgbClr val="66D9AA"/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56" name="任意多边形 55"/>
          <p:cNvSpPr/>
          <p:nvPr>
            <p:custDataLst>
              <p:tags r:id="rId7"/>
            </p:custDataLst>
          </p:nvPr>
        </p:nvSpPr>
        <p:spPr>
          <a:xfrm>
            <a:off x="5503545" y="2125345"/>
            <a:ext cx="1062355" cy="618490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>
            <a:solidFill>
              <a:srgbClr val="FFFFFF">
                <a:lumMod val="65000"/>
              </a:srgbClr>
            </a:solidFill>
            <a:prstDash val="dash"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53" name="标题 1"/>
          <p:cNvSpPr txBox="1"/>
          <p:nvPr>
            <p:custDataLst>
              <p:tags r:id="rId8"/>
            </p:custDataLst>
          </p:nvPr>
        </p:nvSpPr>
        <p:spPr>
          <a:xfrm>
            <a:off x="5661660" y="1752600"/>
            <a:ext cx="748030" cy="7378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/>
            <a:r>
              <a:rPr lang="en-US" altLang="zh-CN" sz="3600" b="1">
                <a:solidFill>
                  <a:srgbClr val="66D9AA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02</a:t>
            </a:r>
          </a:p>
        </p:txBody>
      </p:sp>
      <p:sp>
        <p:nvSpPr>
          <p:cNvPr id="54" name="标题 1"/>
          <p:cNvSpPr txBox="1"/>
          <p:nvPr>
            <p:custDataLst>
              <p:tags r:id="rId9"/>
            </p:custDataLst>
          </p:nvPr>
        </p:nvSpPr>
        <p:spPr>
          <a:xfrm>
            <a:off x="5661660" y="2954020"/>
            <a:ext cx="2900045" cy="950595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800">
                <a:solidFill>
                  <a:srgbClr val="66D9AA"/>
                </a:solidFill>
                <a:sym typeface="+mn-ea"/>
              </a:rPr>
              <a:t>随着人们环保意识的增强</a:t>
            </a:r>
            <a:r>
              <a:rPr lang="en-US" altLang="zh-CN" sz="1800">
                <a:solidFill>
                  <a:srgbClr val="66D9AA"/>
                </a:solidFill>
                <a:sym typeface="+mn-ea"/>
              </a:rPr>
              <a:t>,</a:t>
            </a:r>
            <a:r>
              <a:rPr sz="1800">
                <a:solidFill>
                  <a:srgbClr val="66D9AA"/>
                </a:solidFill>
                <a:sym typeface="+mn-ea"/>
              </a:rPr>
              <a:t>垃圾分类的需求日益增加</a:t>
            </a:r>
            <a:r>
              <a:rPr lang="en-US" altLang="zh-CN" sz="1800">
                <a:solidFill>
                  <a:srgbClr val="66D9AA"/>
                </a:solidFill>
                <a:sym typeface="+mn-ea"/>
              </a:rPr>
              <a:t>.</a:t>
            </a:r>
            <a:r>
              <a:rPr sz="1800" spc="1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类的需</a:t>
            </a:r>
            <a:r>
              <a:rPr sz="1400" spc="15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求日益增加.</a:t>
            </a:r>
          </a:p>
        </p:txBody>
      </p:sp>
      <p:sp>
        <p:nvSpPr>
          <p:cNvPr id="61" name="任意多边形 60"/>
          <p:cNvSpPr/>
          <p:nvPr>
            <p:custDataLst>
              <p:tags r:id="rId10"/>
            </p:custDataLst>
          </p:nvPr>
        </p:nvSpPr>
        <p:spPr>
          <a:xfrm>
            <a:off x="4297045" y="4138930"/>
            <a:ext cx="1039495" cy="618490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 w="19050">
            <a:solidFill>
              <a:srgbClr val="2CBEBB"/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62" name="任意多边形 61"/>
          <p:cNvSpPr/>
          <p:nvPr>
            <p:custDataLst>
              <p:tags r:id="rId11"/>
            </p:custDataLst>
          </p:nvPr>
        </p:nvSpPr>
        <p:spPr>
          <a:xfrm>
            <a:off x="4281805" y="4199890"/>
            <a:ext cx="1062355" cy="618490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>
            <a:solidFill>
              <a:srgbClr val="FFFFFF">
                <a:lumMod val="65000"/>
              </a:srgbClr>
            </a:solidFill>
            <a:prstDash val="dash"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59" name="标题 1"/>
          <p:cNvSpPr txBox="1"/>
          <p:nvPr>
            <p:custDataLst>
              <p:tags r:id="rId12"/>
            </p:custDataLst>
          </p:nvPr>
        </p:nvSpPr>
        <p:spPr>
          <a:xfrm>
            <a:off x="4439920" y="3827145"/>
            <a:ext cx="748030" cy="7378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/>
            <a:r>
              <a:rPr lang="en-US" altLang="zh-CN" sz="3600" b="1" dirty="0">
                <a:solidFill>
                  <a:srgbClr val="2CBEBB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03</a:t>
            </a:r>
          </a:p>
        </p:txBody>
      </p:sp>
      <p:sp>
        <p:nvSpPr>
          <p:cNvPr id="60" name="标题 1"/>
          <p:cNvSpPr txBox="1"/>
          <p:nvPr>
            <p:custDataLst>
              <p:tags r:id="rId13"/>
            </p:custDataLst>
          </p:nvPr>
        </p:nvSpPr>
        <p:spPr>
          <a:xfrm>
            <a:off x="3341370" y="4951095"/>
            <a:ext cx="3224530" cy="77533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800">
                <a:solidFill>
                  <a:srgbClr val="2CBEBB"/>
                </a:solidFill>
                <a:sym typeface="+mn-ea"/>
              </a:rPr>
              <a:t>人们的生活紧张忙碌</a:t>
            </a:r>
            <a:r>
              <a:rPr lang="en-US" altLang="zh-CN" sz="1800">
                <a:solidFill>
                  <a:srgbClr val="2CBEBB"/>
                </a:solidFill>
                <a:sym typeface="+mn-ea"/>
              </a:rPr>
              <a:t>,</a:t>
            </a:r>
            <a:r>
              <a:rPr sz="1800">
                <a:solidFill>
                  <a:srgbClr val="2CBEBB"/>
                </a:solidFill>
                <a:sym typeface="+mn-ea"/>
              </a:rPr>
              <a:t>垃圾分类方式复杂</a:t>
            </a:r>
            <a:r>
              <a:rPr lang="en-US" altLang="zh-CN" sz="1800">
                <a:solidFill>
                  <a:srgbClr val="2CBEBB"/>
                </a:solidFill>
                <a:sym typeface="+mn-ea"/>
              </a:rPr>
              <a:t>,</a:t>
            </a:r>
            <a:r>
              <a:rPr sz="1800">
                <a:solidFill>
                  <a:srgbClr val="2CBEBB"/>
                </a:solidFill>
                <a:sym typeface="+mn-ea"/>
              </a:rPr>
              <a:t>很难做到完美分类</a:t>
            </a:r>
            <a:r>
              <a:rPr lang="en-US" altLang="zh-CN" sz="1800">
                <a:solidFill>
                  <a:srgbClr val="2CBEBB"/>
                </a:solidFill>
                <a:sym typeface="+mn-ea"/>
              </a:rPr>
              <a:t>.</a:t>
            </a:r>
            <a:endParaRPr lang="en-US" altLang="zh-CN" sz="1800" spc="150">
              <a:solidFill>
                <a:srgbClr val="2CBEBB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2" name="任意多边形 101"/>
          <p:cNvSpPr/>
          <p:nvPr>
            <p:custDataLst>
              <p:tags r:id="rId14"/>
            </p:custDataLst>
          </p:nvPr>
        </p:nvSpPr>
        <p:spPr>
          <a:xfrm>
            <a:off x="6709410" y="4138930"/>
            <a:ext cx="1039495" cy="618490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 w="19050">
            <a:solidFill>
              <a:srgbClr val="66D9AA"/>
            </a:solidFill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103" name="任意多边形 102"/>
          <p:cNvSpPr/>
          <p:nvPr>
            <p:custDataLst>
              <p:tags r:id="rId15"/>
            </p:custDataLst>
          </p:nvPr>
        </p:nvSpPr>
        <p:spPr>
          <a:xfrm>
            <a:off x="6694170" y="4199890"/>
            <a:ext cx="1062355" cy="618490"/>
          </a:xfrm>
          <a:custGeom>
            <a:avLst/>
            <a:gdLst>
              <a:gd name="connsiteX0" fmla="*/ 0 w 2795451"/>
              <a:gd name="connsiteY0" fmla="*/ 78377 h 1663495"/>
              <a:gd name="connsiteX1" fmla="*/ 1393371 w 2795451"/>
              <a:gd name="connsiteY1" fmla="*/ 1663337 h 1663495"/>
              <a:gd name="connsiteX2" fmla="*/ 2795451 w 2795451"/>
              <a:gd name="connsiteY2" fmla="*/ 0 h 166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5451" h="1663495">
                <a:moveTo>
                  <a:pt x="0" y="78377"/>
                </a:moveTo>
                <a:cubicBezTo>
                  <a:pt x="463731" y="877388"/>
                  <a:pt x="927463" y="1676400"/>
                  <a:pt x="1393371" y="1663337"/>
                </a:cubicBezTo>
                <a:cubicBezTo>
                  <a:pt x="1859279" y="1650274"/>
                  <a:pt x="2515325" y="300446"/>
                  <a:pt x="2795451" y="0"/>
                </a:cubicBezTo>
              </a:path>
            </a:pathLst>
          </a:custGeom>
          <a:noFill/>
          <a:ln>
            <a:solidFill>
              <a:srgbClr val="FFFFFF">
                <a:lumMod val="65000"/>
              </a:srgbClr>
            </a:solidFill>
            <a:prstDash val="dash"/>
          </a:ln>
        </p:spPr>
        <p:style>
          <a:lnRef idx="2">
            <a:srgbClr val="2CBEBB">
              <a:shade val="50000"/>
            </a:srgbClr>
          </a:lnRef>
          <a:fillRef idx="1">
            <a:srgbClr val="2CBEBB"/>
          </a:fillRef>
          <a:effectRef idx="0">
            <a:srgbClr val="2CBEBB"/>
          </a:effectRef>
          <a:fontRef idx="minor">
            <a:srgbClr val="FFFFFF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ym typeface="Arial" panose="020B0604020202020204" pitchFamily="34" charset="0"/>
            </a:endParaRPr>
          </a:p>
        </p:txBody>
      </p:sp>
      <p:sp>
        <p:nvSpPr>
          <p:cNvPr id="65" name="标题 1"/>
          <p:cNvSpPr txBox="1"/>
          <p:nvPr>
            <p:custDataLst>
              <p:tags r:id="rId16"/>
            </p:custDataLst>
          </p:nvPr>
        </p:nvSpPr>
        <p:spPr>
          <a:xfrm>
            <a:off x="6852285" y="3827145"/>
            <a:ext cx="748030" cy="7378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algn="ctr"/>
            <a:r>
              <a:rPr lang="en-US" altLang="zh-CN" sz="3600" b="1" dirty="0">
                <a:solidFill>
                  <a:srgbClr val="66D9AA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  <a:sym typeface="Arial" panose="020B0604020202020204" pitchFamily="34" charset="0"/>
              </a:rPr>
              <a:t>04</a:t>
            </a:r>
          </a:p>
        </p:txBody>
      </p:sp>
      <p:sp>
        <p:nvSpPr>
          <p:cNvPr id="101" name="标题 1"/>
          <p:cNvSpPr txBox="1"/>
          <p:nvPr>
            <p:custDataLst>
              <p:tags r:id="rId17"/>
            </p:custDataLst>
          </p:nvPr>
        </p:nvSpPr>
        <p:spPr>
          <a:xfrm>
            <a:off x="6709410" y="4878070"/>
            <a:ext cx="3279140" cy="92075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200"/>
            </a:lvl1pPr>
          </a:lstStyle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sz="1800">
                <a:solidFill>
                  <a:srgbClr val="66D9AA"/>
                </a:solidFill>
                <a:cs typeface="+mn-lt"/>
                <a:sym typeface="+mn-ea"/>
              </a:rPr>
              <a:t>目前的垃圾分类制度还不够精细</a:t>
            </a:r>
            <a:r>
              <a:rPr lang="en-US" altLang="zh-CN" sz="1800">
                <a:solidFill>
                  <a:srgbClr val="66D9AA"/>
                </a:solidFill>
                <a:cs typeface="+mn-lt"/>
                <a:sym typeface="+mn-ea"/>
              </a:rPr>
              <a:t>,</a:t>
            </a:r>
            <a:r>
              <a:rPr lang="zh-CN" altLang="en-US" sz="1800">
                <a:solidFill>
                  <a:srgbClr val="66D9AA"/>
                </a:solidFill>
                <a:cs typeface="+mn-lt"/>
                <a:sym typeface="+mn-ea"/>
              </a:rPr>
              <a:t>人工和机器相结合便于回收</a:t>
            </a:r>
          </a:p>
        </p:txBody>
      </p:sp>
      <p:sp>
        <p:nvSpPr>
          <p:cNvPr id="38" name="矩形 37"/>
          <p:cNvSpPr/>
          <p:nvPr>
            <p:custDataLst>
              <p:tags r:id="rId18"/>
            </p:custDataLst>
          </p:nvPr>
        </p:nvSpPr>
        <p:spPr>
          <a:xfrm>
            <a:off x="2624816" y="882903"/>
            <a:ext cx="6255299" cy="400110"/>
          </a:xfrm>
          <a:prstGeom prst="rect">
            <a:avLst/>
          </a:prstGeom>
        </p:spPr>
        <p:txBody>
          <a:bodyPr wrap="square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4800" b="1" spc="300">
                <a:solidFill>
                  <a:srgbClr val="2CBEBB"/>
                </a:solidFill>
                <a:latin typeface="微软雅黑" panose="020B0503020204020204" charset="-122"/>
                <a:ea typeface="微软雅黑" panose="020B0503020204020204" charset="-122"/>
              </a:rPr>
              <a:t>应用背</a:t>
            </a:r>
            <a:r>
              <a:rPr lang="zh-CN" sz="4800" b="1" spc="300">
                <a:solidFill>
                  <a:srgbClr val="2CBEBB"/>
                </a:solidFill>
                <a:latin typeface="微软雅黑" panose="020B0503020204020204" charset="-122"/>
                <a:ea typeface="微软雅黑" panose="020B0503020204020204" charset="-122"/>
              </a:rPr>
              <a:t>景</a:t>
            </a:r>
            <a:endParaRPr sz="48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sz="4800" b="1" spc="300">
              <a:solidFill>
                <a:srgbClr val="2CBEB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538507" y="2394421"/>
            <a:ext cx="7545652" cy="2391629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Wingdings" panose="05000000000000000000" charset="0"/>
              <a:buChar char="u"/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仿宋" panose="02010609060101010101" charset="-122"/>
                <a:cs typeface="Arial" panose="020B0604020202020204" pitchFamily="34" charset="0"/>
                <a:sym typeface="Arial" panose="020B0604020202020204" pitchFamily="34" charset="0"/>
              </a:rPr>
              <a:t>基于机器学习的垃圾分类识别.</a:t>
            </a: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Wingdings" panose="05000000000000000000" charset="0"/>
              <a:buChar char="u"/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仿宋" panose="02010609060101010101" charset="-122"/>
                <a:cs typeface="Arial" panose="020B0604020202020204" pitchFamily="34" charset="0"/>
                <a:sym typeface="Arial" panose="020B0604020202020204" pitchFamily="34" charset="0"/>
              </a:rPr>
              <a:t>通过视觉识别和质量传感器的双重依据提高判别垃圾种类的准确性</a:t>
            </a: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538730" y="509270"/>
            <a:ext cx="7113905" cy="919480"/>
          </a:xfrm>
          <a:prstGeom prst="rect">
            <a:avLst/>
          </a:prstGeom>
          <a:noFill/>
        </p:spPr>
        <p:txBody>
          <a:bodyPr anchor="b" anchorCtr="1">
            <a:normAutofit/>
          </a:bodyPr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defRPr/>
            </a:pPr>
            <a:r>
              <a:rPr kumimoji="0" lang="zh-CN" altLang="en-US" sz="4000" b="1" kern="1200" cap="none" spc="300" normalizeH="0" baseline="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准确性&lt;Hack for better&gt;</a:t>
            </a:r>
          </a:p>
        </p:txBody>
      </p:sp>
      <p:sp>
        <p:nvSpPr>
          <p:cNvPr id="5" name="任意多边形: 形状 3"/>
          <p:cNvSpPr/>
          <p:nvPr>
            <p:custDataLst>
              <p:tags r:id="rId4"/>
            </p:custDataLst>
          </p:nvPr>
        </p:nvSpPr>
        <p:spPr>
          <a:xfrm>
            <a:off x="9255850" y="1"/>
            <a:ext cx="2936150" cy="1937982"/>
          </a:xfrm>
          <a:custGeom>
            <a:avLst/>
            <a:gdLst>
              <a:gd name="connsiteX0" fmla="*/ 3121594 w 3121594"/>
              <a:gd name="connsiteY0" fmla="*/ 2059935 h 2059935"/>
              <a:gd name="connsiteX1" fmla="*/ 3121594 w 3121594"/>
              <a:gd name="connsiteY1" fmla="*/ 0 h 2059935"/>
              <a:gd name="connsiteX2" fmla="*/ 0 w 3121594"/>
              <a:gd name="connsiteY2" fmla="*/ 0 h 205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1594" h="2059935">
                <a:moveTo>
                  <a:pt x="3121594" y="2059935"/>
                </a:moveTo>
                <a:lnTo>
                  <a:pt x="312159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6335" cap="flat">
            <a:noFill/>
            <a:prstDash val="solid"/>
            <a:miter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"/>
          <p:cNvSpPr/>
          <p:nvPr>
            <p:custDataLst>
              <p:tags r:id="rId5"/>
            </p:custDataLst>
          </p:nvPr>
        </p:nvSpPr>
        <p:spPr>
          <a:xfrm>
            <a:off x="-11112" y="5018072"/>
            <a:ext cx="6357321" cy="1835728"/>
          </a:xfrm>
          <a:custGeom>
            <a:avLst/>
            <a:gdLst>
              <a:gd name="connsiteX0" fmla="*/ 0 w 7228154"/>
              <a:gd name="connsiteY0" fmla="*/ 0 h 4082474"/>
              <a:gd name="connsiteX1" fmla="*/ 0 w 7228154"/>
              <a:gd name="connsiteY1" fmla="*/ 4082475 h 4082474"/>
              <a:gd name="connsiteX2" fmla="*/ 7228154 w 7228154"/>
              <a:gd name="connsiteY2" fmla="*/ 4082475 h 40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8154" h="4082474">
                <a:moveTo>
                  <a:pt x="0" y="0"/>
                </a:moveTo>
                <a:lnTo>
                  <a:pt x="0" y="4082475"/>
                </a:lnTo>
                <a:lnTo>
                  <a:pt x="7228154" y="4082475"/>
                </a:lnTo>
                <a:close/>
              </a:path>
            </a:pathLst>
          </a:custGeom>
          <a:solidFill>
            <a:schemeClr val="accent4"/>
          </a:solidFill>
          <a:ln w="6335" cap="flat">
            <a:noFill/>
            <a:prstDash val="solid"/>
            <a:miter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27" name="任意多边形: 形状 12"/>
          <p:cNvSpPr/>
          <p:nvPr>
            <p:custDataLst>
              <p:tags r:id="rId6"/>
            </p:custDataLst>
          </p:nvPr>
        </p:nvSpPr>
        <p:spPr>
          <a:xfrm>
            <a:off x="0" y="2394722"/>
            <a:ext cx="3316405" cy="445907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61"/>
              </a:cxn>
              <a:cxn ang="0">
                <a:pos x="11400" y="4661"/>
              </a:cxn>
            </a:cxnLst>
            <a:rect l="0" t="0" r="0" b="0"/>
            <a:pathLst>
              <a:path w="7228154" h="4082474">
                <a:moveTo>
                  <a:pt x="0" y="0"/>
                </a:moveTo>
                <a:lnTo>
                  <a:pt x="0" y="4082475"/>
                </a:lnTo>
                <a:lnTo>
                  <a:pt x="7228155" y="40824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 w="6335"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25" name="任意多边形: 形状 13"/>
          <p:cNvSpPr/>
          <p:nvPr>
            <p:custDataLst>
              <p:tags r:id="rId7"/>
            </p:custDataLst>
          </p:nvPr>
        </p:nvSpPr>
        <p:spPr>
          <a:xfrm>
            <a:off x="0" y="0"/>
            <a:ext cx="2322317" cy="3340497"/>
          </a:xfrm>
          <a:custGeom>
            <a:avLst/>
            <a:gdLst/>
            <a:ahLst/>
            <a:cxnLst>
              <a:cxn ang="0">
                <a:pos x="0" y="3671889"/>
              </a:cxn>
              <a:cxn ang="0">
                <a:pos x="0" y="0"/>
              </a:cxn>
              <a:cxn ang="0">
                <a:pos x="2552700" y="0"/>
              </a:cxn>
            </a:cxnLst>
            <a:rect l="0" t="0" r="0" b="0"/>
            <a:pathLst>
              <a:path w="7837895" h="4409529">
                <a:moveTo>
                  <a:pt x="0" y="4409530"/>
                </a:moveTo>
                <a:lnTo>
                  <a:pt x="0" y="0"/>
                </a:lnTo>
                <a:lnTo>
                  <a:pt x="7837896" y="0"/>
                </a:lnTo>
                <a:lnTo>
                  <a:pt x="0" y="440953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6335"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538507" y="2394421"/>
            <a:ext cx="7545652" cy="2391629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Wingdings" panose="05000000000000000000" charset="0"/>
              <a:buChar char="u"/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仿宋" panose="02010609060101010101" charset="-122"/>
                <a:cs typeface="Arial" panose="020B0604020202020204" pitchFamily="34" charset="0"/>
                <a:sym typeface="Arial" panose="020B0604020202020204" pitchFamily="34" charset="0"/>
              </a:rPr>
              <a:t>利用</a:t>
            </a:r>
            <a:r>
              <a:rPr lang="en-US" altLang="zh-CN" sz="2400" b="1" spc="150" dirty="0" err="1">
                <a:solidFill>
                  <a:schemeClr val="bg1"/>
                </a:solidFill>
                <a:latin typeface="Arial" panose="020B0604020202020204" pitchFamily="34" charset="0"/>
                <a:ea typeface="仿宋" panose="02010609060101010101" charset="-122"/>
                <a:cs typeface="Arial" panose="020B0604020202020204" pitchFamily="34" charset="0"/>
                <a:sym typeface="Arial" panose="020B0604020202020204" pitchFamily="34" charset="0"/>
              </a:rPr>
              <a:t>Keras</a:t>
            </a: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仿宋" panose="02010609060101010101" charset="-122"/>
                <a:cs typeface="Arial" panose="020B0604020202020204" pitchFamily="34" charset="0"/>
                <a:sym typeface="Arial" panose="020B0604020202020204" pitchFamily="34" charset="0"/>
              </a:rPr>
              <a:t>构建</a:t>
            </a:r>
            <a:r>
              <a:rPr lang="en-US" altLang="zh-CN" sz="2400" b="1" spc="150" dirty="0">
                <a:solidFill>
                  <a:schemeClr val="bg1"/>
                </a:solidFill>
                <a:latin typeface="Arial" panose="020B0604020202020204" pitchFamily="34" charset="0"/>
                <a:ea typeface="仿宋" panose="02010609060101010101" charset="-122"/>
                <a:cs typeface="Arial" panose="020B0604020202020204" pitchFamily="34" charset="0"/>
                <a:sym typeface="Arial" panose="020B0604020202020204" pitchFamily="34" charset="0"/>
              </a:rPr>
              <a:t>CNN</a:t>
            </a: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Wingdings" panose="05000000000000000000" charset="0"/>
              <a:buChar char="u"/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仿宋" panose="02010609060101010101" charset="-122"/>
                <a:cs typeface="Arial" panose="020B0604020202020204" pitchFamily="34" charset="0"/>
                <a:sym typeface="Arial" panose="020B0604020202020204" pitchFamily="34" charset="0"/>
              </a:rPr>
              <a:t>以</a:t>
            </a:r>
            <a:r>
              <a:rPr lang="en-US" altLang="zh-CN" sz="2400" b="1" spc="150" dirty="0">
                <a:solidFill>
                  <a:schemeClr val="bg1"/>
                </a:solidFill>
                <a:latin typeface="Arial" panose="020B0604020202020204" pitchFamily="34" charset="0"/>
                <a:ea typeface="仿宋" panose="02010609060101010101" charset="-122"/>
                <a:cs typeface="Arial" panose="020B0604020202020204" pitchFamily="34" charset="0"/>
                <a:sym typeface="Arial" panose="020B0604020202020204" pitchFamily="34" charset="0"/>
              </a:rPr>
              <a:t>TensorFlow</a:t>
            </a: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仿宋" panose="02010609060101010101" charset="-122"/>
                <a:cs typeface="Arial" panose="020B0604020202020204" pitchFamily="34" charset="0"/>
                <a:sym typeface="Arial" panose="020B0604020202020204" pitchFamily="34" charset="0"/>
              </a:rPr>
              <a:t>为后端</a:t>
            </a:r>
            <a:endParaRPr lang="en-US" altLang="zh-CN" sz="2400" b="1" spc="150" dirty="0">
              <a:solidFill>
                <a:schemeClr val="bg1"/>
              </a:solidFill>
              <a:latin typeface="Arial" panose="020B0604020202020204" pitchFamily="34" charset="0"/>
              <a:ea typeface="仿宋" panose="02010609060101010101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Wingdings" panose="05000000000000000000" charset="0"/>
              <a:buChar char="u"/>
            </a:pP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仿宋" panose="02010609060101010101" charset="-122"/>
                <a:cs typeface="Arial" panose="020B0604020202020204" pitchFamily="34" charset="0"/>
                <a:sym typeface="Arial" panose="020B0604020202020204" pitchFamily="34" charset="0"/>
              </a:rPr>
              <a:t>在</a:t>
            </a:r>
            <a:r>
              <a:rPr lang="en-US" altLang="zh-CN" sz="2400" b="1" spc="150" dirty="0">
                <a:solidFill>
                  <a:schemeClr val="bg1"/>
                </a:solidFill>
                <a:latin typeface="Arial" panose="020B0604020202020204" pitchFamily="34" charset="0"/>
                <a:ea typeface="仿宋" panose="02010609060101010101" charset="-122"/>
                <a:cs typeface="Arial" panose="020B0604020202020204" pitchFamily="34" charset="0"/>
                <a:sym typeface="Arial" panose="020B0604020202020204" pitchFamily="34" charset="0"/>
              </a:rPr>
              <a:t>Azure Machine Learning</a:t>
            </a:r>
            <a:r>
              <a:rPr lang="zh-CN" altLang="en-US" sz="2400" b="1" spc="150" dirty="0">
                <a:solidFill>
                  <a:schemeClr val="bg1"/>
                </a:solidFill>
                <a:latin typeface="Arial" panose="020B0604020202020204" pitchFamily="34" charset="0"/>
                <a:ea typeface="仿宋" panose="02010609060101010101" charset="-122"/>
                <a:cs typeface="Arial" panose="020B0604020202020204" pitchFamily="34" charset="0"/>
                <a:sym typeface="Arial" panose="020B0604020202020204" pitchFamily="34" charset="0"/>
              </a:rPr>
              <a:t>上进行训练</a:t>
            </a: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2754380" y="750768"/>
            <a:ext cx="7113905" cy="919480"/>
          </a:xfrm>
          <a:prstGeom prst="rect">
            <a:avLst/>
          </a:prstGeom>
          <a:noFill/>
        </p:spPr>
        <p:txBody>
          <a:bodyPr anchor="b" anchorCtr="1">
            <a:normAutofit/>
          </a:bodyPr>
          <a:lstStyle/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defRPr/>
            </a:pPr>
            <a:r>
              <a:rPr kumimoji="0" lang="zh-CN" altLang="en-US" sz="4000" b="1" kern="1200" cap="none" spc="300" normalizeH="0" baseline="0" noProof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垃圾种类识别</a:t>
            </a:r>
          </a:p>
        </p:txBody>
      </p:sp>
      <p:sp>
        <p:nvSpPr>
          <p:cNvPr id="5" name="任意多边形: 形状 3"/>
          <p:cNvSpPr/>
          <p:nvPr>
            <p:custDataLst>
              <p:tags r:id="rId4"/>
            </p:custDataLst>
          </p:nvPr>
        </p:nvSpPr>
        <p:spPr>
          <a:xfrm>
            <a:off x="9255850" y="1"/>
            <a:ext cx="2936150" cy="1937982"/>
          </a:xfrm>
          <a:custGeom>
            <a:avLst/>
            <a:gdLst>
              <a:gd name="connsiteX0" fmla="*/ 3121594 w 3121594"/>
              <a:gd name="connsiteY0" fmla="*/ 2059935 h 2059935"/>
              <a:gd name="connsiteX1" fmla="*/ 3121594 w 3121594"/>
              <a:gd name="connsiteY1" fmla="*/ 0 h 2059935"/>
              <a:gd name="connsiteX2" fmla="*/ 0 w 3121594"/>
              <a:gd name="connsiteY2" fmla="*/ 0 h 205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1594" h="2059935">
                <a:moveTo>
                  <a:pt x="3121594" y="2059935"/>
                </a:moveTo>
                <a:lnTo>
                  <a:pt x="312159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6335" cap="flat">
            <a:noFill/>
            <a:prstDash val="solid"/>
            <a:miter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"/>
          <p:cNvSpPr/>
          <p:nvPr>
            <p:custDataLst>
              <p:tags r:id="rId5"/>
            </p:custDataLst>
          </p:nvPr>
        </p:nvSpPr>
        <p:spPr>
          <a:xfrm>
            <a:off x="-11112" y="5018072"/>
            <a:ext cx="6357321" cy="1835728"/>
          </a:xfrm>
          <a:custGeom>
            <a:avLst/>
            <a:gdLst>
              <a:gd name="connsiteX0" fmla="*/ 0 w 7228154"/>
              <a:gd name="connsiteY0" fmla="*/ 0 h 4082474"/>
              <a:gd name="connsiteX1" fmla="*/ 0 w 7228154"/>
              <a:gd name="connsiteY1" fmla="*/ 4082475 h 4082474"/>
              <a:gd name="connsiteX2" fmla="*/ 7228154 w 7228154"/>
              <a:gd name="connsiteY2" fmla="*/ 4082475 h 40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8154" h="4082474">
                <a:moveTo>
                  <a:pt x="0" y="0"/>
                </a:moveTo>
                <a:lnTo>
                  <a:pt x="0" y="4082475"/>
                </a:lnTo>
                <a:lnTo>
                  <a:pt x="7228154" y="4082475"/>
                </a:lnTo>
                <a:close/>
              </a:path>
            </a:pathLst>
          </a:custGeom>
          <a:solidFill>
            <a:schemeClr val="accent4"/>
          </a:solidFill>
          <a:ln w="6335" cap="flat">
            <a:noFill/>
            <a:prstDash val="solid"/>
            <a:miter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27" name="任意多边形: 形状 12"/>
          <p:cNvSpPr/>
          <p:nvPr>
            <p:custDataLst>
              <p:tags r:id="rId6"/>
            </p:custDataLst>
          </p:nvPr>
        </p:nvSpPr>
        <p:spPr>
          <a:xfrm>
            <a:off x="0" y="2394722"/>
            <a:ext cx="3316405" cy="445907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61"/>
              </a:cxn>
              <a:cxn ang="0">
                <a:pos x="11400" y="4661"/>
              </a:cxn>
            </a:cxnLst>
            <a:rect l="0" t="0" r="0" b="0"/>
            <a:pathLst>
              <a:path w="7228154" h="4082474">
                <a:moveTo>
                  <a:pt x="0" y="0"/>
                </a:moveTo>
                <a:lnTo>
                  <a:pt x="0" y="4082475"/>
                </a:lnTo>
                <a:lnTo>
                  <a:pt x="7228155" y="40824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 w="6335"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25" name="任意多边形: 形状 13"/>
          <p:cNvSpPr/>
          <p:nvPr>
            <p:custDataLst>
              <p:tags r:id="rId7"/>
            </p:custDataLst>
          </p:nvPr>
        </p:nvSpPr>
        <p:spPr>
          <a:xfrm>
            <a:off x="0" y="0"/>
            <a:ext cx="2322317" cy="3340497"/>
          </a:xfrm>
          <a:custGeom>
            <a:avLst/>
            <a:gdLst/>
            <a:ahLst/>
            <a:cxnLst>
              <a:cxn ang="0">
                <a:pos x="0" y="3671889"/>
              </a:cxn>
              <a:cxn ang="0">
                <a:pos x="0" y="0"/>
              </a:cxn>
              <a:cxn ang="0">
                <a:pos x="2552700" y="0"/>
              </a:cxn>
            </a:cxnLst>
            <a:rect l="0" t="0" r="0" b="0"/>
            <a:pathLst>
              <a:path w="7837895" h="4409529">
                <a:moveTo>
                  <a:pt x="0" y="4409530"/>
                </a:moveTo>
                <a:lnTo>
                  <a:pt x="0" y="0"/>
                </a:lnTo>
                <a:lnTo>
                  <a:pt x="7837896" y="0"/>
                </a:lnTo>
                <a:lnTo>
                  <a:pt x="0" y="440953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6335"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857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2195" y="408305"/>
            <a:ext cx="10852150" cy="1121410"/>
          </a:xfrm>
        </p:spPr>
        <p:txBody>
          <a:bodyPr/>
          <a:lstStyle/>
          <a:p>
            <a:r>
              <a:rPr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易用性</a:t>
            </a:r>
            <a:r>
              <a:rPr lang="en-US" altLang="zh-CN" sz="4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&lt;Hack for life&gt;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7565" y="2231390"/>
            <a:ext cx="9726930" cy="4785360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Wingdings" panose="05000000000000000000" charset="0"/>
              <a:buChar char="u"/>
            </a:pPr>
            <a:r>
              <a:rPr sz="2400" b="1">
                <a:solidFill>
                  <a:schemeClr val="bg1"/>
                </a:solidFill>
                <a:latin typeface="Arial" panose="020B0604020202020204" pitchFamily="34" charset="0"/>
                <a:ea typeface="仿宋" panose="02010609060101010101" charset="-122"/>
                <a:cs typeface="Arial" panose="020B0604020202020204" pitchFamily="34" charset="0"/>
                <a:sym typeface="Arial" panose="020B0604020202020204" pitchFamily="34" charset="0"/>
              </a:rPr>
              <a:t>破袋:人们通常喜欢将生活垃圾以整包的形式丢弃,破袋并打散垃圾便于识别</a:t>
            </a: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Wingdings" panose="05000000000000000000" charset="0"/>
              <a:buChar char="u"/>
            </a:pPr>
            <a:endParaRPr sz="2400" b="1">
              <a:solidFill>
                <a:schemeClr val="bg1"/>
              </a:solidFill>
              <a:latin typeface="Arial" panose="020B0604020202020204" pitchFamily="34" charset="0"/>
              <a:ea typeface="仿宋" panose="02010609060101010101" charset="-122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Wingdings" panose="05000000000000000000" charset="0"/>
              <a:buChar char="u"/>
            </a:pPr>
            <a:r>
              <a:rPr sz="2400" b="1">
                <a:solidFill>
                  <a:schemeClr val="bg1"/>
                </a:solidFill>
                <a:latin typeface="Arial" panose="020B0604020202020204" pitchFamily="34" charset="0"/>
                <a:ea typeface="仿宋" panose="02010609060101010101" charset="-122"/>
                <a:cs typeface="Arial" panose="020B0604020202020204" pitchFamily="34" charset="0"/>
                <a:sym typeface="Arial" panose="020B0604020202020204" pitchFamily="34" charset="0"/>
              </a:rPr>
              <a:t>随时随地:垃圾随时可投放,随时可分类.</a:t>
            </a:r>
          </a:p>
        </p:txBody>
      </p:sp>
      <p:sp>
        <p:nvSpPr>
          <p:cNvPr id="5" name="任意多边形: 形状 3"/>
          <p:cNvSpPr/>
          <p:nvPr>
            <p:custDataLst>
              <p:tags r:id="rId2"/>
            </p:custDataLst>
          </p:nvPr>
        </p:nvSpPr>
        <p:spPr>
          <a:xfrm>
            <a:off x="9255850" y="1"/>
            <a:ext cx="2936150" cy="1937982"/>
          </a:xfrm>
          <a:custGeom>
            <a:avLst/>
            <a:gdLst>
              <a:gd name="connsiteX0" fmla="*/ 3121594 w 3121594"/>
              <a:gd name="connsiteY0" fmla="*/ 2059935 h 2059935"/>
              <a:gd name="connsiteX1" fmla="*/ 3121594 w 3121594"/>
              <a:gd name="connsiteY1" fmla="*/ 0 h 2059935"/>
              <a:gd name="connsiteX2" fmla="*/ 0 w 3121594"/>
              <a:gd name="connsiteY2" fmla="*/ 0 h 205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1594" h="2059935">
                <a:moveTo>
                  <a:pt x="3121594" y="2059935"/>
                </a:moveTo>
                <a:lnTo>
                  <a:pt x="312159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6335" cap="flat">
            <a:noFill/>
            <a:prstDash val="solid"/>
            <a:miter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4" name="任意多边形: 形状 2"/>
          <p:cNvSpPr/>
          <p:nvPr>
            <p:custDataLst>
              <p:tags r:id="rId3"/>
            </p:custDataLst>
          </p:nvPr>
        </p:nvSpPr>
        <p:spPr>
          <a:xfrm>
            <a:off x="-11112" y="5018072"/>
            <a:ext cx="6357321" cy="1835728"/>
          </a:xfrm>
          <a:custGeom>
            <a:avLst/>
            <a:gdLst>
              <a:gd name="connsiteX0" fmla="*/ 0 w 7228154"/>
              <a:gd name="connsiteY0" fmla="*/ 0 h 4082474"/>
              <a:gd name="connsiteX1" fmla="*/ 0 w 7228154"/>
              <a:gd name="connsiteY1" fmla="*/ 4082475 h 4082474"/>
              <a:gd name="connsiteX2" fmla="*/ 7228154 w 7228154"/>
              <a:gd name="connsiteY2" fmla="*/ 4082475 h 408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28154" h="4082474">
                <a:moveTo>
                  <a:pt x="0" y="0"/>
                </a:moveTo>
                <a:lnTo>
                  <a:pt x="0" y="4082475"/>
                </a:lnTo>
                <a:lnTo>
                  <a:pt x="7228154" y="4082475"/>
                </a:lnTo>
                <a:close/>
              </a:path>
            </a:pathLst>
          </a:custGeom>
          <a:solidFill>
            <a:schemeClr val="accent4"/>
          </a:solidFill>
          <a:ln w="6335" cap="flat">
            <a:noFill/>
            <a:prstDash val="solid"/>
            <a:miter/>
          </a:ln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27" name="任意多边形: 形状 12"/>
          <p:cNvSpPr/>
          <p:nvPr>
            <p:custDataLst>
              <p:tags r:id="rId4"/>
            </p:custDataLst>
          </p:nvPr>
        </p:nvSpPr>
        <p:spPr>
          <a:xfrm>
            <a:off x="0" y="2394722"/>
            <a:ext cx="3316405" cy="445907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661"/>
              </a:cxn>
              <a:cxn ang="0">
                <a:pos x="11400" y="4661"/>
              </a:cxn>
            </a:cxnLst>
            <a:rect l="0" t="0" r="0" b="0"/>
            <a:pathLst>
              <a:path w="7228154" h="4082474">
                <a:moveTo>
                  <a:pt x="0" y="0"/>
                </a:moveTo>
                <a:lnTo>
                  <a:pt x="0" y="4082475"/>
                </a:lnTo>
                <a:lnTo>
                  <a:pt x="7228155" y="408247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  <a:ln w="6335"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125" name="任意多边形: 形状 13"/>
          <p:cNvSpPr/>
          <p:nvPr>
            <p:custDataLst>
              <p:tags r:id="rId5"/>
            </p:custDataLst>
          </p:nvPr>
        </p:nvSpPr>
        <p:spPr>
          <a:xfrm>
            <a:off x="0" y="0"/>
            <a:ext cx="2322317" cy="3340497"/>
          </a:xfrm>
          <a:custGeom>
            <a:avLst/>
            <a:gdLst/>
            <a:ahLst/>
            <a:cxnLst>
              <a:cxn ang="0">
                <a:pos x="0" y="3671889"/>
              </a:cxn>
              <a:cxn ang="0">
                <a:pos x="0" y="0"/>
              </a:cxn>
              <a:cxn ang="0">
                <a:pos x="2552700" y="0"/>
              </a:cxn>
            </a:cxnLst>
            <a:rect l="0" t="0" r="0" b="0"/>
            <a:pathLst>
              <a:path w="7837895" h="4409529">
                <a:moveTo>
                  <a:pt x="0" y="4409530"/>
                </a:moveTo>
                <a:lnTo>
                  <a:pt x="0" y="0"/>
                </a:lnTo>
                <a:lnTo>
                  <a:pt x="7837896" y="0"/>
                </a:lnTo>
                <a:lnTo>
                  <a:pt x="0" y="440953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6335">
            <a:noFill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3"/>
            </p:custDataLst>
          </p:nvPr>
        </p:nvSpPr>
        <p:spPr>
          <a:xfrm flipH="1">
            <a:off x="4913086" y="0"/>
            <a:ext cx="7278914" cy="6858000"/>
          </a:xfrm>
          <a:custGeom>
            <a:avLst/>
            <a:gdLst>
              <a:gd name="connsiteX0" fmla="*/ 0 w 7278914"/>
              <a:gd name="connsiteY0" fmla="*/ 0 h 6858000"/>
              <a:gd name="connsiteX1" fmla="*/ 420914 w 7278914"/>
              <a:gd name="connsiteY1" fmla="*/ 0 h 6858000"/>
              <a:gd name="connsiteX2" fmla="*/ 7278914 w 7278914"/>
              <a:gd name="connsiteY2" fmla="*/ 6858000 h 6858000"/>
              <a:gd name="connsiteX3" fmla="*/ 0 w 727891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78914" h="6858000">
                <a:moveTo>
                  <a:pt x="0" y="0"/>
                </a:moveTo>
                <a:lnTo>
                  <a:pt x="420914" y="0"/>
                </a:lnTo>
                <a:lnTo>
                  <a:pt x="7278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直角三角形 5"/>
          <p:cNvSpPr/>
          <p:nvPr>
            <p:custDataLst>
              <p:tags r:id="rId4"/>
            </p:custDataLst>
          </p:nvPr>
        </p:nvSpPr>
        <p:spPr>
          <a:xfrm rot="5400000" flipH="1">
            <a:off x="1828800" y="457200"/>
            <a:ext cx="4572000" cy="82296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kumimoji="1" lang="zh-CN" altLang="en-US" sz="1600" b="1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500380" y="509905"/>
            <a:ext cx="9228455" cy="62992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5000" lnSpcReduction="10000"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3600" b="1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rPr>
              <a:t>处理过程</a:t>
            </a:r>
          </a:p>
        </p:txBody>
      </p:sp>
      <p:pic>
        <p:nvPicPr>
          <p:cNvPr id="2" name="ECB019B1-382A-4266-B25C-5B523AA43C14-2" descr="qt_temp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6850" y="0"/>
            <a:ext cx="7295515" cy="4443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-64" y="317"/>
            <a:ext cx="12192000" cy="6858000"/>
          </a:xfrm>
          <a:prstGeom prst="rect">
            <a:avLst/>
          </a:prstGeom>
          <a:solidFill>
            <a:srgbClr val="222222">
              <a:alpha val="80000"/>
            </a:srgbClr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TextBox 5"/>
          <p:cNvSpPr txBox="1"/>
          <p:nvPr>
            <p:custDataLst>
              <p:tags r:id="rId5"/>
            </p:custDataLst>
          </p:nvPr>
        </p:nvSpPr>
        <p:spPr>
          <a:xfrm>
            <a:off x="419101" y="573055"/>
            <a:ext cx="11353799" cy="56560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400" b="1" spc="3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</a:rPr>
              <a:t>商业前景</a:t>
            </a: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419100" y="1399170"/>
            <a:ext cx="11353799" cy="3655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zh-CN" altLang="en-US" sz="2000" spc="1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</a:rPr>
              <a:t>我们解决了企业和居民的痛点</a:t>
            </a:r>
          </a:p>
        </p:txBody>
      </p:sp>
      <p:sp>
        <p:nvSpPr>
          <p:cNvPr id="17" name="矩形: 圆角 16"/>
          <p:cNvSpPr/>
          <p:nvPr>
            <p:custDataLst>
              <p:tags r:id="rId7"/>
            </p:custDataLst>
          </p:nvPr>
        </p:nvSpPr>
        <p:spPr>
          <a:xfrm>
            <a:off x="2448551" y="2819244"/>
            <a:ext cx="1924702" cy="442218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196F3"/>
            </a:solidFill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2687955" y="2875915"/>
            <a:ext cx="1569720" cy="328930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b="1">
                <a:solidFill>
                  <a:srgbClr val="2196F3"/>
                </a:solidFill>
                <a:latin typeface="+mn-ea"/>
              </a:defRPr>
            </a:lvl1pPr>
          </a:lstStyle>
          <a:p>
            <a:pPr algn="ctr"/>
            <a:r>
              <a:rPr lang="zh-CN" altLang="en-US" sz="1400" b="0" spc="15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</a:rPr>
              <a:t>人工成本高昂</a:t>
            </a:r>
          </a:p>
        </p:txBody>
      </p:sp>
      <p:sp>
        <p:nvSpPr>
          <p:cNvPr id="20" name="矩形: 圆角 19"/>
          <p:cNvSpPr/>
          <p:nvPr>
            <p:custDataLst>
              <p:tags r:id="rId9"/>
            </p:custDataLst>
          </p:nvPr>
        </p:nvSpPr>
        <p:spPr>
          <a:xfrm>
            <a:off x="2448551" y="3916800"/>
            <a:ext cx="1924702" cy="442218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196F3"/>
            </a:solidFill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2550160" y="3973195"/>
            <a:ext cx="1823085" cy="328930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b="1">
                <a:solidFill>
                  <a:srgbClr val="2196F3"/>
                </a:solidFill>
                <a:latin typeface="+mn-ea"/>
              </a:defRPr>
            </a:lvl1pPr>
          </a:lstStyle>
          <a:p>
            <a:pPr algn="ctr"/>
            <a:r>
              <a:rPr lang="zh-CN" altLang="en-US" sz="1400" b="0" spc="1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</a:rPr>
              <a:t>回收方法繁杂</a:t>
            </a:r>
          </a:p>
        </p:txBody>
      </p:sp>
      <p:sp>
        <p:nvSpPr>
          <p:cNvPr id="23" name="矩形: 圆角 22"/>
          <p:cNvSpPr/>
          <p:nvPr>
            <p:custDataLst>
              <p:tags r:id="rId11"/>
            </p:custDataLst>
          </p:nvPr>
        </p:nvSpPr>
        <p:spPr>
          <a:xfrm>
            <a:off x="2448551" y="5014355"/>
            <a:ext cx="1924702" cy="442218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2196F3"/>
            </a:solidFill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2550160" y="5071110"/>
            <a:ext cx="1707515" cy="328930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b="1">
                <a:solidFill>
                  <a:srgbClr val="2196F3"/>
                </a:solidFill>
                <a:latin typeface="+mn-ea"/>
              </a:defRPr>
            </a:lvl1pPr>
          </a:lstStyle>
          <a:p>
            <a:pPr algn="ctr"/>
            <a:r>
              <a:rPr lang="zh-CN" altLang="en-US" sz="1400" b="0" spc="1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</a:rPr>
              <a:t>垃圾分类过慢</a:t>
            </a:r>
          </a:p>
        </p:txBody>
      </p:sp>
      <p:sp>
        <p:nvSpPr>
          <p:cNvPr id="25" name="箭头: 下 24"/>
          <p:cNvSpPr/>
          <p:nvPr>
            <p:custDataLst>
              <p:tags r:id="rId13"/>
            </p:custDataLst>
          </p:nvPr>
        </p:nvSpPr>
        <p:spPr>
          <a:xfrm>
            <a:off x="3228022" y="3433248"/>
            <a:ext cx="365760" cy="357642"/>
          </a:xfrm>
          <a:prstGeom prst="downArrow">
            <a:avLst/>
          </a:prstGeom>
          <a:solidFill>
            <a:srgbClr val="2196F3"/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6" name="箭头: 下 25"/>
          <p:cNvSpPr/>
          <p:nvPr>
            <p:custDataLst>
              <p:tags r:id="rId14"/>
            </p:custDataLst>
          </p:nvPr>
        </p:nvSpPr>
        <p:spPr>
          <a:xfrm>
            <a:off x="3228022" y="4530804"/>
            <a:ext cx="365760" cy="357642"/>
          </a:xfrm>
          <a:prstGeom prst="downArrow">
            <a:avLst/>
          </a:prstGeom>
          <a:solidFill>
            <a:srgbClr val="2196F3"/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15"/>
            </p:custDataLst>
          </p:nvPr>
        </p:nvSpPr>
        <p:spPr>
          <a:xfrm>
            <a:off x="2256790" y="2024380"/>
            <a:ext cx="2432050" cy="7950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b="1">
                <a:solidFill>
                  <a:srgbClr val="2196F3"/>
                </a:solidFill>
                <a:latin typeface="+mn-ea"/>
              </a:defRPr>
            </a:lvl1pPr>
          </a:lstStyle>
          <a:p>
            <a:pPr algn="ctr"/>
            <a:r>
              <a:rPr lang="zh-CN" altLang="en-US" sz="2000" spc="300" dirty="0">
                <a:latin typeface="Arial" panose="020B0604020202020204" pitchFamily="34" charset="0"/>
                <a:ea typeface="微软雅黑" panose="020B0503020204020204" charset="-122"/>
              </a:rPr>
              <a:t>企业痛点</a:t>
            </a:r>
          </a:p>
        </p:txBody>
      </p:sp>
      <p:sp>
        <p:nvSpPr>
          <p:cNvPr id="32" name="箭头: 下 31"/>
          <p:cNvSpPr/>
          <p:nvPr>
            <p:custDataLst>
              <p:tags r:id="rId16"/>
            </p:custDataLst>
          </p:nvPr>
        </p:nvSpPr>
        <p:spPr>
          <a:xfrm>
            <a:off x="8616783" y="3433248"/>
            <a:ext cx="365760" cy="357642"/>
          </a:xfrm>
          <a:prstGeom prst="downArrow">
            <a:avLst/>
          </a:prstGeom>
          <a:solidFill>
            <a:srgbClr val="009587"/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8" name="矩形: 圆角 37"/>
          <p:cNvSpPr/>
          <p:nvPr>
            <p:custDataLst>
              <p:tags r:id="rId17"/>
            </p:custDataLst>
          </p:nvPr>
        </p:nvSpPr>
        <p:spPr>
          <a:xfrm>
            <a:off x="7837312" y="2819244"/>
            <a:ext cx="1924702" cy="442218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009587"/>
            </a:solidFill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18"/>
            </p:custDataLst>
          </p:nvPr>
        </p:nvSpPr>
        <p:spPr>
          <a:xfrm>
            <a:off x="8118153" y="2875885"/>
            <a:ext cx="1363020" cy="328936"/>
          </a:xfrm>
          <a:prstGeom prst="rect">
            <a:avLst/>
          </a:prstGeom>
          <a:noFill/>
        </p:spPr>
        <p:txBody>
          <a:bodyPr wrap="square" rtlCol="0" anchor="ctr" anchorCtr="0">
            <a:normAutofit fontScale="90000"/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b="1">
                <a:solidFill>
                  <a:srgbClr val="2196F3"/>
                </a:solidFill>
                <a:latin typeface="+mn-ea"/>
              </a:defRPr>
            </a:lvl1pPr>
          </a:lstStyle>
          <a:p>
            <a:pPr algn="ctr"/>
            <a:r>
              <a:rPr lang="zh-CN" altLang="en-US" sz="1400" b="0" spc="1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</a:rPr>
              <a:t>垃圾分类繁杂</a:t>
            </a:r>
          </a:p>
        </p:txBody>
      </p:sp>
      <p:sp>
        <p:nvSpPr>
          <p:cNvPr id="36" name="矩形: 圆角 35"/>
          <p:cNvSpPr/>
          <p:nvPr>
            <p:custDataLst>
              <p:tags r:id="rId19"/>
            </p:custDataLst>
          </p:nvPr>
        </p:nvSpPr>
        <p:spPr>
          <a:xfrm>
            <a:off x="7837312" y="3916800"/>
            <a:ext cx="1924702" cy="442218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009587"/>
            </a:solidFill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36"/>
          <p:cNvSpPr txBox="1"/>
          <p:nvPr>
            <p:custDataLst>
              <p:tags r:id="rId20"/>
            </p:custDataLst>
          </p:nvPr>
        </p:nvSpPr>
        <p:spPr>
          <a:xfrm>
            <a:off x="8034655" y="3973195"/>
            <a:ext cx="1544320" cy="328930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/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b="1">
                <a:solidFill>
                  <a:srgbClr val="2196F3"/>
                </a:solidFill>
                <a:latin typeface="+mn-ea"/>
              </a:defRPr>
            </a:lvl1pPr>
          </a:lstStyle>
          <a:p>
            <a:pPr algn="ctr"/>
            <a:r>
              <a:rPr lang="zh-CN" altLang="en-US" sz="1400" b="0" spc="1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</a:rPr>
              <a:t>定时定点投放</a:t>
            </a:r>
          </a:p>
        </p:txBody>
      </p:sp>
      <p:sp>
        <p:nvSpPr>
          <p:cNvPr id="34" name="矩形: 圆角 33"/>
          <p:cNvSpPr/>
          <p:nvPr>
            <p:custDataLst>
              <p:tags r:id="rId21"/>
            </p:custDataLst>
          </p:nvPr>
        </p:nvSpPr>
        <p:spPr>
          <a:xfrm>
            <a:off x="7837312" y="5014355"/>
            <a:ext cx="1924702" cy="442218"/>
          </a:xfrm>
          <a:prstGeom prst="roundRect">
            <a:avLst>
              <a:gd name="adj" fmla="val 50000"/>
            </a:avLst>
          </a:prstGeom>
          <a:noFill/>
          <a:ln w="25400">
            <a:solidFill>
              <a:srgbClr val="009587"/>
            </a:solidFill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22"/>
            </p:custDataLst>
          </p:nvPr>
        </p:nvSpPr>
        <p:spPr>
          <a:xfrm>
            <a:off x="8118153" y="5070996"/>
            <a:ext cx="1363020" cy="32893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b="1">
                <a:solidFill>
                  <a:srgbClr val="2196F3"/>
                </a:solidFill>
                <a:latin typeface="+mn-ea"/>
              </a:defRPr>
            </a:lvl1pPr>
          </a:lstStyle>
          <a:p>
            <a:pPr algn="ctr"/>
            <a:r>
              <a:rPr lang="zh-CN" altLang="en-US" sz="1400" b="0" spc="15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</a:rPr>
              <a:t>苦苦等待</a:t>
            </a:r>
          </a:p>
        </p:txBody>
      </p:sp>
      <p:sp>
        <p:nvSpPr>
          <p:cNvPr id="33" name="箭头: 下 32"/>
          <p:cNvSpPr/>
          <p:nvPr>
            <p:custDataLst>
              <p:tags r:id="rId23"/>
            </p:custDataLst>
          </p:nvPr>
        </p:nvSpPr>
        <p:spPr>
          <a:xfrm>
            <a:off x="8616783" y="4530804"/>
            <a:ext cx="365760" cy="357642"/>
          </a:xfrm>
          <a:prstGeom prst="downArrow">
            <a:avLst/>
          </a:prstGeom>
          <a:solidFill>
            <a:srgbClr val="009587"/>
          </a:solidFill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>
            <p:custDataLst>
              <p:tags r:id="rId24"/>
            </p:custDataLst>
          </p:nvPr>
        </p:nvSpPr>
        <p:spPr>
          <a:xfrm>
            <a:off x="7637780" y="2025015"/>
            <a:ext cx="2322195" cy="79502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b="1">
                <a:solidFill>
                  <a:srgbClr val="2196F3"/>
                </a:solidFill>
                <a:latin typeface="+mn-ea"/>
              </a:defRPr>
            </a:lvl1pPr>
          </a:lstStyle>
          <a:p>
            <a:pPr algn="ctr"/>
            <a:r>
              <a:rPr lang="zh-CN" altLang="en-US" sz="2000" spc="300" dirty="0">
                <a:solidFill>
                  <a:srgbClr val="009587"/>
                </a:solidFill>
                <a:latin typeface="Arial" panose="020B0604020202020204" pitchFamily="34" charset="0"/>
                <a:ea typeface="微软雅黑" panose="020B0503020204020204" charset="-122"/>
              </a:rPr>
              <a:t>居民痛点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5944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rgbClr val="2196F3">
              <a:shade val="50000"/>
            </a:srgbClr>
          </a:lnRef>
          <a:fillRef idx="1">
            <a:srgbClr val="2196F3"/>
          </a:fillRef>
          <a:effectRef idx="0">
            <a:srgbClr val="2196F3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5"/>
          <p:cNvSpPr txBox="1"/>
          <p:nvPr>
            <p:custDataLst>
              <p:tags r:id="rId3"/>
            </p:custDataLst>
          </p:nvPr>
        </p:nvSpPr>
        <p:spPr>
          <a:xfrm>
            <a:off x="470336" y="620901"/>
            <a:ext cx="5219960" cy="461665"/>
          </a:xfrm>
          <a:prstGeom prst="rect">
            <a:avLst/>
          </a:prstGeom>
          <a:noFill/>
        </p:spPr>
        <p:txBody>
          <a:bodyPr wrap="square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b="1" spc="3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未来展望</a:t>
            </a:r>
          </a:p>
        </p:txBody>
      </p:sp>
      <p:sp>
        <p:nvSpPr>
          <p:cNvPr id="462" name="任意多边形: 形状 461"/>
          <p:cNvSpPr/>
          <p:nvPr>
            <p:custDataLst>
              <p:tags r:id="rId4"/>
            </p:custDataLst>
          </p:nvPr>
        </p:nvSpPr>
        <p:spPr bwMode="auto">
          <a:xfrm>
            <a:off x="744219" y="1846579"/>
            <a:ext cx="1697990" cy="1094741"/>
          </a:xfrm>
          <a:custGeom>
            <a:avLst/>
            <a:gdLst>
              <a:gd name="connsiteX0" fmla="*/ 422275 w 1697990"/>
              <a:gd name="connsiteY0" fmla="*/ 1054100 h 1094741"/>
              <a:gd name="connsiteX1" fmla="*/ 475615 w 1697990"/>
              <a:gd name="connsiteY1" fmla="*/ 1074420 h 1094741"/>
              <a:gd name="connsiteX2" fmla="*/ 422275 w 1697990"/>
              <a:gd name="connsiteY2" fmla="*/ 1094740 h 1094741"/>
              <a:gd name="connsiteX3" fmla="*/ 368935 w 1697990"/>
              <a:gd name="connsiteY3" fmla="*/ 1074420 h 1094741"/>
              <a:gd name="connsiteX4" fmla="*/ 422275 w 1697990"/>
              <a:gd name="connsiteY4" fmla="*/ 1054100 h 1094741"/>
              <a:gd name="connsiteX5" fmla="*/ 1342589 w 1697990"/>
              <a:gd name="connsiteY5" fmla="*/ 1029336 h 1094741"/>
              <a:gd name="connsiteX6" fmla="*/ 1400810 w 1697990"/>
              <a:gd name="connsiteY6" fmla="*/ 1042883 h 1094741"/>
              <a:gd name="connsiteX7" fmla="*/ 1355527 w 1697990"/>
              <a:gd name="connsiteY7" fmla="*/ 1069976 h 1094741"/>
              <a:gd name="connsiteX8" fmla="*/ 1297305 w 1697990"/>
              <a:gd name="connsiteY8" fmla="*/ 1056429 h 1094741"/>
              <a:gd name="connsiteX9" fmla="*/ 1342589 w 1697990"/>
              <a:gd name="connsiteY9" fmla="*/ 1029336 h 1094741"/>
              <a:gd name="connsiteX10" fmla="*/ 357188 w 1697990"/>
              <a:gd name="connsiteY10" fmla="*/ 1029335 h 1094741"/>
              <a:gd name="connsiteX11" fmla="*/ 403860 w 1697990"/>
              <a:gd name="connsiteY11" fmla="*/ 1056428 h 1094741"/>
              <a:gd name="connsiteX12" fmla="*/ 350520 w 1697990"/>
              <a:gd name="connsiteY12" fmla="*/ 1069975 h 1094741"/>
              <a:gd name="connsiteX13" fmla="*/ 297180 w 1697990"/>
              <a:gd name="connsiteY13" fmla="*/ 1042882 h 1094741"/>
              <a:gd name="connsiteX14" fmla="*/ 357188 w 1697990"/>
              <a:gd name="connsiteY14" fmla="*/ 1029335 h 1094741"/>
              <a:gd name="connsiteX15" fmla="*/ 1303655 w 1697990"/>
              <a:gd name="connsiteY15" fmla="*/ 1000761 h 1094741"/>
              <a:gd name="connsiteX16" fmla="*/ 1290108 w 1697990"/>
              <a:gd name="connsiteY16" fmla="*/ 1025621 h 1094741"/>
              <a:gd name="connsiteX17" fmla="*/ 1277041 w 1697990"/>
              <a:gd name="connsiteY17" fmla="*/ 1054563 h 1094741"/>
              <a:gd name="connsiteX18" fmla="*/ 1304885 w 1697990"/>
              <a:gd name="connsiteY18" fmla="*/ 1064261 h 1094741"/>
              <a:gd name="connsiteX19" fmla="*/ 1329055 w 1697990"/>
              <a:gd name="connsiteY19" fmla="*/ 1074421 h 1094741"/>
              <a:gd name="connsiteX20" fmla="*/ 1282382 w 1697990"/>
              <a:gd name="connsiteY20" fmla="*/ 1094741 h 1094741"/>
              <a:gd name="connsiteX21" fmla="*/ 1222375 w 1697990"/>
              <a:gd name="connsiteY21" fmla="*/ 1074421 h 1094741"/>
              <a:gd name="connsiteX22" fmla="*/ 1249045 w 1697990"/>
              <a:gd name="connsiteY22" fmla="*/ 1064261 h 1094741"/>
              <a:gd name="connsiteX23" fmla="*/ 1268272 w 1697990"/>
              <a:gd name="connsiteY23" fmla="*/ 1056937 h 1094741"/>
              <a:gd name="connsiteX24" fmla="*/ 1249468 w 1697990"/>
              <a:gd name="connsiteY24" fmla="*/ 1059911 h 1094741"/>
              <a:gd name="connsiteX25" fmla="*/ 1222375 w 1697990"/>
              <a:gd name="connsiteY25" fmla="*/ 1069341 h 1094741"/>
              <a:gd name="connsiteX26" fmla="*/ 1256242 w 1697990"/>
              <a:gd name="connsiteY26" fmla="*/ 1021335 h 1094741"/>
              <a:gd name="connsiteX27" fmla="*/ 1303655 w 1697990"/>
              <a:gd name="connsiteY27" fmla="*/ 1000761 h 1094741"/>
              <a:gd name="connsiteX28" fmla="*/ 394335 w 1697990"/>
              <a:gd name="connsiteY28" fmla="*/ 1000760 h 1094741"/>
              <a:gd name="connsiteX29" fmla="*/ 448522 w 1697990"/>
              <a:gd name="connsiteY29" fmla="*/ 1021334 h 1094741"/>
              <a:gd name="connsiteX30" fmla="*/ 475615 w 1697990"/>
              <a:gd name="connsiteY30" fmla="*/ 1069340 h 1094741"/>
              <a:gd name="connsiteX31" fmla="*/ 428202 w 1697990"/>
              <a:gd name="connsiteY31" fmla="*/ 1055624 h 1094741"/>
              <a:gd name="connsiteX32" fmla="*/ 394335 w 1697990"/>
              <a:gd name="connsiteY32" fmla="*/ 1000760 h 1094741"/>
              <a:gd name="connsiteX33" fmla="*/ 1408629 w 1697990"/>
              <a:gd name="connsiteY33" fmla="*/ 994411 h 1094741"/>
              <a:gd name="connsiteX34" fmla="*/ 1466850 w 1697990"/>
              <a:gd name="connsiteY34" fmla="*/ 994411 h 1094741"/>
              <a:gd name="connsiteX35" fmla="*/ 1421567 w 1697990"/>
              <a:gd name="connsiteY35" fmla="*/ 1028701 h 1094741"/>
              <a:gd name="connsiteX36" fmla="*/ 1363345 w 1697990"/>
              <a:gd name="connsiteY36" fmla="*/ 1021843 h 1094741"/>
              <a:gd name="connsiteX37" fmla="*/ 1408629 w 1697990"/>
              <a:gd name="connsiteY37" fmla="*/ 994411 h 1094741"/>
              <a:gd name="connsiteX38" fmla="*/ 238125 w 1697990"/>
              <a:gd name="connsiteY38" fmla="*/ 994410 h 1094741"/>
              <a:gd name="connsiteX39" fmla="*/ 298323 w 1697990"/>
              <a:gd name="connsiteY39" fmla="*/ 994410 h 1094741"/>
              <a:gd name="connsiteX40" fmla="*/ 338455 w 1697990"/>
              <a:gd name="connsiteY40" fmla="*/ 1021842 h 1094741"/>
              <a:gd name="connsiteX41" fmla="*/ 284946 w 1697990"/>
              <a:gd name="connsiteY41" fmla="*/ 1028700 h 1094741"/>
              <a:gd name="connsiteX42" fmla="*/ 238125 w 1697990"/>
              <a:gd name="connsiteY42" fmla="*/ 994410 h 1094741"/>
              <a:gd name="connsiteX43" fmla="*/ 1362710 w 1697990"/>
              <a:gd name="connsiteY43" fmla="*/ 969646 h 1094741"/>
              <a:gd name="connsiteX44" fmla="*/ 1343089 w 1697990"/>
              <a:gd name="connsiteY44" fmla="*/ 1021716 h 1094741"/>
              <a:gd name="connsiteX45" fmla="*/ 1297305 w 1697990"/>
              <a:gd name="connsiteY45" fmla="*/ 1047751 h 1094741"/>
              <a:gd name="connsiteX46" fmla="*/ 1316926 w 1697990"/>
              <a:gd name="connsiteY46" fmla="*/ 995681 h 1094741"/>
              <a:gd name="connsiteX47" fmla="*/ 1362710 w 1697990"/>
              <a:gd name="connsiteY47" fmla="*/ 969646 h 1094741"/>
              <a:gd name="connsiteX48" fmla="*/ 337820 w 1697990"/>
              <a:gd name="connsiteY48" fmla="*/ 969645 h 1094741"/>
              <a:gd name="connsiteX49" fmla="*/ 383482 w 1697990"/>
              <a:gd name="connsiteY49" fmla="*/ 995680 h 1094741"/>
              <a:gd name="connsiteX50" fmla="*/ 409575 w 1697990"/>
              <a:gd name="connsiteY50" fmla="*/ 1047750 h 1094741"/>
              <a:gd name="connsiteX51" fmla="*/ 363913 w 1697990"/>
              <a:gd name="connsiteY51" fmla="*/ 1021715 h 1094741"/>
              <a:gd name="connsiteX52" fmla="*/ 337820 w 1697990"/>
              <a:gd name="connsiteY52" fmla="*/ 969645 h 1094741"/>
              <a:gd name="connsiteX53" fmla="*/ 1467667 w 1697990"/>
              <a:gd name="connsiteY53" fmla="*/ 950596 h 1094741"/>
              <a:gd name="connsiteX54" fmla="*/ 1519555 w 1697990"/>
              <a:gd name="connsiteY54" fmla="*/ 950596 h 1094741"/>
              <a:gd name="connsiteX55" fmla="*/ 1480639 w 1697990"/>
              <a:gd name="connsiteY55" fmla="*/ 981817 h 1094741"/>
              <a:gd name="connsiteX56" fmla="*/ 1428750 w 1697990"/>
              <a:gd name="connsiteY56" fmla="*/ 988061 h 1094741"/>
              <a:gd name="connsiteX57" fmla="*/ 1467667 w 1697990"/>
              <a:gd name="connsiteY57" fmla="*/ 950596 h 1094741"/>
              <a:gd name="connsiteX58" fmla="*/ 178435 w 1697990"/>
              <a:gd name="connsiteY58" fmla="*/ 950595 h 1094741"/>
              <a:gd name="connsiteX59" fmla="*/ 238633 w 1697990"/>
              <a:gd name="connsiteY59" fmla="*/ 950595 h 1094741"/>
              <a:gd name="connsiteX60" fmla="*/ 278765 w 1697990"/>
              <a:gd name="connsiteY60" fmla="*/ 988060 h 1094741"/>
              <a:gd name="connsiteX61" fmla="*/ 218567 w 1697990"/>
              <a:gd name="connsiteY61" fmla="*/ 981816 h 1094741"/>
              <a:gd name="connsiteX62" fmla="*/ 178435 w 1697990"/>
              <a:gd name="connsiteY62" fmla="*/ 950595 h 1094741"/>
              <a:gd name="connsiteX63" fmla="*/ 1422400 w 1697990"/>
              <a:gd name="connsiteY63" fmla="*/ 935356 h 1094741"/>
              <a:gd name="connsiteX64" fmla="*/ 1402779 w 1697990"/>
              <a:gd name="connsiteY64" fmla="*/ 989282 h 1094741"/>
              <a:gd name="connsiteX65" fmla="*/ 1356995 w 1697990"/>
              <a:gd name="connsiteY65" fmla="*/ 1022986 h 1094741"/>
              <a:gd name="connsiteX66" fmla="*/ 1376617 w 1697990"/>
              <a:gd name="connsiteY66" fmla="*/ 962319 h 1094741"/>
              <a:gd name="connsiteX67" fmla="*/ 1422400 w 1697990"/>
              <a:gd name="connsiteY67" fmla="*/ 935356 h 1094741"/>
              <a:gd name="connsiteX68" fmla="*/ 278765 w 1697990"/>
              <a:gd name="connsiteY68" fmla="*/ 935355 h 1094741"/>
              <a:gd name="connsiteX69" fmla="*/ 324549 w 1697990"/>
              <a:gd name="connsiteY69" fmla="*/ 962318 h 1094741"/>
              <a:gd name="connsiteX70" fmla="*/ 344170 w 1697990"/>
              <a:gd name="connsiteY70" fmla="*/ 1022985 h 1094741"/>
              <a:gd name="connsiteX71" fmla="*/ 298387 w 1697990"/>
              <a:gd name="connsiteY71" fmla="*/ 989281 h 1094741"/>
              <a:gd name="connsiteX72" fmla="*/ 278765 w 1697990"/>
              <a:gd name="connsiteY72" fmla="*/ 935355 h 1094741"/>
              <a:gd name="connsiteX73" fmla="*/ 1572895 w 1697990"/>
              <a:gd name="connsiteY73" fmla="*/ 891541 h 1094741"/>
              <a:gd name="connsiteX74" fmla="*/ 1540465 w 1697990"/>
              <a:gd name="connsiteY74" fmla="*/ 929165 h 1094741"/>
              <a:gd name="connsiteX75" fmla="*/ 1482090 w 1697990"/>
              <a:gd name="connsiteY75" fmla="*/ 941706 h 1094741"/>
              <a:gd name="connsiteX76" fmla="*/ 1521007 w 1697990"/>
              <a:gd name="connsiteY76" fmla="*/ 897812 h 1094741"/>
              <a:gd name="connsiteX77" fmla="*/ 1572895 w 1697990"/>
              <a:gd name="connsiteY77" fmla="*/ 891541 h 1094741"/>
              <a:gd name="connsiteX78" fmla="*/ 1466215 w 1697990"/>
              <a:gd name="connsiteY78" fmla="*/ 891541 h 1094741"/>
              <a:gd name="connsiteX79" fmla="*/ 1459956 w 1697990"/>
              <a:gd name="connsiteY79" fmla="*/ 943430 h 1094741"/>
              <a:gd name="connsiteX80" fmla="*/ 1422400 w 1697990"/>
              <a:gd name="connsiteY80" fmla="*/ 982346 h 1094741"/>
              <a:gd name="connsiteX81" fmla="*/ 1428659 w 1697990"/>
              <a:gd name="connsiteY81" fmla="*/ 923971 h 1094741"/>
              <a:gd name="connsiteX82" fmla="*/ 1466215 w 1697990"/>
              <a:gd name="connsiteY82" fmla="*/ 891541 h 1094741"/>
              <a:gd name="connsiteX83" fmla="*/ 231775 w 1697990"/>
              <a:gd name="connsiteY83" fmla="*/ 891540 h 1094741"/>
              <a:gd name="connsiteX84" fmla="*/ 272052 w 1697990"/>
              <a:gd name="connsiteY84" fmla="*/ 923970 h 1094741"/>
              <a:gd name="connsiteX85" fmla="*/ 278765 w 1697990"/>
              <a:gd name="connsiteY85" fmla="*/ 982345 h 1094741"/>
              <a:gd name="connsiteX86" fmla="*/ 238488 w 1697990"/>
              <a:gd name="connsiteY86" fmla="*/ 943429 h 1094741"/>
              <a:gd name="connsiteX87" fmla="*/ 231775 w 1697990"/>
              <a:gd name="connsiteY87" fmla="*/ 891540 h 1094741"/>
              <a:gd name="connsiteX88" fmla="*/ 125095 w 1697990"/>
              <a:gd name="connsiteY88" fmla="*/ 891540 h 1094741"/>
              <a:gd name="connsiteX89" fmla="*/ 185511 w 1697990"/>
              <a:gd name="connsiteY89" fmla="*/ 897811 h 1094741"/>
              <a:gd name="connsiteX90" fmla="*/ 219075 w 1697990"/>
              <a:gd name="connsiteY90" fmla="*/ 941705 h 1094741"/>
              <a:gd name="connsiteX91" fmla="*/ 158659 w 1697990"/>
              <a:gd name="connsiteY91" fmla="*/ 929164 h 1094741"/>
              <a:gd name="connsiteX92" fmla="*/ 125095 w 1697990"/>
              <a:gd name="connsiteY92" fmla="*/ 891540 h 1094741"/>
              <a:gd name="connsiteX93" fmla="*/ 1513205 w 1697990"/>
              <a:gd name="connsiteY93" fmla="*/ 838201 h 1094741"/>
              <a:gd name="connsiteX94" fmla="*/ 1513205 w 1697990"/>
              <a:gd name="connsiteY94" fmla="*/ 896494 h 1094741"/>
              <a:gd name="connsiteX95" fmla="*/ 1482090 w 1697990"/>
              <a:gd name="connsiteY95" fmla="*/ 935356 h 1094741"/>
              <a:gd name="connsiteX96" fmla="*/ 1482090 w 1697990"/>
              <a:gd name="connsiteY96" fmla="*/ 877063 h 1094741"/>
              <a:gd name="connsiteX97" fmla="*/ 1513205 w 1697990"/>
              <a:gd name="connsiteY97" fmla="*/ 838201 h 1094741"/>
              <a:gd name="connsiteX98" fmla="*/ 184785 w 1697990"/>
              <a:gd name="connsiteY98" fmla="*/ 838200 h 1094741"/>
              <a:gd name="connsiteX99" fmla="*/ 225425 w 1697990"/>
              <a:gd name="connsiteY99" fmla="*/ 877062 h 1094741"/>
              <a:gd name="connsiteX100" fmla="*/ 225425 w 1697990"/>
              <a:gd name="connsiteY100" fmla="*/ 935355 h 1094741"/>
              <a:gd name="connsiteX101" fmla="*/ 191558 w 1697990"/>
              <a:gd name="connsiteY101" fmla="*/ 896493 h 1094741"/>
              <a:gd name="connsiteX102" fmla="*/ 184785 w 1697990"/>
              <a:gd name="connsiteY102" fmla="*/ 838200 h 1094741"/>
              <a:gd name="connsiteX103" fmla="*/ 1619885 w 1697990"/>
              <a:gd name="connsiteY103" fmla="*/ 825501 h 1094741"/>
              <a:gd name="connsiteX104" fmla="*/ 1586181 w 1697990"/>
              <a:gd name="connsiteY104" fmla="*/ 871285 h 1094741"/>
              <a:gd name="connsiteX105" fmla="*/ 1532255 w 1697990"/>
              <a:gd name="connsiteY105" fmla="*/ 890906 h 1094741"/>
              <a:gd name="connsiteX106" fmla="*/ 1559218 w 1697990"/>
              <a:gd name="connsiteY106" fmla="*/ 845123 h 1094741"/>
              <a:gd name="connsiteX107" fmla="*/ 1619885 w 1697990"/>
              <a:gd name="connsiteY107" fmla="*/ 825501 h 1094741"/>
              <a:gd name="connsiteX108" fmla="*/ 84455 w 1697990"/>
              <a:gd name="connsiteY108" fmla="*/ 825500 h 1094741"/>
              <a:gd name="connsiteX109" fmla="*/ 138381 w 1697990"/>
              <a:gd name="connsiteY109" fmla="*/ 845122 h 1094741"/>
              <a:gd name="connsiteX110" fmla="*/ 172085 w 1697990"/>
              <a:gd name="connsiteY110" fmla="*/ 890905 h 1094741"/>
              <a:gd name="connsiteX111" fmla="*/ 111418 w 1697990"/>
              <a:gd name="connsiteY111" fmla="*/ 871284 h 1094741"/>
              <a:gd name="connsiteX112" fmla="*/ 84455 w 1697990"/>
              <a:gd name="connsiteY112" fmla="*/ 825500 h 1094741"/>
              <a:gd name="connsiteX113" fmla="*/ 151003 w 1697990"/>
              <a:gd name="connsiteY113" fmla="*/ 784860 h 1094741"/>
              <a:gd name="connsiteX114" fmla="*/ 178435 w 1697990"/>
              <a:gd name="connsiteY114" fmla="*/ 824992 h 1094741"/>
              <a:gd name="connsiteX115" fmla="*/ 178435 w 1697990"/>
              <a:gd name="connsiteY115" fmla="*/ 885190 h 1094741"/>
              <a:gd name="connsiteX116" fmla="*/ 144145 w 1697990"/>
              <a:gd name="connsiteY116" fmla="*/ 845058 h 1094741"/>
              <a:gd name="connsiteX117" fmla="*/ 151003 w 1697990"/>
              <a:gd name="connsiteY117" fmla="*/ 784860 h 1094741"/>
              <a:gd name="connsiteX118" fmla="*/ 1553337 w 1697990"/>
              <a:gd name="connsiteY118" fmla="*/ 779146 h 1094741"/>
              <a:gd name="connsiteX119" fmla="*/ 1560195 w 1697990"/>
              <a:gd name="connsiteY119" fmla="*/ 838796 h 1094741"/>
              <a:gd name="connsiteX120" fmla="*/ 1525905 w 1697990"/>
              <a:gd name="connsiteY120" fmla="*/ 885191 h 1094741"/>
              <a:gd name="connsiteX121" fmla="*/ 1525905 w 1697990"/>
              <a:gd name="connsiteY121" fmla="*/ 825541 h 1094741"/>
              <a:gd name="connsiteX122" fmla="*/ 1553337 w 1697990"/>
              <a:gd name="connsiteY122" fmla="*/ 779146 h 1094741"/>
              <a:gd name="connsiteX123" fmla="*/ 46990 w 1697990"/>
              <a:gd name="connsiteY123" fmla="*/ 756920 h 1094741"/>
              <a:gd name="connsiteX124" fmla="*/ 99060 w 1697990"/>
              <a:gd name="connsiteY124" fmla="*/ 784167 h 1094741"/>
              <a:gd name="connsiteX125" fmla="*/ 125095 w 1697990"/>
              <a:gd name="connsiteY125" fmla="*/ 831850 h 1094741"/>
              <a:gd name="connsiteX126" fmla="*/ 73025 w 1697990"/>
              <a:gd name="connsiteY126" fmla="*/ 804603 h 1094741"/>
              <a:gd name="connsiteX127" fmla="*/ 46990 w 1697990"/>
              <a:gd name="connsiteY127" fmla="*/ 756920 h 1094741"/>
              <a:gd name="connsiteX128" fmla="*/ 1651000 w 1697990"/>
              <a:gd name="connsiteY128" fmla="*/ 750571 h 1094741"/>
              <a:gd name="connsiteX129" fmla="*/ 1631431 w 1697990"/>
              <a:gd name="connsiteY129" fmla="*/ 798254 h 1094741"/>
              <a:gd name="connsiteX130" fmla="*/ 1579245 w 1697990"/>
              <a:gd name="connsiteY130" fmla="*/ 825501 h 1094741"/>
              <a:gd name="connsiteX131" fmla="*/ 1598815 w 1697990"/>
              <a:gd name="connsiteY131" fmla="*/ 777818 h 1094741"/>
              <a:gd name="connsiteX132" fmla="*/ 1651000 w 1697990"/>
              <a:gd name="connsiteY132" fmla="*/ 750571 h 1094741"/>
              <a:gd name="connsiteX133" fmla="*/ 119168 w 1697990"/>
              <a:gd name="connsiteY133" fmla="*/ 725805 h 1094741"/>
              <a:gd name="connsiteX134" fmla="*/ 144145 w 1697990"/>
              <a:gd name="connsiteY134" fmla="*/ 772200 h 1094741"/>
              <a:gd name="connsiteX135" fmla="*/ 131657 w 1697990"/>
              <a:gd name="connsiteY135" fmla="*/ 831850 h 1094741"/>
              <a:gd name="connsiteX136" fmla="*/ 106680 w 1697990"/>
              <a:gd name="connsiteY136" fmla="*/ 778828 h 1094741"/>
              <a:gd name="connsiteX137" fmla="*/ 119168 w 1697990"/>
              <a:gd name="connsiteY137" fmla="*/ 725805 h 1094741"/>
              <a:gd name="connsiteX138" fmla="*/ 1578864 w 1697990"/>
              <a:gd name="connsiteY138" fmla="*/ 719456 h 1094741"/>
              <a:gd name="connsiteX139" fmla="*/ 1591310 w 1697990"/>
              <a:gd name="connsiteY139" fmla="*/ 779106 h 1094741"/>
              <a:gd name="connsiteX140" fmla="*/ 1572641 w 1697990"/>
              <a:gd name="connsiteY140" fmla="*/ 825501 h 1094741"/>
              <a:gd name="connsiteX141" fmla="*/ 1560195 w 1697990"/>
              <a:gd name="connsiteY141" fmla="*/ 765851 h 1094741"/>
              <a:gd name="connsiteX142" fmla="*/ 1578864 w 1697990"/>
              <a:gd name="connsiteY142" fmla="*/ 719456 h 1094741"/>
              <a:gd name="connsiteX143" fmla="*/ 19050 w 1697990"/>
              <a:gd name="connsiteY143" fmla="*/ 685165 h 1094741"/>
              <a:gd name="connsiteX144" fmla="*/ 73545 w 1697990"/>
              <a:gd name="connsiteY144" fmla="*/ 719032 h 1094741"/>
              <a:gd name="connsiteX145" fmla="*/ 93980 w 1697990"/>
              <a:gd name="connsiteY145" fmla="*/ 766445 h 1094741"/>
              <a:gd name="connsiteX146" fmla="*/ 39485 w 1697990"/>
              <a:gd name="connsiteY146" fmla="*/ 739352 h 1094741"/>
              <a:gd name="connsiteX147" fmla="*/ 19050 w 1697990"/>
              <a:gd name="connsiteY147" fmla="*/ 685165 h 1094741"/>
              <a:gd name="connsiteX148" fmla="*/ 1678940 w 1697990"/>
              <a:gd name="connsiteY148" fmla="*/ 678816 h 1094741"/>
              <a:gd name="connsiteX149" fmla="*/ 1659319 w 1697990"/>
              <a:gd name="connsiteY149" fmla="*/ 732742 h 1094741"/>
              <a:gd name="connsiteX150" fmla="*/ 1613535 w 1697990"/>
              <a:gd name="connsiteY150" fmla="*/ 766446 h 1094741"/>
              <a:gd name="connsiteX151" fmla="*/ 1633157 w 1697990"/>
              <a:gd name="connsiteY151" fmla="*/ 712520 h 1094741"/>
              <a:gd name="connsiteX152" fmla="*/ 1678940 w 1697990"/>
              <a:gd name="connsiteY152" fmla="*/ 678816 h 1094741"/>
              <a:gd name="connsiteX153" fmla="*/ 98679 w 1697990"/>
              <a:gd name="connsiteY153" fmla="*/ 659765 h 1094741"/>
              <a:gd name="connsiteX154" fmla="*/ 112395 w 1697990"/>
              <a:gd name="connsiteY154" fmla="*/ 712788 h 1094741"/>
              <a:gd name="connsiteX155" fmla="*/ 98679 w 1697990"/>
              <a:gd name="connsiteY155" fmla="*/ 765810 h 1094741"/>
              <a:gd name="connsiteX156" fmla="*/ 78105 w 1697990"/>
              <a:gd name="connsiteY156" fmla="*/ 712788 h 1094741"/>
              <a:gd name="connsiteX157" fmla="*/ 98679 w 1697990"/>
              <a:gd name="connsiteY157" fmla="*/ 659765 h 1094741"/>
              <a:gd name="connsiteX158" fmla="*/ 1605915 w 1697990"/>
              <a:gd name="connsiteY158" fmla="*/ 653416 h 1094741"/>
              <a:gd name="connsiteX159" fmla="*/ 1626235 w 1697990"/>
              <a:gd name="connsiteY159" fmla="*/ 711638 h 1094741"/>
              <a:gd name="connsiteX160" fmla="*/ 1605915 w 1697990"/>
              <a:gd name="connsiteY160" fmla="*/ 756921 h 1094741"/>
              <a:gd name="connsiteX161" fmla="*/ 1585595 w 1697990"/>
              <a:gd name="connsiteY161" fmla="*/ 705169 h 1094741"/>
              <a:gd name="connsiteX162" fmla="*/ 1605915 w 1697990"/>
              <a:gd name="connsiteY162" fmla="*/ 653416 h 1094741"/>
              <a:gd name="connsiteX163" fmla="*/ 1691640 w 1697990"/>
              <a:gd name="connsiteY163" fmla="*/ 607061 h 1094741"/>
              <a:gd name="connsiteX164" fmla="*/ 1684973 w 1697990"/>
              <a:gd name="connsiteY164" fmla="*/ 659033 h 1094741"/>
              <a:gd name="connsiteX165" fmla="*/ 1638300 w 1697990"/>
              <a:gd name="connsiteY165" fmla="*/ 691516 h 1094741"/>
              <a:gd name="connsiteX166" fmla="*/ 1651635 w 1697990"/>
              <a:gd name="connsiteY166" fmla="*/ 639544 h 1094741"/>
              <a:gd name="connsiteX167" fmla="*/ 1691640 w 1697990"/>
              <a:gd name="connsiteY167" fmla="*/ 607061 h 1094741"/>
              <a:gd name="connsiteX168" fmla="*/ 6350 w 1697990"/>
              <a:gd name="connsiteY168" fmla="*/ 607060 h 1094741"/>
              <a:gd name="connsiteX169" fmla="*/ 52776 w 1697990"/>
              <a:gd name="connsiteY169" fmla="*/ 647337 h 1094741"/>
              <a:gd name="connsiteX170" fmla="*/ 66040 w 1697990"/>
              <a:gd name="connsiteY170" fmla="*/ 701040 h 1094741"/>
              <a:gd name="connsiteX171" fmla="*/ 19614 w 1697990"/>
              <a:gd name="connsiteY171" fmla="*/ 660763 h 1094741"/>
              <a:gd name="connsiteX172" fmla="*/ 6350 w 1697990"/>
              <a:gd name="connsiteY172" fmla="*/ 607060 h 1094741"/>
              <a:gd name="connsiteX173" fmla="*/ 87122 w 1697990"/>
              <a:gd name="connsiteY173" fmla="*/ 594360 h 1094741"/>
              <a:gd name="connsiteX174" fmla="*/ 93980 w 1697990"/>
              <a:gd name="connsiteY174" fmla="*/ 647383 h 1094741"/>
              <a:gd name="connsiteX175" fmla="*/ 66548 w 1697990"/>
              <a:gd name="connsiteY175" fmla="*/ 700405 h 1094741"/>
              <a:gd name="connsiteX176" fmla="*/ 59690 w 1697990"/>
              <a:gd name="connsiteY176" fmla="*/ 647383 h 1094741"/>
              <a:gd name="connsiteX177" fmla="*/ 87122 w 1697990"/>
              <a:gd name="connsiteY177" fmla="*/ 594360 h 1094741"/>
              <a:gd name="connsiteX178" fmla="*/ 1619673 w 1697990"/>
              <a:gd name="connsiteY178" fmla="*/ 588011 h 1094741"/>
              <a:gd name="connsiteX179" fmla="*/ 1644650 w 1697990"/>
              <a:gd name="connsiteY179" fmla="*/ 639764 h 1094741"/>
              <a:gd name="connsiteX180" fmla="*/ 1632162 w 1697990"/>
              <a:gd name="connsiteY180" fmla="*/ 691516 h 1094741"/>
              <a:gd name="connsiteX181" fmla="*/ 1607185 w 1697990"/>
              <a:gd name="connsiteY181" fmla="*/ 639764 h 1094741"/>
              <a:gd name="connsiteX182" fmla="*/ 1619673 w 1697990"/>
              <a:gd name="connsiteY182" fmla="*/ 588011 h 1094741"/>
              <a:gd name="connsiteX183" fmla="*/ 1697990 w 1697990"/>
              <a:gd name="connsiteY183" fmla="*/ 528321 h 1094741"/>
              <a:gd name="connsiteX184" fmla="*/ 1697990 w 1697990"/>
              <a:gd name="connsiteY184" fmla="*/ 580137 h 1094741"/>
              <a:gd name="connsiteX185" fmla="*/ 1657350 w 1697990"/>
              <a:gd name="connsiteY185" fmla="*/ 625476 h 1094741"/>
              <a:gd name="connsiteX186" fmla="*/ 1657350 w 1697990"/>
              <a:gd name="connsiteY186" fmla="*/ 567945 h 1094741"/>
              <a:gd name="connsiteX187" fmla="*/ 1657350 w 1697990"/>
              <a:gd name="connsiteY187" fmla="*/ 567183 h 1094741"/>
              <a:gd name="connsiteX188" fmla="*/ 1697990 w 1697990"/>
              <a:gd name="connsiteY188" fmla="*/ 528321 h 1094741"/>
              <a:gd name="connsiteX189" fmla="*/ 78211 w 1697990"/>
              <a:gd name="connsiteY189" fmla="*/ 528320 h 1094741"/>
              <a:gd name="connsiteX190" fmla="*/ 84455 w 1697990"/>
              <a:gd name="connsiteY190" fmla="*/ 580136 h 1094741"/>
              <a:gd name="connsiteX191" fmla="*/ 46990 w 1697990"/>
              <a:gd name="connsiteY191" fmla="*/ 625475 h 1094741"/>
              <a:gd name="connsiteX192" fmla="*/ 46990 w 1697990"/>
              <a:gd name="connsiteY192" fmla="*/ 573659 h 1094741"/>
              <a:gd name="connsiteX193" fmla="*/ 78211 w 1697990"/>
              <a:gd name="connsiteY193" fmla="*/ 528320 h 1094741"/>
              <a:gd name="connsiteX194" fmla="*/ 0 w 1697990"/>
              <a:gd name="connsiteY194" fmla="*/ 528320 h 1094741"/>
              <a:gd name="connsiteX195" fmla="*/ 40277 w 1697990"/>
              <a:gd name="connsiteY195" fmla="*/ 573659 h 1094741"/>
              <a:gd name="connsiteX196" fmla="*/ 46990 w 1697990"/>
              <a:gd name="connsiteY196" fmla="*/ 625475 h 1094741"/>
              <a:gd name="connsiteX197" fmla="*/ 6713 w 1697990"/>
              <a:gd name="connsiteY197" fmla="*/ 586613 h 1094741"/>
              <a:gd name="connsiteX198" fmla="*/ 0 w 1697990"/>
              <a:gd name="connsiteY198" fmla="*/ 528320 h 1094741"/>
              <a:gd name="connsiteX199" fmla="*/ 1619885 w 1697990"/>
              <a:gd name="connsiteY199" fmla="*/ 522606 h 1094741"/>
              <a:gd name="connsiteX200" fmla="*/ 1657350 w 1697990"/>
              <a:gd name="connsiteY200" fmla="*/ 567945 h 1094741"/>
              <a:gd name="connsiteX201" fmla="*/ 1651106 w 1697990"/>
              <a:gd name="connsiteY201" fmla="*/ 619761 h 1094741"/>
              <a:gd name="connsiteX202" fmla="*/ 1619885 w 1697990"/>
              <a:gd name="connsiteY202" fmla="*/ 574422 h 1094741"/>
              <a:gd name="connsiteX203" fmla="*/ 1619885 w 1697990"/>
              <a:gd name="connsiteY203" fmla="*/ 522606 h 1094741"/>
              <a:gd name="connsiteX204" fmla="*/ 1619885 w 1697990"/>
              <a:gd name="connsiteY204" fmla="*/ 456566 h 1094741"/>
              <a:gd name="connsiteX205" fmla="*/ 1657350 w 1697990"/>
              <a:gd name="connsiteY205" fmla="*/ 495428 h 1094741"/>
              <a:gd name="connsiteX206" fmla="*/ 1657350 w 1697990"/>
              <a:gd name="connsiteY206" fmla="*/ 553721 h 1094741"/>
              <a:gd name="connsiteX207" fmla="*/ 1619885 w 1697990"/>
              <a:gd name="connsiteY207" fmla="*/ 508382 h 1094741"/>
              <a:gd name="connsiteX208" fmla="*/ 1619885 w 1697990"/>
              <a:gd name="connsiteY208" fmla="*/ 456566 h 1094741"/>
              <a:gd name="connsiteX209" fmla="*/ 78105 w 1697990"/>
              <a:gd name="connsiteY209" fmla="*/ 456565 h 1094741"/>
              <a:gd name="connsiteX210" fmla="*/ 78105 w 1697990"/>
              <a:gd name="connsiteY210" fmla="*/ 514858 h 1094741"/>
              <a:gd name="connsiteX211" fmla="*/ 40640 w 1697990"/>
              <a:gd name="connsiteY211" fmla="*/ 553720 h 1094741"/>
              <a:gd name="connsiteX212" fmla="*/ 46884 w 1697990"/>
              <a:gd name="connsiteY212" fmla="*/ 501904 h 1094741"/>
              <a:gd name="connsiteX213" fmla="*/ 78105 w 1697990"/>
              <a:gd name="connsiteY213" fmla="*/ 456565 h 1094741"/>
              <a:gd name="connsiteX214" fmla="*/ 0 w 1697990"/>
              <a:gd name="connsiteY214" fmla="*/ 456565 h 1094741"/>
              <a:gd name="connsiteX215" fmla="*/ 40640 w 1697990"/>
              <a:gd name="connsiteY215" fmla="*/ 501904 h 1094741"/>
              <a:gd name="connsiteX216" fmla="*/ 33867 w 1697990"/>
              <a:gd name="connsiteY216" fmla="*/ 553720 h 1094741"/>
              <a:gd name="connsiteX217" fmla="*/ 0 w 1697990"/>
              <a:gd name="connsiteY217" fmla="*/ 508381 h 1094741"/>
              <a:gd name="connsiteX218" fmla="*/ 0 w 1697990"/>
              <a:gd name="connsiteY218" fmla="*/ 456565 h 1094741"/>
              <a:gd name="connsiteX219" fmla="*/ 1697990 w 1697990"/>
              <a:gd name="connsiteY219" fmla="*/ 447041 h 1094741"/>
              <a:gd name="connsiteX220" fmla="*/ 1697990 w 1697990"/>
              <a:gd name="connsiteY220" fmla="*/ 500064 h 1094741"/>
              <a:gd name="connsiteX221" fmla="*/ 1666875 w 1697990"/>
              <a:gd name="connsiteY221" fmla="*/ 553086 h 1094741"/>
              <a:gd name="connsiteX222" fmla="*/ 1666875 w 1697990"/>
              <a:gd name="connsiteY222" fmla="*/ 493436 h 1094741"/>
              <a:gd name="connsiteX223" fmla="*/ 1697990 w 1697990"/>
              <a:gd name="connsiteY223" fmla="*/ 447041 h 1094741"/>
              <a:gd name="connsiteX224" fmla="*/ 1607185 w 1697990"/>
              <a:gd name="connsiteY224" fmla="*/ 387986 h 1094741"/>
              <a:gd name="connsiteX225" fmla="*/ 1651080 w 1697990"/>
              <a:gd name="connsiteY225" fmla="*/ 428263 h 1094741"/>
              <a:gd name="connsiteX226" fmla="*/ 1657350 w 1697990"/>
              <a:gd name="connsiteY226" fmla="*/ 481966 h 1094741"/>
              <a:gd name="connsiteX227" fmla="*/ 1619726 w 1697990"/>
              <a:gd name="connsiteY227" fmla="*/ 441689 h 1094741"/>
              <a:gd name="connsiteX228" fmla="*/ 1607185 w 1697990"/>
              <a:gd name="connsiteY228" fmla="*/ 387986 h 1094741"/>
              <a:gd name="connsiteX229" fmla="*/ 93980 w 1697990"/>
              <a:gd name="connsiteY229" fmla="*/ 387985 h 1094741"/>
              <a:gd name="connsiteX230" fmla="*/ 87312 w 1697990"/>
              <a:gd name="connsiteY230" fmla="*/ 441688 h 1094741"/>
              <a:gd name="connsiteX231" fmla="*/ 40640 w 1697990"/>
              <a:gd name="connsiteY231" fmla="*/ 481965 h 1094741"/>
              <a:gd name="connsiteX232" fmla="*/ 53975 w 1697990"/>
              <a:gd name="connsiteY232" fmla="*/ 428262 h 1094741"/>
              <a:gd name="connsiteX233" fmla="*/ 93980 w 1697990"/>
              <a:gd name="connsiteY233" fmla="*/ 387985 h 1094741"/>
              <a:gd name="connsiteX234" fmla="*/ 19897 w 1697990"/>
              <a:gd name="connsiteY234" fmla="*/ 375285 h 1094741"/>
              <a:gd name="connsiteX235" fmla="*/ 46990 w 1697990"/>
              <a:gd name="connsiteY235" fmla="*/ 428308 h 1094741"/>
              <a:gd name="connsiteX236" fmla="*/ 33443 w 1697990"/>
              <a:gd name="connsiteY236" fmla="*/ 481330 h 1094741"/>
              <a:gd name="connsiteX237" fmla="*/ 6350 w 1697990"/>
              <a:gd name="connsiteY237" fmla="*/ 428308 h 1094741"/>
              <a:gd name="connsiteX238" fmla="*/ 19897 w 1697990"/>
              <a:gd name="connsiteY238" fmla="*/ 375285 h 1094741"/>
              <a:gd name="connsiteX239" fmla="*/ 1684782 w 1697990"/>
              <a:gd name="connsiteY239" fmla="*/ 368936 h 1094741"/>
              <a:gd name="connsiteX240" fmla="*/ 1691640 w 1697990"/>
              <a:gd name="connsiteY240" fmla="*/ 421959 h 1094741"/>
              <a:gd name="connsiteX241" fmla="*/ 1664208 w 1697990"/>
              <a:gd name="connsiteY241" fmla="*/ 474981 h 1094741"/>
              <a:gd name="connsiteX242" fmla="*/ 1657350 w 1697990"/>
              <a:gd name="connsiteY242" fmla="*/ 421959 h 1094741"/>
              <a:gd name="connsiteX243" fmla="*/ 1684782 w 1697990"/>
              <a:gd name="connsiteY243" fmla="*/ 368936 h 1094741"/>
              <a:gd name="connsiteX244" fmla="*/ 113030 w 1697990"/>
              <a:gd name="connsiteY244" fmla="*/ 331470 h 1094741"/>
              <a:gd name="connsiteX245" fmla="*/ 99766 w 1697990"/>
              <a:gd name="connsiteY245" fmla="*/ 377031 h 1094741"/>
              <a:gd name="connsiteX246" fmla="*/ 53340 w 1697990"/>
              <a:gd name="connsiteY246" fmla="*/ 409575 h 1094741"/>
              <a:gd name="connsiteX247" fmla="*/ 66604 w 1697990"/>
              <a:gd name="connsiteY247" fmla="*/ 364014 h 1094741"/>
              <a:gd name="connsiteX248" fmla="*/ 113030 w 1697990"/>
              <a:gd name="connsiteY248" fmla="*/ 331470 h 1094741"/>
              <a:gd name="connsiteX249" fmla="*/ 1585595 w 1697990"/>
              <a:gd name="connsiteY249" fmla="*/ 321946 h 1094741"/>
              <a:gd name="connsiteX250" fmla="*/ 1631379 w 1697990"/>
              <a:gd name="connsiteY250" fmla="*/ 355650 h 1094741"/>
              <a:gd name="connsiteX251" fmla="*/ 1651000 w 1697990"/>
              <a:gd name="connsiteY251" fmla="*/ 409576 h 1094741"/>
              <a:gd name="connsiteX252" fmla="*/ 1598676 w 1697990"/>
              <a:gd name="connsiteY252" fmla="*/ 375872 h 1094741"/>
              <a:gd name="connsiteX253" fmla="*/ 1585595 w 1697990"/>
              <a:gd name="connsiteY253" fmla="*/ 321946 h 1094741"/>
              <a:gd name="connsiteX254" fmla="*/ 40386 w 1697990"/>
              <a:gd name="connsiteY254" fmla="*/ 303530 h 1094741"/>
              <a:gd name="connsiteX255" fmla="*/ 59055 w 1697990"/>
              <a:gd name="connsiteY255" fmla="*/ 356553 h 1094741"/>
              <a:gd name="connsiteX256" fmla="*/ 46609 w 1697990"/>
              <a:gd name="connsiteY256" fmla="*/ 409575 h 1094741"/>
              <a:gd name="connsiteX257" fmla="*/ 27940 w 1697990"/>
              <a:gd name="connsiteY257" fmla="*/ 356553 h 1094741"/>
              <a:gd name="connsiteX258" fmla="*/ 40386 w 1697990"/>
              <a:gd name="connsiteY258" fmla="*/ 303530 h 1094741"/>
              <a:gd name="connsiteX259" fmla="*/ 1658620 w 1697990"/>
              <a:gd name="connsiteY259" fmla="*/ 297181 h 1094741"/>
              <a:gd name="connsiteX260" fmla="*/ 1678940 w 1697990"/>
              <a:gd name="connsiteY260" fmla="*/ 350204 h 1094741"/>
              <a:gd name="connsiteX261" fmla="*/ 1658620 w 1697990"/>
              <a:gd name="connsiteY261" fmla="*/ 403226 h 1094741"/>
              <a:gd name="connsiteX262" fmla="*/ 1638300 w 1697990"/>
              <a:gd name="connsiteY262" fmla="*/ 356831 h 1094741"/>
              <a:gd name="connsiteX263" fmla="*/ 1658620 w 1697990"/>
              <a:gd name="connsiteY263" fmla="*/ 297181 h 1094741"/>
              <a:gd name="connsiteX264" fmla="*/ 1553845 w 1697990"/>
              <a:gd name="connsiteY264" fmla="*/ 262891 h 1094741"/>
              <a:gd name="connsiteX265" fmla="*/ 1605915 w 1697990"/>
              <a:gd name="connsiteY265" fmla="*/ 290138 h 1094741"/>
              <a:gd name="connsiteX266" fmla="*/ 1631950 w 1697990"/>
              <a:gd name="connsiteY266" fmla="*/ 337821 h 1094741"/>
              <a:gd name="connsiteX267" fmla="*/ 1579880 w 1697990"/>
              <a:gd name="connsiteY267" fmla="*/ 310574 h 1094741"/>
              <a:gd name="connsiteX268" fmla="*/ 1553845 w 1697990"/>
              <a:gd name="connsiteY268" fmla="*/ 262891 h 1094741"/>
              <a:gd name="connsiteX269" fmla="*/ 143510 w 1697990"/>
              <a:gd name="connsiteY269" fmla="*/ 262890 h 1094741"/>
              <a:gd name="connsiteX270" fmla="*/ 117475 w 1697990"/>
              <a:gd name="connsiteY270" fmla="*/ 317077 h 1094741"/>
              <a:gd name="connsiteX271" fmla="*/ 65405 w 1697990"/>
              <a:gd name="connsiteY271" fmla="*/ 344170 h 1094741"/>
              <a:gd name="connsiteX272" fmla="*/ 91440 w 1697990"/>
              <a:gd name="connsiteY272" fmla="*/ 289983 h 1094741"/>
              <a:gd name="connsiteX273" fmla="*/ 143510 w 1697990"/>
              <a:gd name="connsiteY273" fmla="*/ 262890 h 1094741"/>
              <a:gd name="connsiteX274" fmla="*/ 1626023 w 1697990"/>
              <a:gd name="connsiteY274" fmla="*/ 231776 h 1094741"/>
              <a:gd name="connsiteX275" fmla="*/ 1651000 w 1697990"/>
              <a:gd name="connsiteY275" fmla="*/ 278171 h 1094741"/>
              <a:gd name="connsiteX276" fmla="*/ 1638512 w 1697990"/>
              <a:gd name="connsiteY276" fmla="*/ 337821 h 1094741"/>
              <a:gd name="connsiteX277" fmla="*/ 1613535 w 1697990"/>
              <a:gd name="connsiteY277" fmla="*/ 284799 h 1094741"/>
              <a:gd name="connsiteX278" fmla="*/ 1626023 w 1697990"/>
              <a:gd name="connsiteY278" fmla="*/ 231776 h 1094741"/>
              <a:gd name="connsiteX279" fmla="*/ 71967 w 1697990"/>
              <a:gd name="connsiteY279" fmla="*/ 231775 h 1094741"/>
              <a:gd name="connsiteX280" fmla="*/ 84455 w 1697990"/>
              <a:gd name="connsiteY280" fmla="*/ 291425 h 1094741"/>
              <a:gd name="connsiteX281" fmla="*/ 59478 w 1697990"/>
              <a:gd name="connsiteY281" fmla="*/ 337820 h 1094741"/>
              <a:gd name="connsiteX282" fmla="*/ 46990 w 1697990"/>
              <a:gd name="connsiteY282" fmla="*/ 284798 h 1094741"/>
              <a:gd name="connsiteX283" fmla="*/ 71967 w 1697990"/>
              <a:gd name="connsiteY283" fmla="*/ 231775 h 1094741"/>
              <a:gd name="connsiteX284" fmla="*/ 178435 w 1697990"/>
              <a:gd name="connsiteY284" fmla="*/ 212725 h 1094741"/>
              <a:gd name="connsiteX285" fmla="*/ 152400 w 1697990"/>
              <a:gd name="connsiteY285" fmla="*/ 258509 h 1094741"/>
              <a:gd name="connsiteX286" fmla="*/ 100330 w 1697990"/>
              <a:gd name="connsiteY286" fmla="*/ 278130 h 1094741"/>
              <a:gd name="connsiteX287" fmla="*/ 126365 w 1697990"/>
              <a:gd name="connsiteY287" fmla="*/ 232347 h 1094741"/>
              <a:gd name="connsiteX288" fmla="*/ 178435 w 1697990"/>
              <a:gd name="connsiteY288" fmla="*/ 212725 h 1094741"/>
              <a:gd name="connsiteX289" fmla="*/ 1586103 w 1697990"/>
              <a:gd name="connsiteY289" fmla="*/ 165736 h 1094741"/>
              <a:gd name="connsiteX290" fmla="*/ 1613535 w 1697990"/>
              <a:gd name="connsiteY290" fmla="*/ 212131 h 1094741"/>
              <a:gd name="connsiteX291" fmla="*/ 1612678 w 1697990"/>
              <a:gd name="connsiteY291" fmla="*/ 241956 h 1094741"/>
              <a:gd name="connsiteX292" fmla="*/ 1606790 w 1697990"/>
              <a:gd name="connsiteY292" fmla="*/ 271219 h 1094741"/>
              <a:gd name="connsiteX293" fmla="*/ 1607185 w 1697990"/>
              <a:gd name="connsiteY293" fmla="*/ 271781 h 1094741"/>
              <a:gd name="connsiteX294" fmla="*/ 1606710 w 1697990"/>
              <a:gd name="connsiteY294" fmla="*/ 271620 h 1094741"/>
              <a:gd name="connsiteX295" fmla="*/ 1606677 w 1697990"/>
              <a:gd name="connsiteY295" fmla="*/ 271781 h 1094741"/>
              <a:gd name="connsiteX296" fmla="*/ 1606565 w 1697990"/>
              <a:gd name="connsiteY296" fmla="*/ 271571 h 1094741"/>
              <a:gd name="connsiteX297" fmla="*/ 1546518 w 1697990"/>
              <a:gd name="connsiteY297" fmla="*/ 251207 h 1094741"/>
              <a:gd name="connsiteX298" fmla="*/ 1519555 w 1697990"/>
              <a:gd name="connsiteY298" fmla="*/ 203201 h 1094741"/>
              <a:gd name="connsiteX299" fmla="*/ 1573481 w 1697990"/>
              <a:gd name="connsiteY299" fmla="*/ 223775 h 1094741"/>
              <a:gd name="connsiteX300" fmla="*/ 1590333 w 1697990"/>
              <a:gd name="connsiteY300" fmla="*/ 247778 h 1094741"/>
              <a:gd name="connsiteX301" fmla="*/ 1605062 w 1697990"/>
              <a:gd name="connsiteY301" fmla="*/ 268758 h 1094741"/>
              <a:gd name="connsiteX302" fmla="*/ 1592961 w 1697990"/>
              <a:gd name="connsiteY302" fmla="*/ 246098 h 1094741"/>
              <a:gd name="connsiteX303" fmla="*/ 1579245 w 1697990"/>
              <a:gd name="connsiteY303" fmla="*/ 225386 h 1094741"/>
              <a:gd name="connsiteX304" fmla="*/ 1586103 w 1697990"/>
              <a:gd name="connsiteY304" fmla="*/ 165736 h 1094741"/>
              <a:gd name="connsiteX305" fmla="*/ 111887 w 1697990"/>
              <a:gd name="connsiteY305" fmla="*/ 165735 h 1094741"/>
              <a:gd name="connsiteX306" fmla="*/ 118745 w 1697990"/>
              <a:gd name="connsiteY306" fmla="*/ 225385 h 1094741"/>
              <a:gd name="connsiteX307" fmla="*/ 91313 w 1697990"/>
              <a:gd name="connsiteY307" fmla="*/ 271780 h 1094741"/>
              <a:gd name="connsiteX308" fmla="*/ 84455 w 1697990"/>
              <a:gd name="connsiteY308" fmla="*/ 212130 h 1094741"/>
              <a:gd name="connsiteX309" fmla="*/ 111887 w 1697990"/>
              <a:gd name="connsiteY309" fmla="*/ 165735 h 1094741"/>
              <a:gd name="connsiteX310" fmla="*/ 225425 w 1697990"/>
              <a:gd name="connsiteY310" fmla="*/ 159385 h 1094741"/>
              <a:gd name="connsiteX311" fmla="*/ 191861 w 1697990"/>
              <a:gd name="connsiteY311" fmla="*/ 199390 h 1094741"/>
              <a:gd name="connsiteX312" fmla="*/ 131445 w 1697990"/>
              <a:gd name="connsiteY312" fmla="*/ 212725 h 1094741"/>
              <a:gd name="connsiteX313" fmla="*/ 165009 w 1697990"/>
              <a:gd name="connsiteY313" fmla="*/ 172720 h 1094741"/>
              <a:gd name="connsiteX314" fmla="*/ 225425 w 1697990"/>
              <a:gd name="connsiteY314" fmla="*/ 159385 h 1094741"/>
              <a:gd name="connsiteX315" fmla="*/ 1472565 w 1697990"/>
              <a:gd name="connsiteY315" fmla="*/ 153036 h 1094741"/>
              <a:gd name="connsiteX316" fmla="*/ 1532981 w 1697990"/>
              <a:gd name="connsiteY316" fmla="*/ 165577 h 1094741"/>
              <a:gd name="connsiteX317" fmla="*/ 1566545 w 1697990"/>
              <a:gd name="connsiteY317" fmla="*/ 203201 h 1094741"/>
              <a:gd name="connsiteX318" fmla="*/ 1506129 w 1697990"/>
              <a:gd name="connsiteY318" fmla="*/ 196930 h 1094741"/>
              <a:gd name="connsiteX319" fmla="*/ 1472565 w 1697990"/>
              <a:gd name="connsiteY319" fmla="*/ 153036 h 1094741"/>
              <a:gd name="connsiteX320" fmla="*/ 1428750 w 1697990"/>
              <a:gd name="connsiteY320" fmla="*/ 112396 h 1094741"/>
              <a:gd name="connsiteX321" fmla="*/ 1487043 w 1697990"/>
              <a:gd name="connsiteY321" fmla="*/ 112396 h 1094741"/>
              <a:gd name="connsiteX322" fmla="*/ 1525905 w 1697990"/>
              <a:gd name="connsiteY322" fmla="*/ 153036 h 1094741"/>
              <a:gd name="connsiteX323" fmla="*/ 1467612 w 1697990"/>
              <a:gd name="connsiteY323" fmla="*/ 146263 h 1094741"/>
              <a:gd name="connsiteX324" fmla="*/ 1428750 w 1697990"/>
              <a:gd name="connsiteY324" fmla="*/ 112396 h 1094741"/>
              <a:gd name="connsiteX325" fmla="*/ 1532255 w 1697990"/>
              <a:gd name="connsiteY325" fmla="*/ 106046 h 1094741"/>
              <a:gd name="connsiteX326" fmla="*/ 1572895 w 1697990"/>
              <a:gd name="connsiteY326" fmla="*/ 144908 h 1094741"/>
              <a:gd name="connsiteX327" fmla="*/ 1572895 w 1697990"/>
              <a:gd name="connsiteY327" fmla="*/ 203201 h 1094741"/>
              <a:gd name="connsiteX328" fmla="*/ 1539028 w 1697990"/>
              <a:gd name="connsiteY328" fmla="*/ 164339 h 1094741"/>
              <a:gd name="connsiteX329" fmla="*/ 1532255 w 1697990"/>
              <a:gd name="connsiteY329" fmla="*/ 106046 h 1094741"/>
              <a:gd name="connsiteX330" fmla="*/ 159385 w 1697990"/>
              <a:gd name="connsiteY330" fmla="*/ 106045 h 1094741"/>
              <a:gd name="connsiteX331" fmla="*/ 159385 w 1697990"/>
              <a:gd name="connsiteY331" fmla="*/ 164338 h 1094741"/>
              <a:gd name="connsiteX332" fmla="*/ 125095 w 1697990"/>
              <a:gd name="connsiteY332" fmla="*/ 203200 h 1094741"/>
              <a:gd name="connsiteX333" fmla="*/ 125095 w 1697990"/>
              <a:gd name="connsiteY333" fmla="*/ 151384 h 1094741"/>
              <a:gd name="connsiteX334" fmla="*/ 159385 w 1697990"/>
              <a:gd name="connsiteY334" fmla="*/ 106045 h 1094741"/>
              <a:gd name="connsiteX335" fmla="*/ 1427917 w 1697990"/>
              <a:gd name="connsiteY335" fmla="*/ 65406 h 1094741"/>
              <a:gd name="connsiteX336" fmla="*/ 1473200 w 1697990"/>
              <a:gd name="connsiteY336" fmla="*/ 99696 h 1094741"/>
              <a:gd name="connsiteX337" fmla="*/ 1414979 w 1697990"/>
              <a:gd name="connsiteY337" fmla="*/ 99696 h 1094741"/>
              <a:gd name="connsiteX338" fmla="*/ 1369695 w 1697990"/>
              <a:gd name="connsiteY338" fmla="*/ 72264 h 1094741"/>
              <a:gd name="connsiteX339" fmla="*/ 1427917 w 1697990"/>
              <a:gd name="connsiteY339" fmla="*/ 65406 h 1094741"/>
              <a:gd name="connsiteX340" fmla="*/ 270764 w 1697990"/>
              <a:gd name="connsiteY340" fmla="*/ 65405 h 1094741"/>
              <a:gd name="connsiteX341" fmla="*/ 322580 w 1697990"/>
              <a:gd name="connsiteY341" fmla="*/ 72178 h 1094741"/>
              <a:gd name="connsiteX342" fmla="*/ 283718 w 1697990"/>
              <a:gd name="connsiteY342" fmla="*/ 106045 h 1094741"/>
              <a:gd name="connsiteX343" fmla="*/ 225425 w 1697990"/>
              <a:gd name="connsiteY343" fmla="*/ 99272 h 1094741"/>
              <a:gd name="connsiteX344" fmla="*/ 270764 w 1697990"/>
              <a:gd name="connsiteY344" fmla="*/ 65405 h 1094741"/>
              <a:gd name="connsiteX345" fmla="*/ 1482090 w 1697990"/>
              <a:gd name="connsiteY345" fmla="*/ 53341 h 1094741"/>
              <a:gd name="connsiteX346" fmla="*/ 1519646 w 1697990"/>
              <a:gd name="connsiteY346" fmla="*/ 86905 h 1094741"/>
              <a:gd name="connsiteX347" fmla="*/ 1525905 w 1697990"/>
              <a:gd name="connsiteY347" fmla="*/ 147321 h 1094741"/>
              <a:gd name="connsiteX348" fmla="*/ 1488349 w 1697990"/>
              <a:gd name="connsiteY348" fmla="*/ 107044 h 1094741"/>
              <a:gd name="connsiteX349" fmla="*/ 1482090 w 1697990"/>
              <a:gd name="connsiteY349" fmla="*/ 53341 h 1094741"/>
              <a:gd name="connsiteX350" fmla="*/ 219075 w 1697990"/>
              <a:gd name="connsiteY350" fmla="*/ 53340 h 1094741"/>
              <a:gd name="connsiteX351" fmla="*/ 212362 w 1697990"/>
              <a:gd name="connsiteY351" fmla="*/ 113756 h 1094741"/>
              <a:gd name="connsiteX352" fmla="*/ 192304 w 1697990"/>
              <a:gd name="connsiteY352" fmla="*/ 132978 h 1094741"/>
              <a:gd name="connsiteX353" fmla="*/ 210947 w 1697990"/>
              <a:gd name="connsiteY353" fmla="*/ 119168 h 1094741"/>
              <a:gd name="connsiteX354" fmla="*/ 269240 w 1697990"/>
              <a:gd name="connsiteY354" fmla="*/ 112395 h 1094741"/>
              <a:gd name="connsiteX355" fmla="*/ 230378 w 1697990"/>
              <a:gd name="connsiteY355" fmla="*/ 146262 h 1094741"/>
              <a:gd name="connsiteX356" fmla="*/ 172085 w 1697990"/>
              <a:gd name="connsiteY356" fmla="*/ 153035 h 1094741"/>
              <a:gd name="connsiteX357" fmla="*/ 191516 w 1697990"/>
              <a:gd name="connsiteY357" fmla="*/ 133562 h 1094741"/>
              <a:gd name="connsiteX358" fmla="*/ 191680 w 1697990"/>
              <a:gd name="connsiteY358" fmla="*/ 133440 h 1094741"/>
              <a:gd name="connsiteX359" fmla="*/ 172085 w 1697990"/>
              <a:gd name="connsiteY359" fmla="*/ 147320 h 1094741"/>
              <a:gd name="connsiteX360" fmla="*/ 178798 w 1697990"/>
              <a:gd name="connsiteY360" fmla="*/ 93617 h 1094741"/>
              <a:gd name="connsiteX361" fmla="*/ 219075 w 1697990"/>
              <a:gd name="connsiteY361" fmla="*/ 53340 h 1094741"/>
              <a:gd name="connsiteX362" fmla="*/ 1413510 w 1697990"/>
              <a:gd name="connsiteY362" fmla="*/ 6351 h 1094741"/>
              <a:gd name="connsiteX363" fmla="*/ 1459936 w 1697990"/>
              <a:gd name="connsiteY363" fmla="*/ 33314 h 1094741"/>
              <a:gd name="connsiteX364" fmla="*/ 1473200 w 1697990"/>
              <a:gd name="connsiteY364" fmla="*/ 93981 h 1094741"/>
              <a:gd name="connsiteX365" fmla="*/ 1433407 w 1697990"/>
              <a:gd name="connsiteY365" fmla="*/ 60277 h 1094741"/>
              <a:gd name="connsiteX366" fmla="*/ 1413510 w 1697990"/>
              <a:gd name="connsiteY366" fmla="*/ 6351 h 1094741"/>
              <a:gd name="connsiteX367" fmla="*/ 284480 w 1697990"/>
              <a:gd name="connsiteY367" fmla="*/ 6350 h 1094741"/>
              <a:gd name="connsiteX368" fmla="*/ 264858 w 1697990"/>
              <a:gd name="connsiteY368" fmla="*/ 67017 h 1094741"/>
              <a:gd name="connsiteX369" fmla="*/ 219075 w 1697990"/>
              <a:gd name="connsiteY369" fmla="*/ 93980 h 1094741"/>
              <a:gd name="connsiteX370" fmla="*/ 238696 w 1697990"/>
              <a:gd name="connsiteY370" fmla="*/ 40054 h 1094741"/>
              <a:gd name="connsiteX371" fmla="*/ 284480 w 1697990"/>
              <a:gd name="connsiteY371" fmla="*/ 6350 h 1094741"/>
              <a:gd name="connsiteX372" fmla="*/ 1329055 w 1697990"/>
              <a:gd name="connsiteY372" fmla="*/ 1 h 1094741"/>
              <a:gd name="connsiteX373" fmla="*/ 1388626 w 1697990"/>
              <a:gd name="connsiteY373" fmla="*/ 12567 h 1094741"/>
              <a:gd name="connsiteX374" fmla="*/ 1429385 w 1697990"/>
              <a:gd name="connsiteY374" fmla="*/ 59691 h 1094741"/>
              <a:gd name="connsiteX375" fmla="*/ 1369814 w 1697990"/>
              <a:gd name="connsiteY375" fmla="*/ 47125 h 1094741"/>
              <a:gd name="connsiteX376" fmla="*/ 369570 w 1697990"/>
              <a:gd name="connsiteY376" fmla="*/ 0 h 1094741"/>
              <a:gd name="connsiteX377" fmla="*/ 328811 w 1697990"/>
              <a:gd name="connsiteY377" fmla="*/ 46718 h 1094741"/>
              <a:gd name="connsiteX378" fmla="*/ 269240 w 1697990"/>
              <a:gd name="connsiteY378" fmla="*/ 65405 h 1094741"/>
              <a:gd name="connsiteX379" fmla="*/ 309999 w 1697990"/>
              <a:gd name="connsiteY379" fmla="*/ 18687 h 1094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</a:cxnLst>
            <a:rect l="l" t="t" r="r" b="b"/>
            <a:pathLst>
              <a:path w="1697990" h="1094741">
                <a:moveTo>
                  <a:pt x="422275" y="1054100"/>
                </a:moveTo>
                <a:cubicBezTo>
                  <a:pt x="442278" y="1060873"/>
                  <a:pt x="462280" y="1067647"/>
                  <a:pt x="475615" y="1074420"/>
                </a:cubicBezTo>
                <a:cubicBezTo>
                  <a:pt x="455613" y="1081193"/>
                  <a:pt x="435610" y="1087967"/>
                  <a:pt x="422275" y="1094740"/>
                </a:cubicBezTo>
                <a:cubicBezTo>
                  <a:pt x="402273" y="1087967"/>
                  <a:pt x="388938" y="1081193"/>
                  <a:pt x="368935" y="1074420"/>
                </a:cubicBezTo>
                <a:cubicBezTo>
                  <a:pt x="388938" y="1067647"/>
                  <a:pt x="408940" y="1060873"/>
                  <a:pt x="422275" y="1054100"/>
                </a:cubicBezTo>
                <a:close/>
                <a:moveTo>
                  <a:pt x="1342589" y="1029336"/>
                </a:moveTo>
                <a:cubicBezTo>
                  <a:pt x="1361996" y="1036109"/>
                  <a:pt x="1381403" y="1036109"/>
                  <a:pt x="1400810" y="1042883"/>
                </a:cubicBezTo>
                <a:cubicBezTo>
                  <a:pt x="1387872" y="1049656"/>
                  <a:pt x="1368465" y="1056429"/>
                  <a:pt x="1355527" y="1069976"/>
                </a:cubicBezTo>
                <a:cubicBezTo>
                  <a:pt x="1336119" y="1063203"/>
                  <a:pt x="1316712" y="1063203"/>
                  <a:pt x="1297305" y="1056429"/>
                </a:cubicBezTo>
                <a:cubicBezTo>
                  <a:pt x="1310243" y="1049656"/>
                  <a:pt x="1329650" y="1036109"/>
                  <a:pt x="1342589" y="1029336"/>
                </a:cubicBezTo>
                <a:close/>
                <a:moveTo>
                  <a:pt x="357188" y="1029335"/>
                </a:moveTo>
                <a:cubicBezTo>
                  <a:pt x="377190" y="1036108"/>
                  <a:pt x="390525" y="1049655"/>
                  <a:pt x="403860" y="1056428"/>
                </a:cubicBezTo>
                <a:cubicBezTo>
                  <a:pt x="383858" y="1063202"/>
                  <a:pt x="370523" y="1063202"/>
                  <a:pt x="350520" y="1069975"/>
                </a:cubicBezTo>
                <a:cubicBezTo>
                  <a:pt x="330518" y="1056428"/>
                  <a:pt x="317183" y="1049655"/>
                  <a:pt x="297180" y="1042882"/>
                </a:cubicBezTo>
                <a:cubicBezTo>
                  <a:pt x="317183" y="1036108"/>
                  <a:pt x="337185" y="1036108"/>
                  <a:pt x="357188" y="1029335"/>
                </a:cubicBezTo>
                <a:close/>
                <a:moveTo>
                  <a:pt x="1303655" y="1000761"/>
                </a:moveTo>
                <a:cubicBezTo>
                  <a:pt x="1300268" y="1007619"/>
                  <a:pt x="1295188" y="1016192"/>
                  <a:pt x="1290108" y="1025621"/>
                </a:cubicBezTo>
                <a:lnTo>
                  <a:pt x="1277041" y="1054563"/>
                </a:lnTo>
                <a:lnTo>
                  <a:pt x="1304885" y="1064261"/>
                </a:lnTo>
                <a:cubicBezTo>
                  <a:pt x="1314053" y="1067648"/>
                  <a:pt x="1322387" y="1071035"/>
                  <a:pt x="1329055" y="1074421"/>
                </a:cubicBezTo>
                <a:cubicBezTo>
                  <a:pt x="1315720" y="1081194"/>
                  <a:pt x="1295717" y="1087968"/>
                  <a:pt x="1282382" y="1094741"/>
                </a:cubicBezTo>
                <a:cubicBezTo>
                  <a:pt x="1262380" y="1087968"/>
                  <a:pt x="1242377" y="1081194"/>
                  <a:pt x="1222375" y="1074421"/>
                </a:cubicBezTo>
                <a:cubicBezTo>
                  <a:pt x="1232376" y="1071035"/>
                  <a:pt x="1240711" y="1067648"/>
                  <a:pt x="1249045" y="1064261"/>
                </a:cubicBezTo>
                <a:lnTo>
                  <a:pt x="1268272" y="1056937"/>
                </a:lnTo>
                <a:lnTo>
                  <a:pt x="1249468" y="1059911"/>
                </a:lnTo>
                <a:cubicBezTo>
                  <a:pt x="1241002" y="1062483"/>
                  <a:pt x="1232535" y="1065912"/>
                  <a:pt x="1222375" y="1069341"/>
                </a:cubicBezTo>
                <a:cubicBezTo>
                  <a:pt x="1235922" y="1055625"/>
                  <a:pt x="1242695" y="1035051"/>
                  <a:pt x="1256242" y="1021335"/>
                </a:cubicBezTo>
                <a:cubicBezTo>
                  <a:pt x="1269788" y="1014477"/>
                  <a:pt x="1290108" y="1007619"/>
                  <a:pt x="1303655" y="1000761"/>
                </a:cubicBezTo>
                <a:close/>
                <a:moveTo>
                  <a:pt x="394335" y="1000760"/>
                </a:moveTo>
                <a:cubicBezTo>
                  <a:pt x="414655" y="1007618"/>
                  <a:pt x="428202" y="1014476"/>
                  <a:pt x="448522" y="1021334"/>
                </a:cubicBezTo>
                <a:cubicBezTo>
                  <a:pt x="455295" y="1035050"/>
                  <a:pt x="468842" y="1055624"/>
                  <a:pt x="475615" y="1069340"/>
                </a:cubicBezTo>
                <a:cubicBezTo>
                  <a:pt x="462068" y="1062482"/>
                  <a:pt x="441748" y="1055624"/>
                  <a:pt x="428202" y="1055624"/>
                </a:cubicBezTo>
                <a:cubicBezTo>
                  <a:pt x="414655" y="1035050"/>
                  <a:pt x="407882" y="1014476"/>
                  <a:pt x="394335" y="1000760"/>
                </a:cubicBezTo>
                <a:close/>
                <a:moveTo>
                  <a:pt x="1408629" y="994411"/>
                </a:moveTo>
                <a:cubicBezTo>
                  <a:pt x="1428036" y="994411"/>
                  <a:pt x="1447443" y="994411"/>
                  <a:pt x="1466850" y="994411"/>
                </a:cubicBezTo>
                <a:cubicBezTo>
                  <a:pt x="1447443" y="1008127"/>
                  <a:pt x="1434505" y="1014985"/>
                  <a:pt x="1421567" y="1028701"/>
                </a:cubicBezTo>
                <a:cubicBezTo>
                  <a:pt x="1402160" y="1028701"/>
                  <a:pt x="1382752" y="1028701"/>
                  <a:pt x="1363345" y="1021843"/>
                </a:cubicBezTo>
                <a:cubicBezTo>
                  <a:pt x="1376283" y="1014985"/>
                  <a:pt x="1389221" y="1001269"/>
                  <a:pt x="1408629" y="994411"/>
                </a:cubicBezTo>
                <a:close/>
                <a:moveTo>
                  <a:pt x="238125" y="994410"/>
                </a:moveTo>
                <a:cubicBezTo>
                  <a:pt x="258191" y="994410"/>
                  <a:pt x="278257" y="994410"/>
                  <a:pt x="298323" y="994410"/>
                </a:cubicBezTo>
                <a:cubicBezTo>
                  <a:pt x="311700" y="1001268"/>
                  <a:pt x="325078" y="1014984"/>
                  <a:pt x="338455" y="1021842"/>
                </a:cubicBezTo>
                <a:cubicBezTo>
                  <a:pt x="318389" y="1028700"/>
                  <a:pt x="298323" y="1028700"/>
                  <a:pt x="284946" y="1028700"/>
                </a:cubicBezTo>
                <a:cubicBezTo>
                  <a:pt x="264880" y="1014984"/>
                  <a:pt x="251502" y="1008126"/>
                  <a:pt x="238125" y="994410"/>
                </a:cubicBezTo>
                <a:close/>
                <a:moveTo>
                  <a:pt x="1362710" y="969646"/>
                </a:moveTo>
                <a:cubicBezTo>
                  <a:pt x="1356170" y="989172"/>
                  <a:pt x="1349629" y="1008699"/>
                  <a:pt x="1343089" y="1021716"/>
                </a:cubicBezTo>
                <a:cubicBezTo>
                  <a:pt x="1323467" y="1034734"/>
                  <a:pt x="1310386" y="1041242"/>
                  <a:pt x="1297305" y="1047751"/>
                </a:cubicBezTo>
                <a:cubicBezTo>
                  <a:pt x="1303845" y="1034734"/>
                  <a:pt x="1310386" y="1015207"/>
                  <a:pt x="1316926" y="995681"/>
                </a:cubicBezTo>
                <a:cubicBezTo>
                  <a:pt x="1336548" y="989172"/>
                  <a:pt x="1349629" y="982664"/>
                  <a:pt x="1362710" y="969646"/>
                </a:cubicBezTo>
                <a:close/>
                <a:moveTo>
                  <a:pt x="337820" y="969645"/>
                </a:moveTo>
                <a:cubicBezTo>
                  <a:pt x="350866" y="982663"/>
                  <a:pt x="370436" y="989171"/>
                  <a:pt x="383482" y="995680"/>
                </a:cubicBezTo>
                <a:cubicBezTo>
                  <a:pt x="390006" y="1015206"/>
                  <a:pt x="403052" y="1034733"/>
                  <a:pt x="409575" y="1047750"/>
                </a:cubicBezTo>
                <a:cubicBezTo>
                  <a:pt x="390006" y="1041241"/>
                  <a:pt x="376959" y="1034733"/>
                  <a:pt x="363913" y="1021715"/>
                </a:cubicBezTo>
                <a:cubicBezTo>
                  <a:pt x="350866" y="1008698"/>
                  <a:pt x="344343" y="989171"/>
                  <a:pt x="337820" y="969645"/>
                </a:cubicBezTo>
                <a:close/>
                <a:moveTo>
                  <a:pt x="1467667" y="950596"/>
                </a:moveTo>
                <a:cubicBezTo>
                  <a:pt x="1487125" y="950596"/>
                  <a:pt x="1506583" y="950596"/>
                  <a:pt x="1519555" y="950596"/>
                </a:cubicBezTo>
                <a:cubicBezTo>
                  <a:pt x="1506583" y="956840"/>
                  <a:pt x="1493611" y="969329"/>
                  <a:pt x="1480639" y="981817"/>
                </a:cubicBezTo>
                <a:cubicBezTo>
                  <a:pt x="1461180" y="981817"/>
                  <a:pt x="1448208" y="981817"/>
                  <a:pt x="1428750" y="988061"/>
                </a:cubicBezTo>
                <a:cubicBezTo>
                  <a:pt x="1441722" y="975573"/>
                  <a:pt x="1454694" y="963084"/>
                  <a:pt x="1467667" y="950596"/>
                </a:cubicBezTo>
                <a:close/>
                <a:moveTo>
                  <a:pt x="178435" y="950595"/>
                </a:moveTo>
                <a:cubicBezTo>
                  <a:pt x="198501" y="950595"/>
                  <a:pt x="218567" y="950595"/>
                  <a:pt x="238633" y="950595"/>
                </a:cubicBezTo>
                <a:cubicBezTo>
                  <a:pt x="252010" y="963083"/>
                  <a:pt x="265388" y="975572"/>
                  <a:pt x="278765" y="988060"/>
                </a:cubicBezTo>
                <a:cubicBezTo>
                  <a:pt x="258699" y="981816"/>
                  <a:pt x="238633" y="981816"/>
                  <a:pt x="218567" y="981816"/>
                </a:cubicBezTo>
                <a:cubicBezTo>
                  <a:pt x="205190" y="969328"/>
                  <a:pt x="191812" y="956839"/>
                  <a:pt x="178435" y="950595"/>
                </a:cubicBezTo>
                <a:close/>
                <a:moveTo>
                  <a:pt x="1422400" y="935356"/>
                </a:moveTo>
                <a:cubicBezTo>
                  <a:pt x="1415860" y="948838"/>
                  <a:pt x="1409319" y="969060"/>
                  <a:pt x="1402779" y="989282"/>
                </a:cubicBezTo>
                <a:cubicBezTo>
                  <a:pt x="1389698" y="1002764"/>
                  <a:pt x="1376617" y="1009505"/>
                  <a:pt x="1356995" y="1022986"/>
                </a:cubicBezTo>
                <a:cubicBezTo>
                  <a:pt x="1363536" y="1002764"/>
                  <a:pt x="1370076" y="982542"/>
                  <a:pt x="1376617" y="962319"/>
                </a:cubicBezTo>
                <a:cubicBezTo>
                  <a:pt x="1389698" y="955578"/>
                  <a:pt x="1409319" y="942097"/>
                  <a:pt x="1422400" y="935356"/>
                </a:cubicBezTo>
                <a:close/>
                <a:moveTo>
                  <a:pt x="278765" y="935355"/>
                </a:moveTo>
                <a:cubicBezTo>
                  <a:pt x="298387" y="942096"/>
                  <a:pt x="311468" y="955577"/>
                  <a:pt x="324549" y="962318"/>
                </a:cubicBezTo>
                <a:cubicBezTo>
                  <a:pt x="331089" y="982541"/>
                  <a:pt x="337630" y="1002763"/>
                  <a:pt x="344170" y="1022985"/>
                </a:cubicBezTo>
                <a:cubicBezTo>
                  <a:pt x="331089" y="1009504"/>
                  <a:pt x="311468" y="1002763"/>
                  <a:pt x="298387" y="989281"/>
                </a:cubicBezTo>
                <a:cubicBezTo>
                  <a:pt x="291846" y="969059"/>
                  <a:pt x="285306" y="948837"/>
                  <a:pt x="278765" y="935355"/>
                </a:cubicBezTo>
                <a:close/>
                <a:moveTo>
                  <a:pt x="1572895" y="891541"/>
                </a:moveTo>
                <a:cubicBezTo>
                  <a:pt x="1566409" y="904082"/>
                  <a:pt x="1553437" y="916624"/>
                  <a:pt x="1540465" y="929165"/>
                </a:cubicBezTo>
                <a:cubicBezTo>
                  <a:pt x="1521007" y="929165"/>
                  <a:pt x="1501548" y="935436"/>
                  <a:pt x="1482090" y="941706"/>
                </a:cubicBezTo>
                <a:cubicBezTo>
                  <a:pt x="1495062" y="929165"/>
                  <a:pt x="1508034" y="916624"/>
                  <a:pt x="1521007" y="897812"/>
                </a:cubicBezTo>
                <a:cubicBezTo>
                  <a:pt x="1533979" y="897812"/>
                  <a:pt x="1553437" y="891541"/>
                  <a:pt x="1572895" y="891541"/>
                </a:cubicBezTo>
                <a:close/>
                <a:moveTo>
                  <a:pt x="1466215" y="891541"/>
                </a:moveTo>
                <a:cubicBezTo>
                  <a:pt x="1466215" y="910999"/>
                  <a:pt x="1459956" y="930458"/>
                  <a:pt x="1459956" y="943430"/>
                </a:cubicBezTo>
                <a:cubicBezTo>
                  <a:pt x="1447437" y="956402"/>
                  <a:pt x="1434919" y="969374"/>
                  <a:pt x="1422400" y="982346"/>
                </a:cubicBezTo>
                <a:cubicBezTo>
                  <a:pt x="1422400" y="962888"/>
                  <a:pt x="1428659" y="943430"/>
                  <a:pt x="1428659" y="923971"/>
                </a:cubicBezTo>
                <a:cubicBezTo>
                  <a:pt x="1441178" y="910999"/>
                  <a:pt x="1453697" y="898027"/>
                  <a:pt x="1466215" y="891541"/>
                </a:cubicBezTo>
                <a:close/>
                <a:moveTo>
                  <a:pt x="231775" y="891540"/>
                </a:moveTo>
                <a:cubicBezTo>
                  <a:pt x="245201" y="898026"/>
                  <a:pt x="258626" y="910998"/>
                  <a:pt x="272052" y="923970"/>
                </a:cubicBezTo>
                <a:cubicBezTo>
                  <a:pt x="272052" y="943429"/>
                  <a:pt x="278765" y="962887"/>
                  <a:pt x="278765" y="982345"/>
                </a:cubicBezTo>
                <a:cubicBezTo>
                  <a:pt x="265339" y="969373"/>
                  <a:pt x="251914" y="956401"/>
                  <a:pt x="238488" y="943429"/>
                </a:cubicBezTo>
                <a:cubicBezTo>
                  <a:pt x="238488" y="930457"/>
                  <a:pt x="231775" y="910998"/>
                  <a:pt x="231775" y="891540"/>
                </a:cubicBezTo>
                <a:close/>
                <a:moveTo>
                  <a:pt x="125095" y="891540"/>
                </a:moveTo>
                <a:cubicBezTo>
                  <a:pt x="145234" y="891540"/>
                  <a:pt x="165372" y="897811"/>
                  <a:pt x="185511" y="897811"/>
                </a:cubicBezTo>
                <a:cubicBezTo>
                  <a:pt x="198936" y="916623"/>
                  <a:pt x="205649" y="929164"/>
                  <a:pt x="219075" y="941705"/>
                </a:cubicBezTo>
                <a:cubicBezTo>
                  <a:pt x="198936" y="935435"/>
                  <a:pt x="178798" y="929164"/>
                  <a:pt x="158659" y="929164"/>
                </a:cubicBezTo>
                <a:cubicBezTo>
                  <a:pt x="151946" y="916623"/>
                  <a:pt x="138521" y="904081"/>
                  <a:pt x="125095" y="891540"/>
                </a:cubicBezTo>
                <a:close/>
                <a:moveTo>
                  <a:pt x="1513205" y="838201"/>
                </a:moveTo>
                <a:cubicBezTo>
                  <a:pt x="1513205" y="857632"/>
                  <a:pt x="1513205" y="877063"/>
                  <a:pt x="1513205" y="896494"/>
                </a:cubicBezTo>
                <a:cubicBezTo>
                  <a:pt x="1500759" y="909448"/>
                  <a:pt x="1488313" y="922402"/>
                  <a:pt x="1482090" y="935356"/>
                </a:cubicBezTo>
                <a:cubicBezTo>
                  <a:pt x="1482090" y="915925"/>
                  <a:pt x="1482090" y="896494"/>
                  <a:pt x="1482090" y="877063"/>
                </a:cubicBezTo>
                <a:cubicBezTo>
                  <a:pt x="1494536" y="864109"/>
                  <a:pt x="1500759" y="851155"/>
                  <a:pt x="1513205" y="838201"/>
                </a:cubicBezTo>
                <a:close/>
                <a:moveTo>
                  <a:pt x="184785" y="838200"/>
                </a:moveTo>
                <a:cubicBezTo>
                  <a:pt x="198332" y="851154"/>
                  <a:pt x="211878" y="864108"/>
                  <a:pt x="225425" y="877062"/>
                </a:cubicBezTo>
                <a:cubicBezTo>
                  <a:pt x="225425" y="896493"/>
                  <a:pt x="225425" y="915924"/>
                  <a:pt x="225425" y="935355"/>
                </a:cubicBezTo>
                <a:cubicBezTo>
                  <a:pt x="211878" y="922401"/>
                  <a:pt x="198332" y="909447"/>
                  <a:pt x="191558" y="896493"/>
                </a:cubicBezTo>
                <a:cubicBezTo>
                  <a:pt x="184785" y="877062"/>
                  <a:pt x="184785" y="857631"/>
                  <a:pt x="184785" y="838200"/>
                </a:cubicBezTo>
                <a:close/>
                <a:moveTo>
                  <a:pt x="1619885" y="825501"/>
                </a:moveTo>
                <a:cubicBezTo>
                  <a:pt x="1606404" y="838582"/>
                  <a:pt x="1599663" y="858204"/>
                  <a:pt x="1586181" y="871285"/>
                </a:cubicBezTo>
                <a:cubicBezTo>
                  <a:pt x="1565959" y="877825"/>
                  <a:pt x="1552477" y="884366"/>
                  <a:pt x="1532255" y="890906"/>
                </a:cubicBezTo>
                <a:cubicBezTo>
                  <a:pt x="1538996" y="871285"/>
                  <a:pt x="1552477" y="858204"/>
                  <a:pt x="1559218" y="845123"/>
                </a:cubicBezTo>
                <a:cubicBezTo>
                  <a:pt x="1579441" y="838582"/>
                  <a:pt x="1599663" y="832042"/>
                  <a:pt x="1619885" y="825501"/>
                </a:cubicBezTo>
                <a:close/>
                <a:moveTo>
                  <a:pt x="84455" y="825500"/>
                </a:moveTo>
                <a:cubicBezTo>
                  <a:pt x="97937" y="832041"/>
                  <a:pt x="118159" y="838581"/>
                  <a:pt x="138381" y="845122"/>
                </a:cubicBezTo>
                <a:cubicBezTo>
                  <a:pt x="151863" y="858203"/>
                  <a:pt x="158603" y="871284"/>
                  <a:pt x="172085" y="890905"/>
                </a:cubicBezTo>
                <a:cubicBezTo>
                  <a:pt x="151863" y="884365"/>
                  <a:pt x="131640" y="877824"/>
                  <a:pt x="111418" y="871284"/>
                </a:cubicBezTo>
                <a:cubicBezTo>
                  <a:pt x="104677" y="858203"/>
                  <a:pt x="91196" y="838581"/>
                  <a:pt x="84455" y="825500"/>
                </a:cubicBezTo>
                <a:close/>
                <a:moveTo>
                  <a:pt x="151003" y="784860"/>
                </a:moveTo>
                <a:cubicBezTo>
                  <a:pt x="157861" y="798237"/>
                  <a:pt x="171577" y="811615"/>
                  <a:pt x="178435" y="824992"/>
                </a:cubicBezTo>
                <a:cubicBezTo>
                  <a:pt x="178435" y="845058"/>
                  <a:pt x="178435" y="865124"/>
                  <a:pt x="178435" y="885190"/>
                </a:cubicBezTo>
                <a:cubicBezTo>
                  <a:pt x="164719" y="871813"/>
                  <a:pt x="157861" y="858435"/>
                  <a:pt x="144145" y="845058"/>
                </a:cubicBezTo>
                <a:cubicBezTo>
                  <a:pt x="144145" y="824992"/>
                  <a:pt x="144145" y="804926"/>
                  <a:pt x="151003" y="784860"/>
                </a:cubicBezTo>
                <a:close/>
                <a:moveTo>
                  <a:pt x="1553337" y="779146"/>
                </a:moveTo>
                <a:cubicBezTo>
                  <a:pt x="1553337" y="799030"/>
                  <a:pt x="1560195" y="818913"/>
                  <a:pt x="1560195" y="838796"/>
                </a:cubicBezTo>
                <a:cubicBezTo>
                  <a:pt x="1546479" y="852052"/>
                  <a:pt x="1539621" y="871936"/>
                  <a:pt x="1525905" y="885191"/>
                </a:cubicBezTo>
                <a:cubicBezTo>
                  <a:pt x="1525905" y="865308"/>
                  <a:pt x="1525905" y="845424"/>
                  <a:pt x="1525905" y="825541"/>
                </a:cubicBezTo>
                <a:cubicBezTo>
                  <a:pt x="1532763" y="812285"/>
                  <a:pt x="1546479" y="792402"/>
                  <a:pt x="1553337" y="779146"/>
                </a:cubicBezTo>
                <a:close/>
                <a:moveTo>
                  <a:pt x="46990" y="756920"/>
                </a:moveTo>
                <a:cubicBezTo>
                  <a:pt x="66516" y="763732"/>
                  <a:pt x="86042" y="770544"/>
                  <a:pt x="99060" y="784167"/>
                </a:cubicBezTo>
                <a:cubicBezTo>
                  <a:pt x="112077" y="797791"/>
                  <a:pt x="118586" y="818226"/>
                  <a:pt x="125095" y="831850"/>
                </a:cubicBezTo>
                <a:cubicBezTo>
                  <a:pt x="105569" y="825038"/>
                  <a:pt x="92551" y="811415"/>
                  <a:pt x="73025" y="804603"/>
                </a:cubicBezTo>
                <a:cubicBezTo>
                  <a:pt x="66516" y="790979"/>
                  <a:pt x="60007" y="770544"/>
                  <a:pt x="46990" y="756920"/>
                </a:cubicBezTo>
                <a:close/>
                <a:moveTo>
                  <a:pt x="1651000" y="750571"/>
                </a:moveTo>
                <a:cubicBezTo>
                  <a:pt x="1644477" y="771007"/>
                  <a:pt x="1637954" y="784630"/>
                  <a:pt x="1631431" y="798254"/>
                </a:cubicBezTo>
                <a:cubicBezTo>
                  <a:pt x="1611861" y="811877"/>
                  <a:pt x="1592291" y="818689"/>
                  <a:pt x="1579245" y="825501"/>
                </a:cubicBezTo>
                <a:cubicBezTo>
                  <a:pt x="1585768" y="811877"/>
                  <a:pt x="1592291" y="791442"/>
                  <a:pt x="1598815" y="777818"/>
                </a:cubicBezTo>
                <a:cubicBezTo>
                  <a:pt x="1618384" y="771007"/>
                  <a:pt x="1637954" y="757383"/>
                  <a:pt x="1651000" y="750571"/>
                </a:cubicBezTo>
                <a:close/>
                <a:moveTo>
                  <a:pt x="119168" y="725805"/>
                </a:moveTo>
                <a:cubicBezTo>
                  <a:pt x="125412" y="739061"/>
                  <a:pt x="137901" y="752316"/>
                  <a:pt x="144145" y="772200"/>
                </a:cubicBezTo>
                <a:cubicBezTo>
                  <a:pt x="137901" y="792083"/>
                  <a:pt x="131657" y="811967"/>
                  <a:pt x="131657" y="831850"/>
                </a:cubicBezTo>
                <a:cubicBezTo>
                  <a:pt x="125412" y="811967"/>
                  <a:pt x="112924" y="798711"/>
                  <a:pt x="106680" y="778828"/>
                </a:cubicBezTo>
                <a:cubicBezTo>
                  <a:pt x="112924" y="758944"/>
                  <a:pt x="119168" y="745689"/>
                  <a:pt x="119168" y="725805"/>
                </a:cubicBezTo>
                <a:close/>
                <a:moveTo>
                  <a:pt x="1578864" y="719456"/>
                </a:moveTo>
                <a:cubicBezTo>
                  <a:pt x="1585087" y="739340"/>
                  <a:pt x="1591310" y="759223"/>
                  <a:pt x="1591310" y="779106"/>
                </a:cubicBezTo>
                <a:cubicBezTo>
                  <a:pt x="1585087" y="792362"/>
                  <a:pt x="1578864" y="812246"/>
                  <a:pt x="1572641" y="825501"/>
                </a:cubicBezTo>
                <a:cubicBezTo>
                  <a:pt x="1566418" y="805618"/>
                  <a:pt x="1566418" y="785734"/>
                  <a:pt x="1560195" y="765851"/>
                </a:cubicBezTo>
                <a:cubicBezTo>
                  <a:pt x="1566418" y="752595"/>
                  <a:pt x="1572641" y="732712"/>
                  <a:pt x="1578864" y="719456"/>
                </a:cubicBezTo>
                <a:close/>
                <a:moveTo>
                  <a:pt x="19050" y="685165"/>
                </a:moveTo>
                <a:cubicBezTo>
                  <a:pt x="39485" y="698712"/>
                  <a:pt x="53109" y="705485"/>
                  <a:pt x="73545" y="719032"/>
                </a:cubicBezTo>
                <a:cubicBezTo>
                  <a:pt x="80356" y="732578"/>
                  <a:pt x="87168" y="752898"/>
                  <a:pt x="93980" y="766445"/>
                </a:cubicBezTo>
                <a:cubicBezTo>
                  <a:pt x="73545" y="759672"/>
                  <a:pt x="59921" y="746125"/>
                  <a:pt x="39485" y="739352"/>
                </a:cubicBezTo>
                <a:cubicBezTo>
                  <a:pt x="32674" y="719032"/>
                  <a:pt x="25862" y="705485"/>
                  <a:pt x="19050" y="685165"/>
                </a:cubicBezTo>
                <a:close/>
                <a:moveTo>
                  <a:pt x="1678940" y="678816"/>
                </a:moveTo>
                <a:cubicBezTo>
                  <a:pt x="1672400" y="699038"/>
                  <a:pt x="1665859" y="712520"/>
                  <a:pt x="1659319" y="732742"/>
                </a:cubicBezTo>
                <a:cubicBezTo>
                  <a:pt x="1646238" y="739483"/>
                  <a:pt x="1626616" y="752965"/>
                  <a:pt x="1613535" y="766446"/>
                </a:cubicBezTo>
                <a:cubicBezTo>
                  <a:pt x="1620076" y="746224"/>
                  <a:pt x="1626616" y="732742"/>
                  <a:pt x="1633157" y="712520"/>
                </a:cubicBezTo>
                <a:cubicBezTo>
                  <a:pt x="1646238" y="699038"/>
                  <a:pt x="1665859" y="692298"/>
                  <a:pt x="1678940" y="678816"/>
                </a:cubicBezTo>
                <a:close/>
                <a:moveTo>
                  <a:pt x="98679" y="659765"/>
                </a:moveTo>
                <a:cubicBezTo>
                  <a:pt x="98679" y="673021"/>
                  <a:pt x="105537" y="692904"/>
                  <a:pt x="112395" y="712788"/>
                </a:cubicBezTo>
                <a:cubicBezTo>
                  <a:pt x="105537" y="726043"/>
                  <a:pt x="105537" y="745927"/>
                  <a:pt x="98679" y="765810"/>
                </a:cubicBezTo>
                <a:cubicBezTo>
                  <a:pt x="91821" y="745927"/>
                  <a:pt x="84963" y="732671"/>
                  <a:pt x="78105" y="712788"/>
                </a:cubicBezTo>
                <a:cubicBezTo>
                  <a:pt x="84963" y="699532"/>
                  <a:pt x="91821" y="679649"/>
                  <a:pt x="98679" y="659765"/>
                </a:cubicBezTo>
                <a:close/>
                <a:moveTo>
                  <a:pt x="1605915" y="653416"/>
                </a:moveTo>
                <a:cubicBezTo>
                  <a:pt x="1612688" y="672823"/>
                  <a:pt x="1619462" y="692231"/>
                  <a:pt x="1626235" y="711638"/>
                </a:cubicBezTo>
                <a:cubicBezTo>
                  <a:pt x="1619462" y="724576"/>
                  <a:pt x="1612688" y="743983"/>
                  <a:pt x="1605915" y="756921"/>
                </a:cubicBezTo>
                <a:cubicBezTo>
                  <a:pt x="1599142" y="743983"/>
                  <a:pt x="1592368" y="724576"/>
                  <a:pt x="1585595" y="705169"/>
                </a:cubicBezTo>
                <a:cubicBezTo>
                  <a:pt x="1592368" y="685761"/>
                  <a:pt x="1599142" y="672823"/>
                  <a:pt x="1605915" y="653416"/>
                </a:cubicBezTo>
                <a:close/>
                <a:moveTo>
                  <a:pt x="1691640" y="607061"/>
                </a:moveTo>
                <a:cubicBezTo>
                  <a:pt x="1691640" y="620054"/>
                  <a:pt x="1684973" y="639544"/>
                  <a:pt x="1684973" y="659033"/>
                </a:cubicBezTo>
                <a:cubicBezTo>
                  <a:pt x="1671638" y="665530"/>
                  <a:pt x="1651635" y="678523"/>
                  <a:pt x="1638300" y="691516"/>
                </a:cubicBezTo>
                <a:cubicBezTo>
                  <a:pt x="1644968" y="678523"/>
                  <a:pt x="1644968" y="659033"/>
                  <a:pt x="1651635" y="639544"/>
                </a:cubicBezTo>
                <a:cubicBezTo>
                  <a:pt x="1664970" y="626551"/>
                  <a:pt x="1678305" y="613558"/>
                  <a:pt x="1691640" y="607061"/>
                </a:cubicBezTo>
                <a:close/>
                <a:moveTo>
                  <a:pt x="6350" y="607060"/>
                </a:moveTo>
                <a:cubicBezTo>
                  <a:pt x="19614" y="620486"/>
                  <a:pt x="39511" y="633912"/>
                  <a:pt x="52776" y="647337"/>
                </a:cubicBezTo>
                <a:cubicBezTo>
                  <a:pt x="52776" y="667476"/>
                  <a:pt x="59408" y="680902"/>
                  <a:pt x="66040" y="701040"/>
                </a:cubicBezTo>
                <a:cubicBezTo>
                  <a:pt x="46143" y="687614"/>
                  <a:pt x="32879" y="674189"/>
                  <a:pt x="19614" y="660763"/>
                </a:cubicBezTo>
                <a:cubicBezTo>
                  <a:pt x="12982" y="647337"/>
                  <a:pt x="12982" y="627199"/>
                  <a:pt x="6350" y="607060"/>
                </a:cubicBezTo>
                <a:close/>
                <a:moveTo>
                  <a:pt x="87122" y="594360"/>
                </a:moveTo>
                <a:cubicBezTo>
                  <a:pt x="87122" y="614244"/>
                  <a:pt x="93980" y="627499"/>
                  <a:pt x="93980" y="647383"/>
                </a:cubicBezTo>
                <a:cubicBezTo>
                  <a:pt x="87122" y="667266"/>
                  <a:pt x="80264" y="680522"/>
                  <a:pt x="66548" y="700405"/>
                </a:cubicBezTo>
                <a:cubicBezTo>
                  <a:pt x="66548" y="680522"/>
                  <a:pt x="59690" y="667266"/>
                  <a:pt x="59690" y="647383"/>
                </a:cubicBezTo>
                <a:cubicBezTo>
                  <a:pt x="66548" y="627499"/>
                  <a:pt x="73406" y="614244"/>
                  <a:pt x="87122" y="594360"/>
                </a:cubicBezTo>
                <a:close/>
                <a:moveTo>
                  <a:pt x="1619673" y="588011"/>
                </a:moveTo>
                <a:cubicBezTo>
                  <a:pt x="1625918" y="607418"/>
                  <a:pt x="1632162" y="626826"/>
                  <a:pt x="1644650" y="639764"/>
                </a:cubicBezTo>
                <a:cubicBezTo>
                  <a:pt x="1638406" y="659171"/>
                  <a:pt x="1638406" y="672109"/>
                  <a:pt x="1632162" y="691516"/>
                </a:cubicBezTo>
                <a:cubicBezTo>
                  <a:pt x="1625918" y="672109"/>
                  <a:pt x="1619673" y="659171"/>
                  <a:pt x="1607185" y="639764"/>
                </a:cubicBezTo>
                <a:cubicBezTo>
                  <a:pt x="1613429" y="626826"/>
                  <a:pt x="1613429" y="607418"/>
                  <a:pt x="1619673" y="588011"/>
                </a:cubicBezTo>
                <a:close/>
                <a:moveTo>
                  <a:pt x="1697990" y="528321"/>
                </a:moveTo>
                <a:cubicBezTo>
                  <a:pt x="1697990" y="541275"/>
                  <a:pt x="1697990" y="560706"/>
                  <a:pt x="1697990" y="580137"/>
                </a:cubicBezTo>
                <a:cubicBezTo>
                  <a:pt x="1684443" y="593091"/>
                  <a:pt x="1670897" y="606045"/>
                  <a:pt x="1657350" y="625476"/>
                </a:cubicBezTo>
                <a:lnTo>
                  <a:pt x="1657350" y="567945"/>
                </a:lnTo>
                <a:lnTo>
                  <a:pt x="1657350" y="567183"/>
                </a:lnTo>
                <a:cubicBezTo>
                  <a:pt x="1670897" y="554229"/>
                  <a:pt x="1684443" y="541275"/>
                  <a:pt x="1697990" y="528321"/>
                </a:cubicBezTo>
                <a:close/>
                <a:moveTo>
                  <a:pt x="78211" y="528320"/>
                </a:moveTo>
                <a:cubicBezTo>
                  <a:pt x="78211" y="541274"/>
                  <a:pt x="78211" y="560705"/>
                  <a:pt x="84455" y="580136"/>
                </a:cubicBezTo>
                <a:cubicBezTo>
                  <a:pt x="71967" y="593090"/>
                  <a:pt x="59478" y="612521"/>
                  <a:pt x="46990" y="625475"/>
                </a:cubicBezTo>
                <a:cubicBezTo>
                  <a:pt x="46990" y="606044"/>
                  <a:pt x="46990" y="593090"/>
                  <a:pt x="46990" y="573659"/>
                </a:cubicBezTo>
                <a:cubicBezTo>
                  <a:pt x="59478" y="560705"/>
                  <a:pt x="65722" y="541274"/>
                  <a:pt x="78211" y="528320"/>
                </a:cubicBezTo>
                <a:close/>
                <a:moveTo>
                  <a:pt x="0" y="528320"/>
                </a:moveTo>
                <a:cubicBezTo>
                  <a:pt x="13426" y="547751"/>
                  <a:pt x="26851" y="560705"/>
                  <a:pt x="40277" y="573659"/>
                </a:cubicBezTo>
                <a:cubicBezTo>
                  <a:pt x="40277" y="593090"/>
                  <a:pt x="40277" y="612521"/>
                  <a:pt x="46990" y="625475"/>
                </a:cubicBezTo>
                <a:cubicBezTo>
                  <a:pt x="33564" y="612521"/>
                  <a:pt x="20139" y="599567"/>
                  <a:pt x="6713" y="586613"/>
                </a:cubicBezTo>
                <a:cubicBezTo>
                  <a:pt x="0" y="567182"/>
                  <a:pt x="0" y="547751"/>
                  <a:pt x="0" y="528320"/>
                </a:cubicBezTo>
                <a:close/>
                <a:moveTo>
                  <a:pt x="1619885" y="522606"/>
                </a:moveTo>
                <a:cubicBezTo>
                  <a:pt x="1632373" y="542037"/>
                  <a:pt x="1644862" y="554991"/>
                  <a:pt x="1657350" y="567945"/>
                </a:cubicBezTo>
                <a:cubicBezTo>
                  <a:pt x="1651106" y="587376"/>
                  <a:pt x="1651106" y="606807"/>
                  <a:pt x="1651106" y="619761"/>
                </a:cubicBezTo>
                <a:cubicBezTo>
                  <a:pt x="1638618" y="606807"/>
                  <a:pt x="1632373" y="593853"/>
                  <a:pt x="1619885" y="574422"/>
                </a:cubicBezTo>
                <a:cubicBezTo>
                  <a:pt x="1619885" y="554991"/>
                  <a:pt x="1619885" y="542037"/>
                  <a:pt x="1619885" y="522606"/>
                </a:cubicBezTo>
                <a:close/>
                <a:moveTo>
                  <a:pt x="1619885" y="456566"/>
                </a:moveTo>
                <a:cubicBezTo>
                  <a:pt x="1632373" y="469520"/>
                  <a:pt x="1644862" y="482474"/>
                  <a:pt x="1657350" y="495428"/>
                </a:cubicBezTo>
                <a:cubicBezTo>
                  <a:pt x="1657350" y="514859"/>
                  <a:pt x="1657350" y="534290"/>
                  <a:pt x="1657350" y="553721"/>
                </a:cubicBezTo>
                <a:cubicBezTo>
                  <a:pt x="1644862" y="534290"/>
                  <a:pt x="1632373" y="521336"/>
                  <a:pt x="1619885" y="508382"/>
                </a:cubicBezTo>
                <a:cubicBezTo>
                  <a:pt x="1619885" y="488951"/>
                  <a:pt x="1619885" y="469520"/>
                  <a:pt x="1619885" y="456566"/>
                </a:cubicBezTo>
                <a:close/>
                <a:moveTo>
                  <a:pt x="78105" y="456565"/>
                </a:moveTo>
                <a:cubicBezTo>
                  <a:pt x="78105" y="475996"/>
                  <a:pt x="78105" y="495427"/>
                  <a:pt x="78105" y="514858"/>
                </a:cubicBezTo>
                <a:cubicBezTo>
                  <a:pt x="65617" y="527812"/>
                  <a:pt x="53128" y="540766"/>
                  <a:pt x="40640" y="553720"/>
                </a:cubicBezTo>
                <a:cubicBezTo>
                  <a:pt x="40640" y="540766"/>
                  <a:pt x="40640" y="521335"/>
                  <a:pt x="46884" y="501904"/>
                </a:cubicBezTo>
                <a:cubicBezTo>
                  <a:pt x="59372" y="488950"/>
                  <a:pt x="65617" y="475996"/>
                  <a:pt x="78105" y="456565"/>
                </a:cubicBezTo>
                <a:close/>
                <a:moveTo>
                  <a:pt x="0" y="456565"/>
                </a:moveTo>
                <a:cubicBezTo>
                  <a:pt x="13547" y="469519"/>
                  <a:pt x="27093" y="488950"/>
                  <a:pt x="40640" y="501904"/>
                </a:cubicBezTo>
                <a:cubicBezTo>
                  <a:pt x="40640" y="521335"/>
                  <a:pt x="33867" y="540766"/>
                  <a:pt x="33867" y="553720"/>
                </a:cubicBezTo>
                <a:cubicBezTo>
                  <a:pt x="27093" y="540766"/>
                  <a:pt x="13547" y="521335"/>
                  <a:pt x="0" y="508381"/>
                </a:cubicBezTo>
                <a:cubicBezTo>
                  <a:pt x="0" y="488950"/>
                  <a:pt x="0" y="475996"/>
                  <a:pt x="0" y="456565"/>
                </a:cubicBezTo>
                <a:close/>
                <a:moveTo>
                  <a:pt x="1697990" y="447041"/>
                </a:moveTo>
                <a:cubicBezTo>
                  <a:pt x="1697990" y="466925"/>
                  <a:pt x="1697990" y="486808"/>
                  <a:pt x="1697990" y="500064"/>
                </a:cubicBezTo>
                <a:cubicBezTo>
                  <a:pt x="1691767" y="519947"/>
                  <a:pt x="1679321" y="533203"/>
                  <a:pt x="1666875" y="553086"/>
                </a:cubicBezTo>
                <a:cubicBezTo>
                  <a:pt x="1666875" y="533203"/>
                  <a:pt x="1666875" y="513319"/>
                  <a:pt x="1666875" y="493436"/>
                </a:cubicBezTo>
                <a:cubicBezTo>
                  <a:pt x="1673098" y="480180"/>
                  <a:pt x="1685544" y="466925"/>
                  <a:pt x="1697990" y="447041"/>
                </a:cubicBezTo>
                <a:close/>
                <a:moveTo>
                  <a:pt x="1607185" y="387986"/>
                </a:moveTo>
                <a:cubicBezTo>
                  <a:pt x="1619726" y="401412"/>
                  <a:pt x="1632268" y="414838"/>
                  <a:pt x="1651080" y="428263"/>
                </a:cubicBezTo>
                <a:cubicBezTo>
                  <a:pt x="1651080" y="441689"/>
                  <a:pt x="1657350" y="461828"/>
                  <a:pt x="1657350" y="481966"/>
                </a:cubicBezTo>
                <a:cubicBezTo>
                  <a:pt x="1644809" y="468540"/>
                  <a:pt x="1632268" y="455115"/>
                  <a:pt x="1619726" y="441689"/>
                </a:cubicBezTo>
                <a:cubicBezTo>
                  <a:pt x="1613456" y="421550"/>
                  <a:pt x="1607185" y="401412"/>
                  <a:pt x="1607185" y="387986"/>
                </a:cubicBezTo>
                <a:close/>
                <a:moveTo>
                  <a:pt x="93980" y="387985"/>
                </a:moveTo>
                <a:cubicBezTo>
                  <a:pt x="93980" y="408124"/>
                  <a:pt x="87312" y="428262"/>
                  <a:pt x="87312" y="441688"/>
                </a:cubicBezTo>
                <a:cubicBezTo>
                  <a:pt x="67310" y="455114"/>
                  <a:pt x="53975" y="468539"/>
                  <a:pt x="40640" y="481965"/>
                </a:cubicBezTo>
                <a:cubicBezTo>
                  <a:pt x="40640" y="468539"/>
                  <a:pt x="47307" y="448401"/>
                  <a:pt x="53975" y="428262"/>
                </a:cubicBezTo>
                <a:cubicBezTo>
                  <a:pt x="67310" y="414837"/>
                  <a:pt x="80645" y="401411"/>
                  <a:pt x="93980" y="387985"/>
                </a:cubicBezTo>
                <a:close/>
                <a:moveTo>
                  <a:pt x="19897" y="375285"/>
                </a:moveTo>
                <a:cubicBezTo>
                  <a:pt x="26670" y="395169"/>
                  <a:pt x="33443" y="408424"/>
                  <a:pt x="46990" y="428308"/>
                </a:cubicBezTo>
                <a:cubicBezTo>
                  <a:pt x="40217" y="448191"/>
                  <a:pt x="40217" y="461447"/>
                  <a:pt x="33443" y="481330"/>
                </a:cubicBezTo>
                <a:cubicBezTo>
                  <a:pt x="26670" y="461447"/>
                  <a:pt x="13123" y="448191"/>
                  <a:pt x="6350" y="428308"/>
                </a:cubicBezTo>
                <a:cubicBezTo>
                  <a:pt x="13123" y="408424"/>
                  <a:pt x="13123" y="395169"/>
                  <a:pt x="19897" y="375285"/>
                </a:cubicBezTo>
                <a:close/>
                <a:moveTo>
                  <a:pt x="1684782" y="368936"/>
                </a:moveTo>
                <a:cubicBezTo>
                  <a:pt x="1684782" y="388820"/>
                  <a:pt x="1691640" y="408703"/>
                  <a:pt x="1691640" y="421959"/>
                </a:cubicBezTo>
                <a:cubicBezTo>
                  <a:pt x="1684782" y="441842"/>
                  <a:pt x="1677924" y="461726"/>
                  <a:pt x="1664208" y="474981"/>
                </a:cubicBezTo>
                <a:cubicBezTo>
                  <a:pt x="1664208" y="461726"/>
                  <a:pt x="1657350" y="441842"/>
                  <a:pt x="1657350" y="421959"/>
                </a:cubicBezTo>
                <a:cubicBezTo>
                  <a:pt x="1664208" y="408703"/>
                  <a:pt x="1671066" y="388820"/>
                  <a:pt x="1684782" y="368936"/>
                </a:cubicBezTo>
                <a:close/>
                <a:moveTo>
                  <a:pt x="113030" y="331470"/>
                </a:moveTo>
                <a:cubicBezTo>
                  <a:pt x="106398" y="344488"/>
                  <a:pt x="106398" y="364014"/>
                  <a:pt x="99766" y="377031"/>
                </a:cubicBezTo>
                <a:cubicBezTo>
                  <a:pt x="79869" y="390049"/>
                  <a:pt x="66604" y="403066"/>
                  <a:pt x="53340" y="409575"/>
                </a:cubicBezTo>
                <a:cubicBezTo>
                  <a:pt x="53340" y="396558"/>
                  <a:pt x="59972" y="377031"/>
                  <a:pt x="66604" y="364014"/>
                </a:cubicBezTo>
                <a:cubicBezTo>
                  <a:pt x="79869" y="350996"/>
                  <a:pt x="99766" y="337979"/>
                  <a:pt x="113030" y="331470"/>
                </a:cubicBezTo>
                <a:close/>
                <a:moveTo>
                  <a:pt x="1585595" y="321946"/>
                </a:moveTo>
                <a:cubicBezTo>
                  <a:pt x="1598676" y="335428"/>
                  <a:pt x="1618298" y="342168"/>
                  <a:pt x="1631379" y="355650"/>
                </a:cubicBezTo>
                <a:cubicBezTo>
                  <a:pt x="1637919" y="375872"/>
                  <a:pt x="1644460" y="389354"/>
                  <a:pt x="1651000" y="409576"/>
                </a:cubicBezTo>
                <a:cubicBezTo>
                  <a:pt x="1631379" y="396095"/>
                  <a:pt x="1618298" y="382613"/>
                  <a:pt x="1598676" y="375872"/>
                </a:cubicBezTo>
                <a:cubicBezTo>
                  <a:pt x="1592136" y="355650"/>
                  <a:pt x="1592136" y="342168"/>
                  <a:pt x="1585595" y="321946"/>
                </a:cubicBezTo>
                <a:close/>
                <a:moveTo>
                  <a:pt x="40386" y="303530"/>
                </a:moveTo>
                <a:cubicBezTo>
                  <a:pt x="46609" y="323414"/>
                  <a:pt x="52832" y="343297"/>
                  <a:pt x="59055" y="356553"/>
                </a:cubicBezTo>
                <a:cubicBezTo>
                  <a:pt x="52832" y="376436"/>
                  <a:pt x="52832" y="396320"/>
                  <a:pt x="46609" y="409575"/>
                </a:cubicBezTo>
                <a:cubicBezTo>
                  <a:pt x="40386" y="389692"/>
                  <a:pt x="34163" y="376436"/>
                  <a:pt x="27940" y="356553"/>
                </a:cubicBezTo>
                <a:cubicBezTo>
                  <a:pt x="27940" y="336669"/>
                  <a:pt x="34163" y="323414"/>
                  <a:pt x="40386" y="303530"/>
                </a:cubicBezTo>
                <a:close/>
                <a:moveTo>
                  <a:pt x="1658620" y="297181"/>
                </a:moveTo>
                <a:cubicBezTo>
                  <a:pt x="1665393" y="317065"/>
                  <a:pt x="1672167" y="336948"/>
                  <a:pt x="1678940" y="350204"/>
                </a:cubicBezTo>
                <a:cubicBezTo>
                  <a:pt x="1672167" y="370087"/>
                  <a:pt x="1665393" y="389971"/>
                  <a:pt x="1658620" y="403226"/>
                </a:cubicBezTo>
                <a:cubicBezTo>
                  <a:pt x="1651847" y="389971"/>
                  <a:pt x="1645073" y="370087"/>
                  <a:pt x="1638300" y="356831"/>
                </a:cubicBezTo>
                <a:cubicBezTo>
                  <a:pt x="1645073" y="336948"/>
                  <a:pt x="1651847" y="317065"/>
                  <a:pt x="1658620" y="297181"/>
                </a:cubicBezTo>
                <a:close/>
                <a:moveTo>
                  <a:pt x="1553845" y="262891"/>
                </a:moveTo>
                <a:cubicBezTo>
                  <a:pt x="1573371" y="269703"/>
                  <a:pt x="1592898" y="276515"/>
                  <a:pt x="1605915" y="290138"/>
                </a:cubicBezTo>
                <a:cubicBezTo>
                  <a:pt x="1618933" y="303762"/>
                  <a:pt x="1625441" y="324197"/>
                  <a:pt x="1631950" y="337821"/>
                </a:cubicBezTo>
                <a:cubicBezTo>
                  <a:pt x="1612424" y="331009"/>
                  <a:pt x="1599406" y="317386"/>
                  <a:pt x="1579880" y="310574"/>
                </a:cubicBezTo>
                <a:cubicBezTo>
                  <a:pt x="1573371" y="296950"/>
                  <a:pt x="1566863" y="276515"/>
                  <a:pt x="1553845" y="262891"/>
                </a:cubicBezTo>
                <a:close/>
                <a:moveTo>
                  <a:pt x="143510" y="262890"/>
                </a:moveTo>
                <a:cubicBezTo>
                  <a:pt x="137001" y="283210"/>
                  <a:pt x="123984" y="296757"/>
                  <a:pt x="117475" y="317077"/>
                </a:cubicBezTo>
                <a:cubicBezTo>
                  <a:pt x="104457" y="323850"/>
                  <a:pt x="84931" y="330623"/>
                  <a:pt x="65405" y="344170"/>
                </a:cubicBezTo>
                <a:cubicBezTo>
                  <a:pt x="71914" y="323850"/>
                  <a:pt x="84931" y="310303"/>
                  <a:pt x="91440" y="289983"/>
                </a:cubicBezTo>
                <a:cubicBezTo>
                  <a:pt x="104457" y="283210"/>
                  <a:pt x="123984" y="276437"/>
                  <a:pt x="143510" y="262890"/>
                </a:cubicBezTo>
                <a:close/>
                <a:moveTo>
                  <a:pt x="1626023" y="231776"/>
                </a:moveTo>
                <a:cubicBezTo>
                  <a:pt x="1632268" y="245032"/>
                  <a:pt x="1638512" y="258287"/>
                  <a:pt x="1651000" y="278171"/>
                </a:cubicBezTo>
                <a:cubicBezTo>
                  <a:pt x="1644756" y="298054"/>
                  <a:pt x="1638512" y="317938"/>
                  <a:pt x="1638512" y="337821"/>
                </a:cubicBezTo>
                <a:cubicBezTo>
                  <a:pt x="1632268" y="317938"/>
                  <a:pt x="1619779" y="304682"/>
                  <a:pt x="1613535" y="284799"/>
                </a:cubicBezTo>
                <a:cubicBezTo>
                  <a:pt x="1619779" y="264915"/>
                  <a:pt x="1619779" y="251660"/>
                  <a:pt x="1626023" y="231776"/>
                </a:cubicBezTo>
                <a:close/>
                <a:moveTo>
                  <a:pt x="71967" y="231775"/>
                </a:moveTo>
                <a:cubicBezTo>
                  <a:pt x="78211" y="251659"/>
                  <a:pt x="78211" y="271542"/>
                  <a:pt x="84455" y="291425"/>
                </a:cubicBezTo>
                <a:cubicBezTo>
                  <a:pt x="78211" y="304681"/>
                  <a:pt x="71967" y="324565"/>
                  <a:pt x="59478" y="337820"/>
                </a:cubicBezTo>
                <a:cubicBezTo>
                  <a:pt x="59478" y="317937"/>
                  <a:pt x="53234" y="304681"/>
                  <a:pt x="46990" y="284798"/>
                </a:cubicBezTo>
                <a:cubicBezTo>
                  <a:pt x="59478" y="264914"/>
                  <a:pt x="65722" y="251659"/>
                  <a:pt x="71967" y="231775"/>
                </a:cubicBezTo>
                <a:close/>
                <a:moveTo>
                  <a:pt x="178435" y="212725"/>
                </a:moveTo>
                <a:cubicBezTo>
                  <a:pt x="171926" y="225806"/>
                  <a:pt x="158909" y="238887"/>
                  <a:pt x="152400" y="258509"/>
                </a:cubicBezTo>
                <a:cubicBezTo>
                  <a:pt x="132874" y="265049"/>
                  <a:pt x="113347" y="271590"/>
                  <a:pt x="100330" y="278130"/>
                </a:cubicBezTo>
                <a:cubicBezTo>
                  <a:pt x="106839" y="258509"/>
                  <a:pt x="113347" y="245428"/>
                  <a:pt x="126365" y="232347"/>
                </a:cubicBezTo>
                <a:cubicBezTo>
                  <a:pt x="139382" y="225806"/>
                  <a:pt x="158909" y="219266"/>
                  <a:pt x="178435" y="212725"/>
                </a:cubicBezTo>
                <a:close/>
                <a:moveTo>
                  <a:pt x="1586103" y="165736"/>
                </a:moveTo>
                <a:cubicBezTo>
                  <a:pt x="1592961" y="178992"/>
                  <a:pt x="1606677" y="192247"/>
                  <a:pt x="1613535" y="212131"/>
                </a:cubicBezTo>
                <a:cubicBezTo>
                  <a:pt x="1613535" y="222073"/>
                  <a:pt x="1613535" y="232014"/>
                  <a:pt x="1612678" y="241956"/>
                </a:cubicBezTo>
                <a:lnTo>
                  <a:pt x="1606790" y="271219"/>
                </a:lnTo>
                <a:lnTo>
                  <a:pt x="1607185" y="271781"/>
                </a:lnTo>
                <a:lnTo>
                  <a:pt x="1606710" y="271620"/>
                </a:lnTo>
                <a:lnTo>
                  <a:pt x="1606677" y="271781"/>
                </a:lnTo>
                <a:lnTo>
                  <a:pt x="1606565" y="271571"/>
                </a:lnTo>
                <a:lnTo>
                  <a:pt x="1546518" y="251207"/>
                </a:lnTo>
                <a:cubicBezTo>
                  <a:pt x="1539777" y="237491"/>
                  <a:pt x="1526296" y="216917"/>
                  <a:pt x="1519555" y="203201"/>
                </a:cubicBezTo>
                <a:cubicBezTo>
                  <a:pt x="1539777" y="210059"/>
                  <a:pt x="1560000" y="216917"/>
                  <a:pt x="1573481" y="223775"/>
                </a:cubicBezTo>
                <a:cubicBezTo>
                  <a:pt x="1580222" y="230633"/>
                  <a:pt x="1585278" y="239206"/>
                  <a:pt x="1590333" y="247778"/>
                </a:cubicBezTo>
                <a:lnTo>
                  <a:pt x="1605062" y="268758"/>
                </a:lnTo>
                <a:lnTo>
                  <a:pt x="1592961" y="246098"/>
                </a:lnTo>
                <a:cubicBezTo>
                  <a:pt x="1587818" y="238642"/>
                  <a:pt x="1582674" y="232014"/>
                  <a:pt x="1579245" y="225386"/>
                </a:cubicBezTo>
                <a:cubicBezTo>
                  <a:pt x="1579245" y="205503"/>
                  <a:pt x="1586103" y="185620"/>
                  <a:pt x="1586103" y="165736"/>
                </a:cubicBezTo>
                <a:close/>
                <a:moveTo>
                  <a:pt x="111887" y="165735"/>
                </a:moveTo>
                <a:cubicBezTo>
                  <a:pt x="111887" y="185619"/>
                  <a:pt x="118745" y="205502"/>
                  <a:pt x="118745" y="225385"/>
                </a:cubicBezTo>
                <a:cubicBezTo>
                  <a:pt x="111887" y="245269"/>
                  <a:pt x="98171" y="258525"/>
                  <a:pt x="91313" y="271780"/>
                </a:cubicBezTo>
                <a:cubicBezTo>
                  <a:pt x="84455" y="251897"/>
                  <a:pt x="84455" y="232013"/>
                  <a:pt x="84455" y="212130"/>
                </a:cubicBezTo>
                <a:cubicBezTo>
                  <a:pt x="91313" y="198874"/>
                  <a:pt x="98171" y="185619"/>
                  <a:pt x="111887" y="165735"/>
                </a:cubicBezTo>
                <a:close/>
                <a:moveTo>
                  <a:pt x="225425" y="159385"/>
                </a:moveTo>
                <a:cubicBezTo>
                  <a:pt x="211999" y="172720"/>
                  <a:pt x="198574" y="186055"/>
                  <a:pt x="191861" y="199390"/>
                </a:cubicBezTo>
                <a:cubicBezTo>
                  <a:pt x="171722" y="206058"/>
                  <a:pt x="151584" y="206058"/>
                  <a:pt x="131445" y="212725"/>
                </a:cubicBezTo>
                <a:cubicBezTo>
                  <a:pt x="144871" y="199390"/>
                  <a:pt x="151584" y="186055"/>
                  <a:pt x="165009" y="172720"/>
                </a:cubicBezTo>
                <a:cubicBezTo>
                  <a:pt x="185148" y="166053"/>
                  <a:pt x="205286" y="159385"/>
                  <a:pt x="225425" y="159385"/>
                </a:cubicBezTo>
                <a:close/>
                <a:moveTo>
                  <a:pt x="1472565" y="153036"/>
                </a:moveTo>
                <a:cubicBezTo>
                  <a:pt x="1492704" y="159307"/>
                  <a:pt x="1512842" y="165577"/>
                  <a:pt x="1532981" y="165577"/>
                </a:cubicBezTo>
                <a:cubicBezTo>
                  <a:pt x="1546407" y="178119"/>
                  <a:pt x="1553119" y="190660"/>
                  <a:pt x="1566545" y="203201"/>
                </a:cubicBezTo>
                <a:cubicBezTo>
                  <a:pt x="1546407" y="203201"/>
                  <a:pt x="1526268" y="196930"/>
                  <a:pt x="1506129" y="196930"/>
                </a:cubicBezTo>
                <a:cubicBezTo>
                  <a:pt x="1499417" y="178119"/>
                  <a:pt x="1485991" y="165577"/>
                  <a:pt x="1472565" y="153036"/>
                </a:cubicBezTo>
                <a:close/>
                <a:moveTo>
                  <a:pt x="1428750" y="112396"/>
                </a:moveTo>
                <a:cubicBezTo>
                  <a:pt x="1448181" y="112396"/>
                  <a:pt x="1467612" y="112396"/>
                  <a:pt x="1487043" y="112396"/>
                </a:cubicBezTo>
                <a:cubicBezTo>
                  <a:pt x="1499997" y="125943"/>
                  <a:pt x="1512951" y="139489"/>
                  <a:pt x="1525905" y="153036"/>
                </a:cubicBezTo>
                <a:cubicBezTo>
                  <a:pt x="1506474" y="146263"/>
                  <a:pt x="1487043" y="146263"/>
                  <a:pt x="1467612" y="146263"/>
                </a:cubicBezTo>
                <a:cubicBezTo>
                  <a:pt x="1454658" y="132716"/>
                  <a:pt x="1441704" y="119169"/>
                  <a:pt x="1428750" y="112396"/>
                </a:cubicBezTo>
                <a:close/>
                <a:moveTo>
                  <a:pt x="1532255" y="106046"/>
                </a:moveTo>
                <a:cubicBezTo>
                  <a:pt x="1545802" y="119000"/>
                  <a:pt x="1559348" y="131954"/>
                  <a:pt x="1572895" y="144908"/>
                </a:cubicBezTo>
                <a:cubicBezTo>
                  <a:pt x="1572895" y="164339"/>
                  <a:pt x="1572895" y="183770"/>
                  <a:pt x="1572895" y="203201"/>
                </a:cubicBezTo>
                <a:cubicBezTo>
                  <a:pt x="1559348" y="190247"/>
                  <a:pt x="1545802" y="177293"/>
                  <a:pt x="1539028" y="164339"/>
                </a:cubicBezTo>
                <a:cubicBezTo>
                  <a:pt x="1539028" y="144908"/>
                  <a:pt x="1532255" y="125477"/>
                  <a:pt x="1532255" y="106046"/>
                </a:cubicBezTo>
                <a:close/>
                <a:moveTo>
                  <a:pt x="159385" y="106045"/>
                </a:moveTo>
                <a:cubicBezTo>
                  <a:pt x="159385" y="125476"/>
                  <a:pt x="159385" y="144907"/>
                  <a:pt x="159385" y="164338"/>
                </a:cubicBezTo>
                <a:cubicBezTo>
                  <a:pt x="152527" y="177292"/>
                  <a:pt x="138811" y="190246"/>
                  <a:pt x="125095" y="203200"/>
                </a:cubicBezTo>
                <a:cubicBezTo>
                  <a:pt x="125095" y="183769"/>
                  <a:pt x="125095" y="170815"/>
                  <a:pt x="125095" y="151384"/>
                </a:cubicBezTo>
                <a:cubicBezTo>
                  <a:pt x="138811" y="131953"/>
                  <a:pt x="152527" y="118999"/>
                  <a:pt x="159385" y="106045"/>
                </a:cubicBezTo>
                <a:close/>
                <a:moveTo>
                  <a:pt x="1427917" y="65406"/>
                </a:moveTo>
                <a:cubicBezTo>
                  <a:pt x="1440855" y="79122"/>
                  <a:pt x="1460262" y="85980"/>
                  <a:pt x="1473200" y="99696"/>
                </a:cubicBezTo>
                <a:cubicBezTo>
                  <a:pt x="1453793" y="99696"/>
                  <a:pt x="1434386" y="99696"/>
                  <a:pt x="1414979" y="99696"/>
                </a:cubicBezTo>
                <a:cubicBezTo>
                  <a:pt x="1402040" y="92838"/>
                  <a:pt x="1389102" y="79122"/>
                  <a:pt x="1369695" y="72264"/>
                </a:cubicBezTo>
                <a:cubicBezTo>
                  <a:pt x="1389102" y="72264"/>
                  <a:pt x="1408510" y="65406"/>
                  <a:pt x="1427917" y="65406"/>
                </a:cubicBezTo>
                <a:close/>
                <a:moveTo>
                  <a:pt x="270764" y="65405"/>
                </a:moveTo>
                <a:cubicBezTo>
                  <a:pt x="290195" y="72178"/>
                  <a:pt x="309626" y="72178"/>
                  <a:pt x="322580" y="72178"/>
                </a:cubicBezTo>
                <a:cubicBezTo>
                  <a:pt x="309626" y="85725"/>
                  <a:pt x="296672" y="92498"/>
                  <a:pt x="283718" y="106045"/>
                </a:cubicBezTo>
                <a:cubicBezTo>
                  <a:pt x="264287" y="99272"/>
                  <a:pt x="244856" y="99272"/>
                  <a:pt x="225425" y="99272"/>
                </a:cubicBezTo>
                <a:cubicBezTo>
                  <a:pt x="238379" y="92498"/>
                  <a:pt x="251333" y="78952"/>
                  <a:pt x="270764" y="65405"/>
                </a:cubicBezTo>
                <a:close/>
                <a:moveTo>
                  <a:pt x="1482090" y="53341"/>
                </a:moveTo>
                <a:cubicBezTo>
                  <a:pt x="1494609" y="60054"/>
                  <a:pt x="1507127" y="73480"/>
                  <a:pt x="1519646" y="86905"/>
                </a:cubicBezTo>
                <a:cubicBezTo>
                  <a:pt x="1519646" y="107044"/>
                  <a:pt x="1525905" y="127182"/>
                  <a:pt x="1525905" y="147321"/>
                </a:cubicBezTo>
                <a:cubicBezTo>
                  <a:pt x="1513387" y="133895"/>
                  <a:pt x="1500868" y="120470"/>
                  <a:pt x="1488349" y="107044"/>
                </a:cubicBezTo>
                <a:cubicBezTo>
                  <a:pt x="1488349" y="93618"/>
                  <a:pt x="1482090" y="73480"/>
                  <a:pt x="1482090" y="53341"/>
                </a:cubicBezTo>
                <a:close/>
                <a:moveTo>
                  <a:pt x="219075" y="53340"/>
                </a:moveTo>
                <a:cubicBezTo>
                  <a:pt x="219075" y="73479"/>
                  <a:pt x="212362" y="93617"/>
                  <a:pt x="212362" y="113756"/>
                </a:cubicBezTo>
                <a:lnTo>
                  <a:pt x="192304" y="132978"/>
                </a:lnTo>
                <a:lnTo>
                  <a:pt x="210947" y="119168"/>
                </a:lnTo>
                <a:cubicBezTo>
                  <a:pt x="230378" y="112395"/>
                  <a:pt x="249809" y="112395"/>
                  <a:pt x="269240" y="112395"/>
                </a:cubicBezTo>
                <a:cubicBezTo>
                  <a:pt x="256286" y="125942"/>
                  <a:pt x="243332" y="139488"/>
                  <a:pt x="230378" y="146262"/>
                </a:cubicBezTo>
                <a:cubicBezTo>
                  <a:pt x="210947" y="153035"/>
                  <a:pt x="191516" y="153035"/>
                  <a:pt x="172085" y="153035"/>
                </a:cubicBezTo>
                <a:cubicBezTo>
                  <a:pt x="178562" y="146262"/>
                  <a:pt x="185039" y="139488"/>
                  <a:pt x="191516" y="133562"/>
                </a:cubicBezTo>
                <a:lnTo>
                  <a:pt x="191680" y="133440"/>
                </a:lnTo>
                <a:lnTo>
                  <a:pt x="172085" y="147320"/>
                </a:lnTo>
                <a:cubicBezTo>
                  <a:pt x="172085" y="133894"/>
                  <a:pt x="178798" y="113756"/>
                  <a:pt x="178798" y="93617"/>
                </a:cubicBezTo>
                <a:cubicBezTo>
                  <a:pt x="192224" y="80191"/>
                  <a:pt x="205649" y="66766"/>
                  <a:pt x="219075" y="53340"/>
                </a:cubicBezTo>
                <a:close/>
                <a:moveTo>
                  <a:pt x="1413510" y="6351"/>
                </a:moveTo>
                <a:cubicBezTo>
                  <a:pt x="1426775" y="13092"/>
                  <a:pt x="1440039" y="26573"/>
                  <a:pt x="1459936" y="33314"/>
                </a:cubicBezTo>
                <a:cubicBezTo>
                  <a:pt x="1466568" y="53536"/>
                  <a:pt x="1473200" y="73759"/>
                  <a:pt x="1473200" y="93981"/>
                </a:cubicBezTo>
                <a:cubicBezTo>
                  <a:pt x="1459936" y="80500"/>
                  <a:pt x="1446671" y="73759"/>
                  <a:pt x="1433407" y="60277"/>
                </a:cubicBezTo>
                <a:cubicBezTo>
                  <a:pt x="1426775" y="40055"/>
                  <a:pt x="1420142" y="26573"/>
                  <a:pt x="1413510" y="6351"/>
                </a:cubicBezTo>
                <a:close/>
                <a:moveTo>
                  <a:pt x="284480" y="6350"/>
                </a:moveTo>
                <a:cubicBezTo>
                  <a:pt x="277940" y="26572"/>
                  <a:pt x="271399" y="46795"/>
                  <a:pt x="264858" y="67017"/>
                </a:cubicBezTo>
                <a:cubicBezTo>
                  <a:pt x="251777" y="73758"/>
                  <a:pt x="238696" y="87239"/>
                  <a:pt x="219075" y="93980"/>
                </a:cubicBezTo>
                <a:cubicBezTo>
                  <a:pt x="225615" y="73758"/>
                  <a:pt x="232156" y="60276"/>
                  <a:pt x="238696" y="40054"/>
                </a:cubicBezTo>
                <a:cubicBezTo>
                  <a:pt x="251777" y="26572"/>
                  <a:pt x="271399" y="19832"/>
                  <a:pt x="284480" y="6350"/>
                </a:cubicBezTo>
                <a:close/>
                <a:moveTo>
                  <a:pt x="1329055" y="1"/>
                </a:moveTo>
                <a:lnTo>
                  <a:pt x="1388626" y="12567"/>
                </a:lnTo>
                <a:lnTo>
                  <a:pt x="1429385" y="59691"/>
                </a:lnTo>
                <a:lnTo>
                  <a:pt x="1369814" y="47125"/>
                </a:lnTo>
                <a:close/>
                <a:moveTo>
                  <a:pt x="369570" y="0"/>
                </a:moveTo>
                <a:lnTo>
                  <a:pt x="328811" y="46718"/>
                </a:lnTo>
                <a:lnTo>
                  <a:pt x="269240" y="65405"/>
                </a:lnTo>
                <a:lnTo>
                  <a:pt x="309999" y="186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322" name="文本框 321"/>
          <p:cNvSpPr txBox="1"/>
          <p:nvPr>
            <p:custDataLst>
              <p:tags r:id="rId5"/>
            </p:custDataLst>
          </p:nvPr>
        </p:nvSpPr>
        <p:spPr>
          <a:xfrm>
            <a:off x="904481" y="1935160"/>
            <a:ext cx="1378714" cy="82593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342900" indent="-342900">
              <a:lnSpc>
                <a:spcPct val="140000"/>
              </a:lnSpc>
              <a:buFont typeface="+mj-lt"/>
              <a:buAutoNum type="arabicPeriod"/>
              <a:defRPr kumimoji="1" sz="1400">
                <a:solidFill>
                  <a:srgbClr val="222222">
                    <a:lumMod val="75000"/>
                    <a:lumOff val="25000"/>
                  </a:srgbClr>
                </a:solidFill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pc="1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更高的准确率</a:t>
            </a:r>
          </a:p>
        </p:txBody>
      </p:sp>
      <p:sp>
        <p:nvSpPr>
          <p:cNvPr id="461" name="任意多边形: 形状 460"/>
          <p:cNvSpPr/>
          <p:nvPr>
            <p:custDataLst>
              <p:tags r:id="rId6"/>
            </p:custDataLst>
          </p:nvPr>
        </p:nvSpPr>
        <p:spPr bwMode="auto">
          <a:xfrm>
            <a:off x="744219" y="3369944"/>
            <a:ext cx="1697990" cy="1094741"/>
          </a:xfrm>
          <a:custGeom>
            <a:avLst/>
            <a:gdLst>
              <a:gd name="connsiteX0" fmla="*/ 422275 w 1697990"/>
              <a:gd name="connsiteY0" fmla="*/ 1054100 h 1094741"/>
              <a:gd name="connsiteX1" fmla="*/ 475615 w 1697990"/>
              <a:gd name="connsiteY1" fmla="*/ 1074420 h 1094741"/>
              <a:gd name="connsiteX2" fmla="*/ 422275 w 1697990"/>
              <a:gd name="connsiteY2" fmla="*/ 1094740 h 1094741"/>
              <a:gd name="connsiteX3" fmla="*/ 368935 w 1697990"/>
              <a:gd name="connsiteY3" fmla="*/ 1074420 h 1094741"/>
              <a:gd name="connsiteX4" fmla="*/ 422275 w 1697990"/>
              <a:gd name="connsiteY4" fmla="*/ 1054100 h 1094741"/>
              <a:gd name="connsiteX5" fmla="*/ 1342589 w 1697990"/>
              <a:gd name="connsiteY5" fmla="*/ 1029336 h 1094741"/>
              <a:gd name="connsiteX6" fmla="*/ 1400810 w 1697990"/>
              <a:gd name="connsiteY6" fmla="*/ 1042883 h 1094741"/>
              <a:gd name="connsiteX7" fmla="*/ 1355527 w 1697990"/>
              <a:gd name="connsiteY7" fmla="*/ 1069976 h 1094741"/>
              <a:gd name="connsiteX8" fmla="*/ 1297305 w 1697990"/>
              <a:gd name="connsiteY8" fmla="*/ 1056430 h 1094741"/>
              <a:gd name="connsiteX9" fmla="*/ 1342589 w 1697990"/>
              <a:gd name="connsiteY9" fmla="*/ 1029336 h 1094741"/>
              <a:gd name="connsiteX10" fmla="*/ 357188 w 1697990"/>
              <a:gd name="connsiteY10" fmla="*/ 1029335 h 1094741"/>
              <a:gd name="connsiteX11" fmla="*/ 403860 w 1697990"/>
              <a:gd name="connsiteY11" fmla="*/ 1056429 h 1094741"/>
              <a:gd name="connsiteX12" fmla="*/ 350520 w 1697990"/>
              <a:gd name="connsiteY12" fmla="*/ 1069975 h 1094741"/>
              <a:gd name="connsiteX13" fmla="*/ 297180 w 1697990"/>
              <a:gd name="connsiteY13" fmla="*/ 1042882 h 1094741"/>
              <a:gd name="connsiteX14" fmla="*/ 357188 w 1697990"/>
              <a:gd name="connsiteY14" fmla="*/ 1029335 h 1094741"/>
              <a:gd name="connsiteX15" fmla="*/ 1303655 w 1697990"/>
              <a:gd name="connsiteY15" fmla="*/ 1000761 h 1094741"/>
              <a:gd name="connsiteX16" fmla="*/ 1290108 w 1697990"/>
              <a:gd name="connsiteY16" fmla="*/ 1025621 h 1094741"/>
              <a:gd name="connsiteX17" fmla="*/ 1277025 w 1697990"/>
              <a:gd name="connsiteY17" fmla="*/ 1054600 h 1094741"/>
              <a:gd name="connsiteX18" fmla="*/ 1329055 w 1697990"/>
              <a:gd name="connsiteY18" fmla="*/ 1074421 h 1094741"/>
              <a:gd name="connsiteX19" fmla="*/ 1282383 w 1697990"/>
              <a:gd name="connsiteY19" fmla="*/ 1094741 h 1094741"/>
              <a:gd name="connsiteX20" fmla="*/ 1222375 w 1697990"/>
              <a:gd name="connsiteY20" fmla="*/ 1074421 h 1094741"/>
              <a:gd name="connsiteX21" fmla="*/ 1268272 w 1697990"/>
              <a:gd name="connsiteY21" fmla="*/ 1056937 h 1094741"/>
              <a:gd name="connsiteX22" fmla="*/ 1249468 w 1697990"/>
              <a:gd name="connsiteY22" fmla="*/ 1059911 h 1094741"/>
              <a:gd name="connsiteX23" fmla="*/ 1222375 w 1697990"/>
              <a:gd name="connsiteY23" fmla="*/ 1069341 h 1094741"/>
              <a:gd name="connsiteX24" fmla="*/ 1256242 w 1697990"/>
              <a:gd name="connsiteY24" fmla="*/ 1021335 h 1094741"/>
              <a:gd name="connsiteX25" fmla="*/ 1303655 w 1697990"/>
              <a:gd name="connsiteY25" fmla="*/ 1000761 h 1094741"/>
              <a:gd name="connsiteX26" fmla="*/ 394335 w 1697990"/>
              <a:gd name="connsiteY26" fmla="*/ 1000760 h 1094741"/>
              <a:gd name="connsiteX27" fmla="*/ 448522 w 1697990"/>
              <a:gd name="connsiteY27" fmla="*/ 1021334 h 1094741"/>
              <a:gd name="connsiteX28" fmla="*/ 475615 w 1697990"/>
              <a:gd name="connsiteY28" fmla="*/ 1069340 h 1094741"/>
              <a:gd name="connsiteX29" fmla="*/ 428202 w 1697990"/>
              <a:gd name="connsiteY29" fmla="*/ 1055624 h 1094741"/>
              <a:gd name="connsiteX30" fmla="*/ 394335 w 1697990"/>
              <a:gd name="connsiteY30" fmla="*/ 1000760 h 1094741"/>
              <a:gd name="connsiteX31" fmla="*/ 1408629 w 1697990"/>
              <a:gd name="connsiteY31" fmla="*/ 994411 h 1094741"/>
              <a:gd name="connsiteX32" fmla="*/ 1466850 w 1697990"/>
              <a:gd name="connsiteY32" fmla="*/ 994411 h 1094741"/>
              <a:gd name="connsiteX33" fmla="*/ 1421567 w 1697990"/>
              <a:gd name="connsiteY33" fmla="*/ 1028701 h 1094741"/>
              <a:gd name="connsiteX34" fmla="*/ 1363345 w 1697990"/>
              <a:gd name="connsiteY34" fmla="*/ 1021843 h 1094741"/>
              <a:gd name="connsiteX35" fmla="*/ 1408629 w 1697990"/>
              <a:gd name="connsiteY35" fmla="*/ 994411 h 1094741"/>
              <a:gd name="connsiteX36" fmla="*/ 238125 w 1697990"/>
              <a:gd name="connsiteY36" fmla="*/ 994410 h 1094741"/>
              <a:gd name="connsiteX37" fmla="*/ 298323 w 1697990"/>
              <a:gd name="connsiteY37" fmla="*/ 994410 h 1094741"/>
              <a:gd name="connsiteX38" fmla="*/ 338455 w 1697990"/>
              <a:gd name="connsiteY38" fmla="*/ 1021842 h 1094741"/>
              <a:gd name="connsiteX39" fmla="*/ 284946 w 1697990"/>
              <a:gd name="connsiteY39" fmla="*/ 1028700 h 1094741"/>
              <a:gd name="connsiteX40" fmla="*/ 238125 w 1697990"/>
              <a:gd name="connsiteY40" fmla="*/ 994410 h 1094741"/>
              <a:gd name="connsiteX41" fmla="*/ 1362710 w 1697990"/>
              <a:gd name="connsiteY41" fmla="*/ 969646 h 1094741"/>
              <a:gd name="connsiteX42" fmla="*/ 1343089 w 1697990"/>
              <a:gd name="connsiteY42" fmla="*/ 1021716 h 1094741"/>
              <a:gd name="connsiteX43" fmla="*/ 1297305 w 1697990"/>
              <a:gd name="connsiteY43" fmla="*/ 1047751 h 1094741"/>
              <a:gd name="connsiteX44" fmla="*/ 1316927 w 1697990"/>
              <a:gd name="connsiteY44" fmla="*/ 995681 h 1094741"/>
              <a:gd name="connsiteX45" fmla="*/ 1362710 w 1697990"/>
              <a:gd name="connsiteY45" fmla="*/ 969646 h 1094741"/>
              <a:gd name="connsiteX46" fmla="*/ 337820 w 1697990"/>
              <a:gd name="connsiteY46" fmla="*/ 969645 h 1094741"/>
              <a:gd name="connsiteX47" fmla="*/ 383482 w 1697990"/>
              <a:gd name="connsiteY47" fmla="*/ 995680 h 1094741"/>
              <a:gd name="connsiteX48" fmla="*/ 409575 w 1697990"/>
              <a:gd name="connsiteY48" fmla="*/ 1047750 h 1094741"/>
              <a:gd name="connsiteX49" fmla="*/ 363913 w 1697990"/>
              <a:gd name="connsiteY49" fmla="*/ 1021715 h 1094741"/>
              <a:gd name="connsiteX50" fmla="*/ 337820 w 1697990"/>
              <a:gd name="connsiteY50" fmla="*/ 969645 h 1094741"/>
              <a:gd name="connsiteX51" fmla="*/ 1467667 w 1697990"/>
              <a:gd name="connsiteY51" fmla="*/ 950596 h 1094741"/>
              <a:gd name="connsiteX52" fmla="*/ 1519555 w 1697990"/>
              <a:gd name="connsiteY52" fmla="*/ 950596 h 1094741"/>
              <a:gd name="connsiteX53" fmla="*/ 1480639 w 1697990"/>
              <a:gd name="connsiteY53" fmla="*/ 981817 h 1094741"/>
              <a:gd name="connsiteX54" fmla="*/ 1428750 w 1697990"/>
              <a:gd name="connsiteY54" fmla="*/ 988061 h 1094741"/>
              <a:gd name="connsiteX55" fmla="*/ 1467667 w 1697990"/>
              <a:gd name="connsiteY55" fmla="*/ 950596 h 1094741"/>
              <a:gd name="connsiteX56" fmla="*/ 178435 w 1697990"/>
              <a:gd name="connsiteY56" fmla="*/ 950595 h 1094741"/>
              <a:gd name="connsiteX57" fmla="*/ 238633 w 1697990"/>
              <a:gd name="connsiteY57" fmla="*/ 950595 h 1094741"/>
              <a:gd name="connsiteX58" fmla="*/ 278765 w 1697990"/>
              <a:gd name="connsiteY58" fmla="*/ 988060 h 1094741"/>
              <a:gd name="connsiteX59" fmla="*/ 218567 w 1697990"/>
              <a:gd name="connsiteY59" fmla="*/ 981816 h 1094741"/>
              <a:gd name="connsiteX60" fmla="*/ 178435 w 1697990"/>
              <a:gd name="connsiteY60" fmla="*/ 950595 h 1094741"/>
              <a:gd name="connsiteX61" fmla="*/ 1422400 w 1697990"/>
              <a:gd name="connsiteY61" fmla="*/ 935356 h 1094741"/>
              <a:gd name="connsiteX62" fmla="*/ 1402779 w 1697990"/>
              <a:gd name="connsiteY62" fmla="*/ 989282 h 1094741"/>
              <a:gd name="connsiteX63" fmla="*/ 1356995 w 1697990"/>
              <a:gd name="connsiteY63" fmla="*/ 1022986 h 1094741"/>
              <a:gd name="connsiteX64" fmla="*/ 1376617 w 1697990"/>
              <a:gd name="connsiteY64" fmla="*/ 962319 h 1094741"/>
              <a:gd name="connsiteX65" fmla="*/ 1422400 w 1697990"/>
              <a:gd name="connsiteY65" fmla="*/ 935356 h 1094741"/>
              <a:gd name="connsiteX66" fmla="*/ 278765 w 1697990"/>
              <a:gd name="connsiteY66" fmla="*/ 935355 h 1094741"/>
              <a:gd name="connsiteX67" fmla="*/ 324549 w 1697990"/>
              <a:gd name="connsiteY67" fmla="*/ 962318 h 1094741"/>
              <a:gd name="connsiteX68" fmla="*/ 344170 w 1697990"/>
              <a:gd name="connsiteY68" fmla="*/ 1022985 h 1094741"/>
              <a:gd name="connsiteX69" fmla="*/ 298387 w 1697990"/>
              <a:gd name="connsiteY69" fmla="*/ 989281 h 1094741"/>
              <a:gd name="connsiteX70" fmla="*/ 278765 w 1697990"/>
              <a:gd name="connsiteY70" fmla="*/ 935355 h 1094741"/>
              <a:gd name="connsiteX71" fmla="*/ 1572895 w 1697990"/>
              <a:gd name="connsiteY71" fmla="*/ 891541 h 1094741"/>
              <a:gd name="connsiteX72" fmla="*/ 1540465 w 1697990"/>
              <a:gd name="connsiteY72" fmla="*/ 929165 h 1094741"/>
              <a:gd name="connsiteX73" fmla="*/ 1482090 w 1697990"/>
              <a:gd name="connsiteY73" fmla="*/ 941706 h 1094741"/>
              <a:gd name="connsiteX74" fmla="*/ 1521007 w 1697990"/>
              <a:gd name="connsiteY74" fmla="*/ 897812 h 1094741"/>
              <a:gd name="connsiteX75" fmla="*/ 1572895 w 1697990"/>
              <a:gd name="connsiteY75" fmla="*/ 891541 h 1094741"/>
              <a:gd name="connsiteX76" fmla="*/ 1466215 w 1697990"/>
              <a:gd name="connsiteY76" fmla="*/ 891541 h 1094741"/>
              <a:gd name="connsiteX77" fmla="*/ 1459956 w 1697990"/>
              <a:gd name="connsiteY77" fmla="*/ 943430 h 1094741"/>
              <a:gd name="connsiteX78" fmla="*/ 1422400 w 1697990"/>
              <a:gd name="connsiteY78" fmla="*/ 982346 h 1094741"/>
              <a:gd name="connsiteX79" fmla="*/ 1428659 w 1697990"/>
              <a:gd name="connsiteY79" fmla="*/ 923972 h 1094741"/>
              <a:gd name="connsiteX80" fmla="*/ 1466215 w 1697990"/>
              <a:gd name="connsiteY80" fmla="*/ 891541 h 1094741"/>
              <a:gd name="connsiteX81" fmla="*/ 231775 w 1697990"/>
              <a:gd name="connsiteY81" fmla="*/ 891540 h 1094741"/>
              <a:gd name="connsiteX82" fmla="*/ 272052 w 1697990"/>
              <a:gd name="connsiteY82" fmla="*/ 923971 h 1094741"/>
              <a:gd name="connsiteX83" fmla="*/ 278765 w 1697990"/>
              <a:gd name="connsiteY83" fmla="*/ 982345 h 1094741"/>
              <a:gd name="connsiteX84" fmla="*/ 238488 w 1697990"/>
              <a:gd name="connsiteY84" fmla="*/ 943429 h 1094741"/>
              <a:gd name="connsiteX85" fmla="*/ 231775 w 1697990"/>
              <a:gd name="connsiteY85" fmla="*/ 891540 h 1094741"/>
              <a:gd name="connsiteX86" fmla="*/ 125095 w 1697990"/>
              <a:gd name="connsiteY86" fmla="*/ 891540 h 1094741"/>
              <a:gd name="connsiteX87" fmla="*/ 185511 w 1697990"/>
              <a:gd name="connsiteY87" fmla="*/ 897811 h 1094741"/>
              <a:gd name="connsiteX88" fmla="*/ 219075 w 1697990"/>
              <a:gd name="connsiteY88" fmla="*/ 941705 h 1094741"/>
              <a:gd name="connsiteX89" fmla="*/ 158659 w 1697990"/>
              <a:gd name="connsiteY89" fmla="*/ 929164 h 1094741"/>
              <a:gd name="connsiteX90" fmla="*/ 125095 w 1697990"/>
              <a:gd name="connsiteY90" fmla="*/ 891540 h 1094741"/>
              <a:gd name="connsiteX91" fmla="*/ 1513205 w 1697990"/>
              <a:gd name="connsiteY91" fmla="*/ 838201 h 1094741"/>
              <a:gd name="connsiteX92" fmla="*/ 1513205 w 1697990"/>
              <a:gd name="connsiteY92" fmla="*/ 896494 h 1094741"/>
              <a:gd name="connsiteX93" fmla="*/ 1482090 w 1697990"/>
              <a:gd name="connsiteY93" fmla="*/ 935356 h 1094741"/>
              <a:gd name="connsiteX94" fmla="*/ 1482090 w 1697990"/>
              <a:gd name="connsiteY94" fmla="*/ 877063 h 1094741"/>
              <a:gd name="connsiteX95" fmla="*/ 1513205 w 1697990"/>
              <a:gd name="connsiteY95" fmla="*/ 838201 h 1094741"/>
              <a:gd name="connsiteX96" fmla="*/ 184785 w 1697990"/>
              <a:gd name="connsiteY96" fmla="*/ 838200 h 1094741"/>
              <a:gd name="connsiteX97" fmla="*/ 225425 w 1697990"/>
              <a:gd name="connsiteY97" fmla="*/ 877062 h 1094741"/>
              <a:gd name="connsiteX98" fmla="*/ 225425 w 1697990"/>
              <a:gd name="connsiteY98" fmla="*/ 935355 h 1094741"/>
              <a:gd name="connsiteX99" fmla="*/ 191558 w 1697990"/>
              <a:gd name="connsiteY99" fmla="*/ 896493 h 1094741"/>
              <a:gd name="connsiteX100" fmla="*/ 184785 w 1697990"/>
              <a:gd name="connsiteY100" fmla="*/ 838200 h 1094741"/>
              <a:gd name="connsiteX101" fmla="*/ 1619885 w 1697990"/>
              <a:gd name="connsiteY101" fmla="*/ 825501 h 1094741"/>
              <a:gd name="connsiteX102" fmla="*/ 1586181 w 1697990"/>
              <a:gd name="connsiteY102" fmla="*/ 871285 h 1094741"/>
              <a:gd name="connsiteX103" fmla="*/ 1532255 w 1697990"/>
              <a:gd name="connsiteY103" fmla="*/ 890906 h 1094741"/>
              <a:gd name="connsiteX104" fmla="*/ 1559218 w 1697990"/>
              <a:gd name="connsiteY104" fmla="*/ 845123 h 1094741"/>
              <a:gd name="connsiteX105" fmla="*/ 1619885 w 1697990"/>
              <a:gd name="connsiteY105" fmla="*/ 825501 h 1094741"/>
              <a:gd name="connsiteX106" fmla="*/ 84455 w 1697990"/>
              <a:gd name="connsiteY106" fmla="*/ 825500 h 1094741"/>
              <a:gd name="connsiteX107" fmla="*/ 138381 w 1697990"/>
              <a:gd name="connsiteY107" fmla="*/ 845122 h 1094741"/>
              <a:gd name="connsiteX108" fmla="*/ 172085 w 1697990"/>
              <a:gd name="connsiteY108" fmla="*/ 890905 h 1094741"/>
              <a:gd name="connsiteX109" fmla="*/ 111418 w 1697990"/>
              <a:gd name="connsiteY109" fmla="*/ 871284 h 1094741"/>
              <a:gd name="connsiteX110" fmla="*/ 84455 w 1697990"/>
              <a:gd name="connsiteY110" fmla="*/ 825500 h 1094741"/>
              <a:gd name="connsiteX111" fmla="*/ 151003 w 1697990"/>
              <a:gd name="connsiteY111" fmla="*/ 784860 h 1094741"/>
              <a:gd name="connsiteX112" fmla="*/ 178435 w 1697990"/>
              <a:gd name="connsiteY112" fmla="*/ 824992 h 1094741"/>
              <a:gd name="connsiteX113" fmla="*/ 178435 w 1697990"/>
              <a:gd name="connsiteY113" fmla="*/ 885190 h 1094741"/>
              <a:gd name="connsiteX114" fmla="*/ 144145 w 1697990"/>
              <a:gd name="connsiteY114" fmla="*/ 845058 h 1094741"/>
              <a:gd name="connsiteX115" fmla="*/ 151003 w 1697990"/>
              <a:gd name="connsiteY115" fmla="*/ 784860 h 1094741"/>
              <a:gd name="connsiteX116" fmla="*/ 1553337 w 1697990"/>
              <a:gd name="connsiteY116" fmla="*/ 779146 h 1094741"/>
              <a:gd name="connsiteX117" fmla="*/ 1560195 w 1697990"/>
              <a:gd name="connsiteY117" fmla="*/ 838797 h 1094741"/>
              <a:gd name="connsiteX118" fmla="*/ 1525905 w 1697990"/>
              <a:gd name="connsiteY118" fmla="*/ 885191 h 1094741"/>
              <a:gd name="connsiteX119" fmla="*/ 1525905 w 1697990"/>
              <a:gd name="connsiteY119" fmla="*/ 825541 h 1094741"/>
              <a:gd name="connsiteX120" fmla="*/ 1553337 w 1697990"/>
              <a:gd name="connsiteY120" fmla="*/ 779146 h 1094741"/>
              <a:gd name="connsiteX121" fmla="*/ 46990 w 1697990"/>
              <a:gd name="connsiteY121" fmla="*/ 756920 h 1094741"/>
              <a:gd name="connsiteX122" fmla="*/ 99060 w 1697990"/>
              <a:gd name="connsiteY122" fmla="*/ 784167 h 1094741"/>
              <a:gd name="connsiteX123" fmla="*/ 125095 w 1697990"/>
              <a:gd name="connsiteY123" fmla="*/ 831850 h 1094741"/>
              <a:gd name="connsiteX124" fmla="*/ 73025 w 1697990"/>
              <a:gd name="connsiteY124" fmla="*/ 804603 h 1094741"/>
              <a:gd name="connsiteX125" fmla="*/ 46990 w 1697990"/>
              <a:gd name="connsiteY125" fmla="*/ 756920 h 1094741"/>
              <a:gd name="connsiteX126" fmla="*/ 1651000 w 1697990"/>
              <a:gd name="connsiteY126" fmla="*/ 750571 h 1094741"/>
              <a:gd name="connsiteX127" fmla="*/ 1631431 w 1697990"/>
              <a:gd name="connsiteY127" fmla="*/ 798254 h 1094741"/>
              <a:gd name="connsiteX128" fmla="*/ 1579245 w 1697990"/>
              <a:gd name="connsiteY128" fmla="*/ 825501 h 1094741"/>
              <a:gd name="connsiteX129" fmla="*/ 1598815 w 1697990"/>
              <a:gd name="connsiteY129" fmla="*/ 777818 h 1094741"/>
              <a:gd name="connsiteX130" fmla="*/ 1651000 w 1697990"/>
              <a:gd name="connsiteY130" fmla="*/ 750571 h 1094741"/>
              <a:gd name="connsiteX131" fmla="*/ 119168 w 1697990"/>
              <a:gd name="connsiteY131" fmla="*/ 725805 h 1094741"/>
              <a:gd name="connsiteX132" fmla="*/ 144145 w 1697990"/>
              <a:gd name="connsiteY132" fmla="*/ 772200 h 1094741"/>
              <a:gd name="connsiteX133" fmla="*/ 131657 w 1697990"/>
              <a:gd name="connsiteY133" fmla="*/ 831850 h 1094741"/>
              <a:gd name="connsiteX134" fmla="*/ 106680 w 1697990"/>
              <a:gd name="connsiteY134" fmla="*/ 778828 h 1094741"/>
              <a:gd name="connsiteX135" fmla="*/ 119168 w 1697990"/>
              <a:gd name="connsiteY135" fmla="*/ 725805 h 1094741"/>
              <a:gd name="connsiteX136" fmla="*/ 1578864 w 1697990"/>
              <a:gd name="connsiteY136" fmla="*/ 719456 h 1094741"/>
              <a:gd name="connsiteX137" fmla="*/ 1591310 w 1697990"/>
              <a:gd name="connsiteY137" fmla="*/ 779106 h 1094741"/>
              <a:gd name="connsiteX138" fmla="*/ 1572641 w 1697990"/>
              <a:gd name="connsiteY138" fmla="*/ 825501 h 1094741"/>
              <a:gd name="connsiteX139" fmla="*/ 1560195 w 1697990"/>
              <a:gd name="connsiteY139" fmla="*/ 765851 h 1094741"/>
              <a:gd name="connsiteX140" fmla="*/ 1578864 w 1697990"/>
              <a:gd name="connsiteY140" fmla="*/ 719456 h 1094741"/>
              <a:gd name="connsiteX141" fmla="*/ 19050 w 1697990"/>
              <a:gd name="connsiteY141" fmla="*/ 685165 h 1094741"/>
              <a:gd name="connsiteX142" fmla="*/ 73545 w 1697990"/>
              <a:gd name="connsiteY142" fmla="*/ 719032 h 1094741"/>
              <a:gd name="connsiteX143" fmla="*/ 93980 w 1697990"/>
              <a:gd name="connsiteY143" fmla="*/ 766445 h 1094741"/>
              <a:gd name="connsiteX144" fmla="*/ 39485 w 1697990"/>
              <a:gd name="connsiteY144" fmla="*/ 739352 h 1094741"/>
              <a:gd name="connsiteX145" fmla="*/ 19050 w 1697990"/>
              <a:gd name="connsiteY145" fmla="*/ 685165 h 1094741"/>
              <a:gd name="connsiteX146" fmla="*/ 1678940 w 1697990"/>
              <a:gd name="connsiteY146" fmla="*/ 678816 h 1094741"/>
              <a:gd name="connsiteX147" fmla="*/ 1659319 w 1697990"/>
              <a:gd name="connsiteY147" fmla="*/ 732742 h 1094741"/>
              <a:gd name="connsiteX148" fmla="*/ 1613535 w 1697990"/>
              <a:gd name="connsiteY148" fmla="*/ 766446 h 1094741"/>
              <a:gd name="connsiteX149" fmla="*/ 1633157 w 1697990"/>
              <a:gd name="connsiteY149" fmla="*/ 712520 h 1094741"/>
              <a:gd name="connsiteX150" fmla="*/ 1678940 w 1697990"/>
              <a:gd name="connsiteY150" fmla="*/ 678816 h 1094741"/>
              <a:gd name="connsiteX151" fmla="*/ 98679 w 1697990"/>
              <a:gd name="connsiteY151" fmla="*/ 659765 h 1094741"/>
              <a:gd name="connsiteX152" fmla="*/ 112395 w 1697990"/>
              <a:gd name="connsiteY152" fmla="*/ 712788 h 1094741"/>
              <a:gd name="connsiteX153" fmla="*/ 98679 w 1697990"/>
              <a:gd name="connsiteY153" fmla="*/ 765810 h 1094741"/>
              <a:gd name="connsiteX154" fmla="*/ 78105 w 1697990"/>
              <a:gd name="connsiteY154" fmla="*/ 712788 h 1094741"/>
              <a:gd name="connsiteX155" fmla="*/ 98679 w 1697990"/>
              <a:gd name="connsiteY155" fmla="*/ 659765 h 1094741"/>
              <a:gd name="connsiteX156" fmla="*/ 1605915 w 1697990"/>
              <a:gd name="connsiteY156" fmla="*/ 653416 h 1094741"/>
              <a:gd name="connsiteX157" fmla="*/ 1626235 w 1697990"/>
              <a:gd name="connsiteY157" fmla="*/ 711638 h 1094741"/>
              <a:gd name="connsiteX158" fmla="*/ 1605915 w 1697990"/>
              <a:gd name="connsiteY158" fmla="*/ 756921 h 1094741"/>
              <a:gd name="connsiteX159" fmla="*/ 1585595 w 1697990"/>
              <a:gd name="connsiteY159" fmla="*/ 705169 h 1094741"/>
              <a:gd name="connsiteX160" fmla="*/ 1605915 w 1697990"/>
              <a:gd name="connsiteY160" fmla="*/ 653416 h 1094741"/>
              <a:gd name="connsiteX161" fmla="*/ 1691640 w 1697990"/>
              <a:gd name="connsiteY161" fmla="*/ 607061 h 1094741"/>
              <a:gd name="connsiteX162" fmla="*/ 1684973 w 1697990"/>
              <a:gd name="connsiteY162" fmla="*/ 659033 h 1094741"/>
              <a:gd name="connsiteX163" fmla="*/ 1638300 w 1697990"/>
              <a:gd name="connsiteY163" fmla="*/ 691516 h 1094741"/>
              <a:gd name="connsiteX164" fmla="*/ 1651635 w 1697990"/>
              <a:gd name="connsiteY164" fmla="*/ 639544 h 1094741"/>
              <a:gd name="connsiteX165" fmla="*/ 1691640 w 1697990"/>
              <a:gd name="connsiteY165" fmla="*/ 607061 h 1094741"/>
              <a:gd name="connsiteX166" fmla="*/ 6350 w 1697990"/>
              <a:gd name="connsiteY166" fmla="*/ 607060 h 1094741"/>
              <a:gd name="connsiteX167" fmla="*/ 52776 w 1697990"/>
              <a:gd name="connsiteY167" fmla="*/ 647337 h 1094741"/>
              <a:gd name="connsiteX168" fmla="*/ 66040 w 1697990"/>
              <a:gd name="connsiteY168" fmla="*/ 701040 h 1094741"/>
              <a:gd name="connsiteX169" fmla="*/ 19614 w 1697990"/>
              <a:gd name="connsiteY169" fmla="*/ 660763 h 1094741"/>
              <a:gd name="connsiteX170" fmla="*/ 6350 w 1697990"/>
              <a:gd name="connsiteY170" fmla="*/ 607060 h 1094741"/>
              <a:gd name="connsiteX171" fmla="*/ 87122 w 1697990"/>
              <a:gd name="connsiteY171" fmla="*/ 594360 h 1094741"/>
              <a:gd name="connsiteX172" fmla="*/ 93980 w 1697990"/>
              <a:gd name="connsiteY172" fmla="*/ 647383 h 1094741"/>
              <a:gd name="connsiteX173" fmla="*/ 66548 w 1697990"/>
              <a:gd name="connsiteY173" fmla="*/ 700405 h 1094741"/>
              <a:gd name="connsiteX174" fmla="*/ 59690 w 1697990"/>
              <a:gd name="connsiteY174" fmla="*/ 647383 h 1094741"/>
              <a:gd name="connsiteX175" fmla="*/ 87122 w 1697990"/>
              <a:gd name="connsiteY175" fmla="*/ 594360 h 1094741"/>
              <a:gd name="connsiteX176" fmla="*/ 1619673 w 1697990"/>
              <a:gd name="connsiteY176" fmla="*/ 588011 h 1094741"/>
              <a:gd name="connsiteX177" fmla="*/ 1644650 w 1697990"/>
              <a:gd name="connsiteY177" fmla="*/ 639764 h 1094741"/>
              <a:gd name="connsiteX178" fmla="*/ 1632162 w 1697990"/>
              <a:gd name="connsiteY178" fmla="*/ 691516 h 1094741"/>
              <a:gd name="connsiteX179" fmla="*/ 1607185 w 1697990"/>
              <a:gd name="connsiteY179" fmla="*/ 639764 h 1094741"/>
              <a:gd name="connsiteX180" fmla="*/ 1619673 w 1697990"/>
              <a:gd name="connsiteY180" fmla="*/ 588011 h 1094741"/>
              <a:gd name="connsiteX181" fmla="*/ 1697990 w 1697990"/>
              <a:gd name="connsiteY181" fmla="*/ 528321 h 1094741"/>
              <a:gd name="connsiteX182" fmla="*/ 1697990 w 1697990"/>
              <a:gd name="connsiteY182" fmla="*/ 580137 h 1094741"/>
              <a:gd name="connsiteX183" fmla="*/ 1657350 w 1697990"/>
              <a:gd name="connsiteY183" fmla="*/ 625476 h 1094741"/>
              <a:gd name="connsiteX184" fmla="*/ 1657350 w 1697990"/>
              <a:gd name="connsiteY184" fmla="*/ 567945 h 1094741"/>
              <a:gd name="connsiteX185" fmla="*/ 1657350 w 1697990"/>
              <a:gd name="connsiteY185" fmla="*/ 567183 h 1094741"/>
              <a:gd name="connsiteX186" fmla="*/ 1697990 w 1697990"/>
              <a:gd name="connsiteY186" fmla="*/ 528321 h 1094741"/>
              <a:gd name="connsiteX187" fmla="*/ 78211 w 1697990"/>
              <a:gd name="connsiteY187" fmla="*/ 528320 h 1094741"/>
              <a:gd name="connsiteX188" fmla="*/ 84455 w 1697990"/>
              <a:gd name="connsiteY188" fmla="*/ 580136 h 1094741"/>
              <a:gd name="connsiteX189" fmla="*/ 46990 w 1697990"/>
              <a:gd name="connsiteY189" fmla="*/ 625475 h 1094741"/>
              <a:gd name="connsiteX190" fmla="*/ 46990 w 1697990"/>
              <a:gd name="connsiteY190" fmla="*/ 573659 h 1094741"/>
              <a:gd name="connsiteX191" fmla="*/ 78211 w 1697990"/>
              <a:gd name="connsiteY191" fmla="*/ 528320 h 1094741"/>
              <a:gd name="connsiteX192" fmla="*/ 0 w 1697990"/>
              <a:gd name="connsiteY192" fmla="*/ 528320 h 1094741"/>
              <a:gd name="connsiteX193" fmla="*/ 40277 w 1697990"/>
              <a:gd name="connsiteY193" fmla="*/ 573659 h 1094741"/>
              <a:gd name="connsiteX194" fmla="*/ 46990 w 1697990"/>
              <a:gd name="connsiteY194" fmla="*/ 625475 h 1094741"/>
              <a:gd name="connsiteX195" fmla="*/ 6713 w 1697990"/>
              <a:gd name="connsiteY195" fmla="*/ 586613 h 1094741"/>
              <a:gd name="connsiteX196" fmla="*/ 0 w 1697990"/>
              <a:gd name="connsiteY196" fmla="*/ 528320 h 1094741"/>
              <a:gd name="connsiteX197" fmla="*/ 1619885 w 1697990"/>
              <a:gd name="connsiteY197" fmla="*/ 522606 h 1094741"/>
              <a:gd name="connsiteX198" fmla="*/ 1657350 w 1697990"/>
              <a:gd name="connsiteY198" fmla="*/ 567945 h 1094741"/>
              <a:gd name="connsiteX199" fmla="*/ 1651106 w 1697990"/>
              <a:gd name="connsiteY199" fmla="*/ 619761 h 1094741"/>
              <a:gd name="connsiteX200" fmla="*/ 1619885 w 1697990"/>
              <a:gd name="connsiteY200" fmla="*/ 574422 h 1094741"/>
              <a:gd name="connsiteX201" fmla="*/ 1619885 w 1697990"/>
              <a:gd name="connsiteY201" fmla="*/ 522606 h 1094741"/>
              <a:gd name="connsiteX202" fmla="*/ 1619885 w 1697990"/>
              <a:gd name="connsiteY202" fmla="*/ 456566 h 1094741"/>
              <a:gd name="connsiteX203" fmla="*/ 1657350 w 1697990"/>
              <a:gd name="connsiteY203" fmla="*/ 495428 h 1094741"/>
              <a:gd name="connsiteX204" fmla="*/ 1657350 w 1697990"/>
              <a:gd name="connsiteY204" fmla="*/ 553721 h 1094741"/>
              <a:gd name="connsiteX205" fmla="*/ 1619885 w 1697990"/>
              <a:gd name="connsiteY205" fmla="*/ 508382 h 1094741"/>
              <a:gd name="connsiteX206" fmla="*/ 1619885 w 1697990"/>
              <a:gd name="connsiteY206" fmla="*/ 456566 h 1094741"/>
              <a:gd name="connsiteX207" fmla="*/ 78105 w 1697990"/>
              <a:gd name="connsiteY207" fmla="*/ 456565 h 1094741"/>
              <a:gd name="connsiteX208" fmla="*/ 78105 w 1697990"/>
              <a:gd name="connsiteY208" fmla="*/ 514858 h 1094741"/>
              <a:gd name="connsiteX209" fmla="*/ 40640 w 1697990"/>
              <a:gd name="connsiteY209" fmla="*/ 553720 h 1094741"/>
              <a:gd name="connsiteX210" fmla="*/ 46884 w 1697990"/>
              <a:gd name="connsiteY210" fmla="*/ 501904 h 1094741"/>
              <a:gd name="connsiteX211" fmla="*/ 78105 w 1697990"/>
              <a:gd name="connsiteY211" fmla="*/ 456565 h 1094741"/>
              <a:gd name="connsiteX212" fmla="*/ 0 w 1697990"/>
              <a:gd name="connsiteY212" fmla="*/ 456565 h 1094741"/>
              <a:gd name="connsiteX213" fmla="*/ 40640 w 1697990"/>
              <a:gd name="connsiteY213" fmla="*/ 501904 h 1094741"/>
              <a:gd name="connsiteX214" fmla="*/ 33867 w 1697990"/>
              <a:gd name="connsiteY214" fmla="*/ 553720 h 1094741"/>
              <a:gd name="connsiteX215" fmla="*/ 0 w 1697990"/>
              <a:gd name="connsiteY215" fmla="*/ 508381 h 1094741"/>
              <a:gd name="connsiteX216" fmla="*/ 0 w 1697990"/>
              <a:gd name="connsiteY216" fmla="*/ 456565 h 1094741"/>
              <a:gd name="connsiteX217" fmla="*/ 1697990 w 1697990"/>
              <a:gd name="connsiteY217" fmla="*/ 447041 h 1094741"/>
              <a:gd name="connsiteX218" fmla="*/ 1697990 w 1697990"/>
              <a:gd name="connsiteY218" fmla="*/ 500064 h 1094741"/>
              <a:gd name="connsiteX219" fmla="*/ 1666875 w 1697990"/>
              <a:gd name="connsiteY219" fmla="*/ 553086 h 1094741"/>
              <a:gd name="connsiteX220" fmla="*/ 1666875 w 1697990"/>
              <a:gd name="connsiteY220" fmla="*/ 493436 h 1094741"/>
              <a:gd name="connsiteX221" fmla="*/ 1697990 w 1697990"/>
              <a:gd name="connsiteY221" fmla="*/ 447041 h 1094741"/>
              <a:gd name="connsiteX222" fmla="*/ 1607185 w 1697990"/>
              <a:gd name="connsiteY222" fmla="*/ 387986 h 1094741"/>
              <a:gd name="connsiteX223" fmla="*/ 1651080 w 1697990"/>
              <a:gd name="connsiteY223" fmla="*/ 428263 h 1094741"/>
              <a:gd name="connsiteX224" fmla="*/ 1657350 w 1697990"/>
              <a:gd name="connsiteY224" fmla="*/ 481966 h 1094741"/>
              <a:gd name="connsiteX225" fmla="*/ 1619726 w 1697990"/>
              <a:gd name="connsiteY225" fmla="*/ 441689 h 1094741"/>
              <a:gd name="connsiteX226" fmla="*/ 1607185 w 1697990"/>
              <a:gd name="connsiteY226" fmla="*/ 387986 h 1094741"/>
              <a:gd name="connsiteX227" fmla="*/ 93980 w 1697990"/>
              <a:gd name="connsiteY227" fmla="*/ 387985 h 1094741"/>
              <a:gd name="connsiteX228" fmla="*/ 87312 w 1697990"/>
              <a:gd name="connsiteY228" fmla="*/ 441688 h 1094741"/>
              <a:gd name="connsiteX229" fmla="*/ 40640 w 1697990"/>
              <a:gd name="connsiteY229" fmla="*/ 481965 h 1094741"/>
              <a:gd name="connsiteX230" fmla="*/ 53975 w 1697990"/>
              <a:gd name="connsiteY230" fmla="*/ 428262 h 1094741"/>
              <a:gd name="connsiteX231" fmla="*/ 93980 w 1697990"/>
              <a:gd name="connsiteY231" fmla="*/ 387985 h 1094741"/>
              <a:gd name="connsiteX232" fmla="*/ 19897 w 1697990"/>
              <a:gd name="connsiteY232" fmla="*/ 375285 h 1094741"/>
              <a:gd name="connsiteX233" fmla="*/ 46990 w 1697990"/>
              <a:gd name="connsiteY233" fmla="*/ 428308 h 1094741"/>
              <a:gd name="connsiteX234" fmla="*/ 33443 w 1697990"/>
              <a:gd name="connsiteY234" fmla="*/ 481330 h 1094741"/>
              <a:gd name="connsiteX235" fmla="*/ 6350 w 1697990"/>
              <a:gd name="connsiteY235" fmla="*/ 428308 h 1094741"/>
              <a:gd name="connsiteX236" fmla="*/ 19897 w 1697990"/>
              <a:gd name="connsiteY236" fmla="*/ 375285 h 1094741"/>
              <a:gd name="connsiteX237" fmla="*/ 1684782 w 1697990"/>
              <a:gd name="connsiteY237" fmla="*/ 368936 h 1094741"/>
              <a:gd name="connsiteX238" fmla="*/ 1691640 w 1697990"/>
              <a:gd name="connsiteY238" fmla="*/ 421959 h 1094741"/>
              <a:gd name="connsiteX239" fmla="*/ 1664208 w 1697990"/>
              <a:gd name="connsiteY239" fmla="*/ 474981 h 1094741"/>
              <a:gd name="connsiteX240" fmla="*/ 1657350 w 1697990"/>
              <a:gd name="connsiteY240" fmla="*/ 421959 h 1094741"/>
              <a:gd name="connsiteX241" fmla="*/ 1684782 w 1697990"/>
              <a:gd name="connsiteY241" fmla="*/ 368936 h 1094741"/>
              <a:gd name="connsiteX242" fmla="*/ 113030 w 1697990"/>
              <a:gd name="connsiteY242" fmla="*/ 331470 h 1094741"/>
              <a:gd name="connsiteX243" fmla="*/ 99766 w 1697990"/>
              <a:gd name="connsiteY243" fmla="*/ 377031 h 1094741"/>
              <a:gd name="connsiteX244" fmla="*/ 53340 w 1697990"/>
              <a:gd name="connsiteY244" fmla="*/ 409575 h 1094741"/>
              <a:gd name="connsiteX245" fmla="*/ 66604 w 1697990"/>
              <a:gd name="connsiteY245" fmla="*/ 364014 h 1094741"/>
              <a:gd name="connsiteX246" fmla="*/ 113030 w 1697990"/>
              <a:gd name="connsiteY246" fmla="*/ 331470 h 1094741"/>
              <a:gd name="connsiteX247" fmla="*/ 1585595 w 1697990"/>
              <a:gd name="connsiteY247" fmla="*/ 321946 h 1094741"/>
              <a:gd name="connsiteX248" fmla="*/ 1631379 w 1697990"/>
              <a:gd name="connsiteY248" fmla="*/ 355650 h 1094741"/>
              <a:gd name="connsiteX249" fmla="*/ 1651000 w 1697990"/>
              <a:gd name="connsiteY249" fmla="*/ 409576 h 1094741"/>
              <a:gd name="connsiteX250" fmla="*/ 1598676 w 1697990"/>
              <a:gd name="connsiteY250" fmla="*/ 375872 h 1094741"/>
              <a:gd name="connsiteX251" fmla="*/ 1585595 w 1697990"/>
              <a:gd name="connsiteY251" fmla="*/ 321946 h 1094741"/>
              <a:gd name="connsiteX252" fmla="*/ 40386 w 1697990"/>
              <a:gd name="connsiteY252" fmla="*/ 303530 h 1094741"/>
              <a:gd name="connsiteX253" fmla="*/ 59055 w 1697990"/>
              <a:gd name="connsiteY253" fmla="*/ 356553 h 1094741"/>
              <a:gd name="connsiteX254" fmla="*/ 46609 w 1697990"/>
              <a:gd name="connsiteY254" fmla="*/ 409575 h 1094741"/>
              <a:gd name="connsiteX255" fmla="*/ 27940 w 1697990"/>
              <a:gd name="connsiteY255" fmla="*/ 356553 h 1094741"/>
              <a:gd name="connsiteX256" fmla="*/ 40386 w 1697990"/>
              <a:gd name="connsiteY256" fmla="*/ 303530 h 1094741"/>
              <a:gd name="connsiteX257" fmla="*/ 1658620 w 1697990"/>
              <a:gd name="connsiteY257" fmla="*/ 297181 h 1094741"/>
              <a:gd name="connsiteX258" fmla="*/ 1678940 w 1697990"/>
              <a:gd name="connsiteY258" fmla="*/ 350204 h 1094741"/>
              <a:gd name="connsiteX259" fmla="*/ 1658620 w 1697990"/>
              <a:gd name="connsiteY259" fmla="*/ 403226 h 1094741"/>
              <a:gd name="connsiteX260" fmla="*/ 1638300 w 1697990"/>
              <a:gd name="connsiteY260" fmla="*/ 356831 h 1094741"/>
              <a:gd name="connsiteX261" fmla="*/ 1658620 w 1697990"/>
              <a:gd name="connsiteY261" fmla="*/ 297181 h 1094741"/>
              <a:gd name="connsiteX262" fmla="*/ 1553845 w 1697990"/>
              <a:gd name="connsiteY262" fmla="*/ 262891 h 1094741"/>
              <a:gd name="connsiteX263" fmla="*/ 1605915 w 1697990"/>
              <a:gd name="connsiteY263" fmla="*/ 290138 h 1094741"/>
              <a:gd name="connsiteX264" fmla="*/ 1631950 w 1697990"/>
              <a:gd name="connsiteY264" fmla="*/ 337821 h 1094741"/>
              <a:gd name="connsiteX265" fmla="*/ 1579880 w 1697990"/>
              <a:gd name="connsiteY265" fmla="*/ 310574 h 1094741"/>
              <a:gd name="connsiteX266" fmla="*/ 1553845 w 1697990"/>
              <a:gd name="connsiteY266" fmla="*/ 262891 h 1094741"/>
              <a:gd name="connsiteX267" fmla="*/ 143510 w 1697990"/>
              <a:gd name="connsiteY267" fmla="*/ 262890 h 1094741"/>
              <a:gd name="connsiteX268" fmla="*/ 117475 w 1697990"/>
              <a:gd name="connsiteY268" fmla="*/ 317077 h 1094741"/>
              <a:gd name="connsiteX269" fmla="*/ 65405 w 1697990"/>
              <a:gd name="connsiteY269" fmla="*/ 344170 h 1094741"/>
              <a:gd name="connsiteX270" fmla="*/ 91440 w 1697990"/>
              <a:gd name="connsiteY270" fmla="*/ 289983 h 1094741"/>
              <a:gd name="connsiteX271" fmla="*/ 143510 w 1697990"/>
              <a:gd name="connsiteY271" fmla="*/ 262890 h 1094741"/>
              <a:gd name="connsiteX272" fmla="*/ 1626023 w 1697990"/>
              <a:gd name="connsiteY272" fmla="*/ 231776 h 1094741"/>
              <a:gd name="connsiteX273" fmla="*/ 1651000 w 1697990"/>
              <a:gd name="connsiteY273" fmla="*/ 278171 h 1094741"/>
              <a:gd name="connsiteX274" fmla="*/ 1638512 w 1697990"/>
              <a:gd name="connsiteY274" fmla="*/ 337821 h 1094741"/>
              <a:gd name="connsiteX275" fmla="*/ 1613535 w 1697990"/>
              <a:gd name="connsiteY275" fmla="*/ 284799 h 1094741"/>
              <a:gd name="connsiteX276" fmla="*/ 1626023 w 1697990"/>
              <a:gd name="connsiteY276" fmla="*/ 231776 h 1094741"/>
              <a:gd name="connsiteX277" fmla="*/ 71967 w 1697990"/>
              <a:gd name="connsiteY277" fmla="*/ 231775 h 1094741"/>
              <a:gd name="connsiteX278" fmla="*/ 84455 w 1697990"/>
              <a:gd name="connsiteY278" fmla="*/ 291425 h 1094741"/>
              <a:gd name="connsiteX279" fmla="*/ 59478 w 1697990"/>
              <a:gd name="connsiteY279" fmla="*/ 337820 h 1094741"/>
              <a:gd name="connsiteX280" fmla="*/ 46990 w 1697990"/>
              <a:gd name="connsiteY280" fmla="*/ 284798 h 1094741"/>
              <a:gd name="connsiteX281" fmla="*/ 71967 w 1697990"/>
              <a:gd name="connsiteY281" fmla="*/ 231775 h 1094741"/>
              <a:gd name="connsiteX282" fmla="*/ 178435 w 1697990"/>
              <a:gd name="connsiteY282" fmla="*/ 212725 h 1094741"/>
              <a:gd name="connsiteX283" fmla="*/ 152400 w 1697990"/>
              <a:gd name="connsiteY283" fmla="*/ 258509 h 1094741"/>
              <a:gd name="connsiteX284" fmla="*/ 100330 w 1697990"/>
              <a:gd name="connsiteY284" fmla="*/ 278130 h 1094741"/>
              <a:gd name="connsiteX285" fmla="*/ 126365 w 1697990"/>
              <a:gd name="connsiteY285" fmla="*/ 232347 h 1094741"/>
              <a:gd name="connsiteX286" fmla="*/ 178435 w 1697990"/>
              <a:gd name="connsiteY286" fmla="*/ 212725 h 1094741"/>
              <a:gd name="connsiteX287" fmla="*/ 1586103 w 1697990"/>
              <a:gd name="connsiteY287" fmla="*/ 165736 h 1094741"/>
              <a:gd name="connsiteX288" fmla="*/ 1613535 w 1697990"/>
              <a:gd name="connsiteY288" fmla="*/ 212131 h 1094741"/>
              <a:gd name="connsiteX289" fmla="*/ 1606749 w 1697990"/>
              <a:gd name="connsiteY289" fmla="*/ 271159 h 1094741"/>
              <a:gd name="connsiteX290" fmla="*/ 1607185 w 1697990"/>
              <a:gd name="connsiteY290" fmla="*/ 271781 h 1094741"/>
              <a:gd name="connsiteX291" fmla="*/ 1606696 w 1697990"/>
              <a:gd name="connsiteY291" fmla="*/ 271615 h 1094741"/>
              <a:gd name="connsiteX292" fmla="*/ 1606677 w 1697990"/>
              <a:gd name="connsiteY292" fmla="*/ 271781 h 1094741"/>
              <a:gd name="connsiteX293" fmla="*/ 1606565 w 1697990"/>
              <a:gd name="connsiteY293" fmla="*/ 271571 h 1094741"/>
              <a:gd name="connsiteX294" fmla="*/ 1546518 w 1697990"/>
              <a:gd name="connsiteY294" fmla="*/ 251207 h 1094741"/>
              <a:gd name="connsiteX295" fmla="*/ 1519555 w 1697990"/>
              <a:gd name="connsiteY295" fmla="*/ 203201 h 1094741"/>
              <a:gd name="connsiteX296" fmla="*/ 1573481 w 1697990"/>
              <a:gd name="connsiteY296" fmla="*/ 223775 h 1094741"/>
              <a:gd name="connsiteX297" fmla="*/ 1590333 w 1697990"/>
              <a:gd name="connsiteY297" fmla="*/ 247778 h 1094741"/>
              <a:gd name="connsiteX298" fmla="*/ 1605062 w 1697990"/>
              <a:gd name="connsiteY298" fmla="*/ 268758 h 1094741"/>
              <a:gd name="connsiteX299" fmla="*/ 1592961 w 1697990"/>
              <a:gd name="connsiteY299" fmla="*/ 246098 h 1094741"/>
              <a:gd name="connsiteX300" fmla="*/ 1579245 w 1697990"/>
              <a:gd name="connsiteY300" fmla="*/ 225386 h 1094741"/>
              <a:gd name="connsiteX301" fmla="*/ 1586103 w 1697990"/>
              <a:gd name="connsiteY301" fmla="*/ 165736 h 1094741"/>
              <a:gd name="connsiteX302" fmla="*/ 111887 w 1697990"/>
              <a:gd name="connsiteY302" fmla="*/ 165735 h 1094741"/>
              <a:gd name="connsiteX303" fmla="*/ 118745 w 1697990"/>
              <a:gd name="connsiteY303" fmla="*/ 225385 h 1094741"/>
              <a:gd name="connsiteX304" fmla="*/ 91313 w 1697990"/>
              <a:gd name="connsiteY304" fmla="*/ 271780 h 1094741"/>
              <a:gd name="connsiteX305" fmla="*/ 84455 w 1697990"/>
              <a:gd name="connsiteY305" fmla="*/ 212130 h 1094741"/>
              <a:gd name="connsiteX306" fmla="*/ 111887 w 1697990"/>
              <a:gd name="connsiteY306" fmla="*/ 165735 h 1094741"/>
              <a:gd name="connsiteX307" fmla="*/ 225425 w 1697990"/>
              <a:gd name="connsiteY307" fmla="*/ 159385 h 1094741"/>
              <a:gd name="connsiteX308" fmla="*/ 191861 w 1697990"/>
              <a:gd name="connsiteY308" fmla="*/ 199390 h 1094741"/>
              <a:gd name="connsiteX309" fmla="*/ 131445 w 1697990"/>
              <a:gd name="connsiteY309" fmla="*/ 212725 h 1094741"/>
              <a:gd name="connsiteX310" fmla="*/ 165009 w 1697990"/>
              <a:gd name="connsiteY310" fmla="*/ 172720 h 1094741"/>
              <a:gd name="connsiteX311" fmla="*/ 225425 w 1697990"/>
              <a:gd name="connsiteY311" fmla="*/ 159385 h 1094741"/>
              <a:gd name="connsiteX312" fmla="*/ 1472565 w 1697990"/>
              <a:gd name="connsiteY312" fmla="*/ 153036 h 1094741"/>
              <a:gd name="connsiteX313" fmla="*/ 1532981 w 1697990"/>
              <a:gd name="connsiteY313" fmla="*/ 165577 h 1094741"/>
              <a:gd name="connsiteX314" fmla="*/ 1566545 w 1697990"/>
              <a:gd name="connsiteY314" fmla="*/ 203201 h 1094741"/>
              <a:gd name="connsiteX315" fmla="*/ 1506129 w 1697990"/>
              <a:gd name="connsiteY315" fmla="*/ 196931 h 1094741"/>
              <a:gd name="connsiteX316" fmla="*/ 1472565 w 1697990"/>
              <a:gd name="connsiteY316" fmla="*/ 153036 h 1094741"/>
              <a:gd name="connsiteX317" fmla="*/ 1428750 w 1697990"/>
              <a:gd name="connsiteY317" fmla="*/ 112396 h 1094741"/>
              <a:gd name="connsiteX318" fmla="*/ 1487043 w 1697990"/>
              <a:gd name="connsiteY318" fmla="*/ 112396 h 1094741"/>
              <a:gd name="connsiteX319" fmla="*/ 1525905 w 1697990"/>
              <a:gd name="connsiteY319" fmla="*/ 153036 h 1094741"/>
              <a:gd name="connsiteX320" fmla="*/ 1467612 w 1697990"/>
              <a:gd name="connsiteY320" fmla="*/ 146263 h 1094741"/>
              <a:gd name="connsiteX321" fmla="*/ 1428750 w 1697990"/>
              <a:gd name="connsiteY321" fmla="*/ 112396 h 1094741"/>
              <a:gd name="connsiteX322" fmla="*/ 1532255 w 1697990"/>
              <a:gd name="connsiteY322" fmla="*/ 106046 h 1094741"/>
              <a:gd name="connsiteX323" fmla="*/ 1572895 w 1697990"/>
              <a:gd name="connsiteY323" fmla="*/ 144908 h 1094741"/>
              <a:gd name="connsiteX324" fmla="*/ 1572895 w 1697990"/>
              <a:gd name="connsiteY324" fmla="*/ 203201 h 1094741"/>
              <a:gd name="connsiteX325" fmla="*/ 1539028 w 1697990"/>
              <a:gd name="connsiteY325" fmla="*/ 164339 h 1094741"/>
              <a:gd name="connsiteX326" fmla="*/ 1532255 w 1697990"/>
              <a:gd name="connsiteY326" fmla="*/ 106046 h 1094741"/>
              <a:gd name="connsiteX327" fmla="*/ 159385 w 1697990"/>
              <a:gd name="connsiteY327" fmla="*/ 106045 h 1094741"/>
              <a:gd name="connsiteX328" fmla="*/ 159385 w 1697990"/>
              <a:gd name="connsiteY328" fmla="*/ 164338 h 1094741"/>
              <a:gd name="connsiteX329" fmla="*/ 125095 w 1697990"/>
              <a:gd name="connsiteY329" fmla="*/ 203200 h 1094741"/>
              <a:gd name="connsiteX330" fmla="*/ 125095 w 1697990"/>
              <a:gd name="connsiteY330" fmla="*/ 151384 h 1094741"/>
              <a:gd name="connsiteX331" fmla="*/ 159385 w 1697990"/>
              <a:gd name="connsiteY331" fmla="*/ 106045 h 1094741"/>
              <a:gd name="connsiteX332" fmla="*/ 1427917 w 1697990"/>
              <a:gd name="connsiteY332" fmla="*/ 65406 h 1094741"/>
              <a:gd name="connsiteX333" fmla="*/ 1473200 w 1697990"/>
              <a:gd name="connsiteY333" fmla="*/ 99696 h 1094741"/>
              <a:gd name="connsiteX334" fmla="*/ 1414979 w 1697990"/>
              <a:gd name="connsiteY334" fmla="*/ 99696 h 1094741"/>
              <a:gd name="connsiteX335" fmla="*/ 1369695 w 1697990"/>
              <a:gd name="connsiteY335" fmla="*/ 72264 h 1094741"/>
              <a:gd name="connsiteX336" fmla="*/ 1427917 w 1697990"/>
              <a:gd name="connsiteY336" fmla="*/ 65406 h 1094741"/>
              <a:gd name="connsiteX337" fmla="*/ 270764 w 1697990"/>
              <a:gd name="connsiteY337" fmla="*/ 65405 h 1094741"/>
              <a:gd name="connsiteX338" fmla="*/ 322580 w 1697990"/>
              <a:gd name="connsiteY338" fmla="*/ 72178 h 1094741"/>
              <a:gd name="connsiteX339" fmla="*/ 283718 w 1697990"/>
              <a:gd name="connsiteY339" fmla="*/ 106045 h 1094741"/>
              <a:gd name="connsiteX340" fmla="*/ 225425 w 1697990"/>
              <a:gd name="connsiteY340" fmla="*/ 99272 h 1094741"/>
              <a:gd name="connsiteX341" fmla="*/ 270764 w 1697990"/>
              <a:gd name="connsiteY341" fmla="*/ 65405 h 1094741"/>
              <a:gd name="connsiteX342" fmla="*/ 1482090 w 1697990"/>
              <a:gd name="connsiteY342" fmla="*/ 53341 h 1094741"/>
              <a:gd name="connsiteX343" fmla="*/ 1519646 w 1697990"/>
              <a:gd name="connsiteY343" fmla="*/ 86905 h 1094741"/>
              <a:gd name="connsiteX344" fmla="*/ 1525905 w 1697990"/>
              <a:gd name="connsiteY344" fmla="*/ 147321 h 1094741"/>
              <a:gd name="connsiteX345" fmla="*/ 1488349 w 1697990"/>
              <a:gd name="connsiteY345" fmla="*/ 107044 h 1094741"/>
              <a:gd name="connsiteX346" fmla="*/ 1482090 w 1697990"/>
              <a:gd name="connsiteY346" fmla="*/ 53341 h 1094741"/>
              <a:gd name="connsiteX347" fmla="*/ 219075 w 1697990"/>
              <a:gd name="connsiteY347" fmla="*/ 53340 h 1094741"/>
              <a:gd name="connsiteX348" fmla="*/ 212362 w 1697990"/>
              <a:gd name="connsiteY348" fmla="*/ 113756 h 1094741"/>
              <a:gd name="connsiteX349" fmla="*/ 192305 w 1697990"/>
              <a:gd name="connsiteY349" fmla="*/ 132977 h 1094741"/>
              <a:gd name="connsiteX350" fmla="*/ 210947 w 1697990"/>
              <a:gd name="connsiteY350" fmla="*/ 119168 h 1094741"/>
              <a:gd name="connsiteX351" fmla="*/ 269240 w 1697990"/>
              <a:gd name="connsiteY351" fmla="*/ 112395 h 1094741"/>
              <a:gd name="connsiteX352" fmla="*/ 230378 w 1697990"/>
              <a:gd name="connsiteY352" fmla="*/ 146262 h 1094741"/>
              <a:gd name="connsiteX353" fmla="*/ 172085 w 1697990"/>
              <a:gd name="connsiteY353" fmla="*/ 153035 h 1094741"/>
              <a:gd name="connsiteX354" fmla="*/ 191516 w 1697990"/>
              <a:gd name="connsiteY354" fmla="*/ 133562 h 1094741"/>
              <a:gd name="connsiteX355" fmla="*/ 191677 w 1697990"/>
              <a:gd name="connsiteY355" fmla="*/ 133443 h 1094741"/>
              <a:gd name="connsiteX356" fmla="*/ 172085 w 1697990"/>
              <a:gd name="connsiteY356" fmla="*/ 147320 h 1094741"/>
              <a:gd name="connsiteX357" fmla="*/ 178798 w 1697990"/>
              <a:gd name="connsiteY357" fmla="*/ 93617 h 1094741"/>
              <a:gd name="connsiteX358" fmla="*/ 219075 w 1697990"/>
              <a:gd name="connsiteY358" fmla="*/ 53340 h 1094741"/>
              <a:gd name="connsiteX359" fmla="*/ 1413510 w 1697990"/>
              <a:gd name="connsiteY359" fmla="*/ 6351 h 1094741"/>
              <a:gd name="connsiteX360" fmla="*/ 1459936 w 1697990"/>
              <a:gd name="connsiteY360" fmla="*/ 33314 h 1094741"/>
              <a:gd name="connsiteX361" fmla="*/ 1473200 w 1697990"/>
              <a:gd name="connsiteY361" fmla="*/ 93981 h 1094741"/>
              <a:gd name="connsiteX362" fmla="*/ 1433407 w 1697990"/>
              <a:gd name="connsiteY362" fmla="*/ 60277 h 1094741"/>
              <a:gd name="connsiteX363" fmla="*/ 1413510 w 1697990"/>
              <a:gd name="connsiteY363" fmla="*/ 6351 h 1094741"/>
              <a:gd name="connsiteX364" fmla="*/ 284480 w 1697990"/>
              <a:gd name="connsiteY364" fmla="*/ 6350 h 1094741"/>
              <a:gd name="connsiteX365" fmla="*/ 264858 w 1697990"/>
              <a:gd name="connsiteY365" fmla="*/ 67017 h 1094741"/>
              <a:gd name="connsiteX366" fmla="*/ 219075 w 1697990"/>
              <a:gd name="connsiteY366" fmla="*/ 93980 h 1094741"/>
              <a:gd name="connsiteX367" fmla="*/ 238696 w 1697990"/>
              <a:gd name="connsiteY367" fmla="*/ 40054 h 1094741"/>
              <a:gd name="connsiteX368" fmla="*/ 284480 w 1697990"/>
              <a:gd name="connsiteY368" fmla="*/ 6350 h 1094741"/>
              <a:gd name="connsiteX369" fmla="*/ 1329055 w 1697990"/>
              <a:gd name="connsiteY369" fmla="*/ 1 h 1094741"/>
              <a:gd name="connsiteX370" fmla="*/ 1388626 w 1697990"/>
              <a:gd name="connsiteY370" fmla="*/ 12567 h 1094741"/>
              <a:gd name="connsiteX371" fmla="*/ 1429385 w 1697990"/>
              <a:gd name="connsiteY371" fmla="*/ 59691 h 1094741"/>
              <a:gd name="connsiteX372" fmla="*/ 1369814 w 1697990"/>
              <a:gd name="connsiteY372" fmla="*/ 47125 h 1094741"/>
              <a:gd name="connsiteX373" fmla="*/ 369570 w 1697990"/>
              <a:gd name="connsiteY373" fmla="*/ 0 h 1094741"/>
              <a:gd name="connsiteX374" fmla="*/ 328811 w 1697990"/>
              <a:gd name="connsiteY374" fmla="*/ 46718 h 1094741"/>
              <a:gd name="connsiteX375" fmla="*/ 269240 w 1697990"/>
              <a:gd name="connsiteY375" fmla="*/ 65405 h 1094741"/>
              <a:gd name="connsiteX376" fmla="*/ 309999 w 1697990"/>
              <a:gd name="connsiteY376" fmla="*/ 18687 h 1094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</a:cxnLst>
            <a:rect l="l" t="t" r="r" b="b"/>
            <a:pathLst>
              <a:path w="1697990" h="1094741">
                <a:moveTo>
                  <a:pt x="422275" y="1054100"/>
                </a:moveTo>
                <a:cubicBezTo>
                  <a:pt x="442278" y="1060874"/>
                  <a:pt x="462280" y="1067647"/>
                  <a:pt x="475615" y="1074420"/>
                </a:cubicBezTo>
                <a:cubicBezTo>
                  <a:pt x="455613" y="1081194"/>
                  <a:pt x="435610" y="1087967"/>
                  <a:pt x="422275" y="1094740"/>
                </a:cubicBezTo>
                <a:cubicBezTo>
                  <a:pt x="402273" y="1087967"/>
                  <a:pt x="388938" y="1081194"/>
                  <a:pt x="368935" y="1074420"/>
                </a:cubicBezTo>
                <a:cubicBezTo>
                  <a:pt x="388938" y="1067647"/>
                  <a:pt x="408940" y="1060874"/>
                  <a:pt x="422275" y="1054100"/>
                </a:cubicBezTo>
                <a:close/>
                <a:moveTo>
                  <a:pt x="1342589" y="1029336"/>
                </a:moveTo>
                <a:cubicBezTo>
                  <a:pt x="1361996" y="1036110"/>
                  <a:pt x="1381403" y="1036110"/>
                  <a:pt x="1400810" y="1042883"/>
                </a:cubicBezTo>
                <a:cubicBezTo>
                  <a:pt x="1387872" y="1049656"/>
                  <a:pt x="1368465" y="1056430"/>
                  <a:pt x="1355527" y="1069976"/>
                </a:cubicBezTo>
                <a:cubicBezTo>
                  <a:pt x="1336119" y="1063203"/>
                  <a:pt x="1316712" y="1063203"/>
                  <a:pt x="1297305" y="1056430"/>
                </a:cubicBezTo>
                <a:cubicBezTo>
                  <a:pt x="1310243" y="1049656"/>
                  <a:pt x="1329650" y="1036110"/>
                  <a:pt x="1342589" y="1029336"/>
                </a:cubicBezTo>
                <a:close/>
                <a:moveTo>
                  <a:pt x="357188" y="1029335"/>
                </a:moveTo>
                <a:cubicBezTo>
                  <a:pt x="377190" y="1036109"/>
                  <a:pt x="390525" y="1049655"/>
                  <a:pt x="403860" y="1056429"/>
                </a:cubicBezTo>
                <a:cubicBezTo>
                  <a:pt x="383858" y="1063202"/>
                  <a:pt x="370523" y="1063202"/>
                  <a:pt x="350520" y="1069975"/>
                </a:cubicBezTo>
                <a:cubicBezTo>
                  <a:pt x="330518" y="1056429"/>
                  <a:pt x="317183" y="1049655"/>
                  <a:pt x="297180" y="1042882"/>
                </a:cubicBezTo>
                <a:cubicBezTo>
                  <a:pt x="317183" y="1036109"/>
                  <a:pt x="337185" y="1036109"/>
                  <a:pt x="357188" y="1029335"/>
                </a:cubicBezTo>
                <a:close/>
                <a:moveTo>
                  <a:pt x="1303655" y="1000761"/>
                </a:moveTo>
                <a:cubicBezTo>
                  <a:pt x="1300268" y="1007619"/>
                  <a:pt x="1295188" y="1016192"/>
                  <a:pt x="1290108" y="1025621"/>
                </a:cubicBezTo>
                <a:lnTo>
                  <a:pt x="1277025" y="1054600"/>
                </a:lnTo>
                <a:lnTo>
                  <a:pt x="1329055" y="1074421"/>
                </a:lnTo>
                <a:cubicBezTo>
                  <a:pt x="1315720" y="1081195"/>
                  <a:pt x="1295718" y="1087968"/>
                  <a:pt x="1282383" y="1094741"/>
                </a:cubicBezTo>
                <a:cubicBezTo>
                  <a:pt x="1262380" y="1087968"/>
                  <a:pt x="1242378" y="1081195"/>
                  <a:pt x="1222375" y="1074421"/>
                </a:cubicBezTo>
                <a:lnTo>
                  <a:pt x="1268272" y="1056937"/>
                </a:lnTo>
                <a:lnTo>
                  <a:pt x="1249468" y="1059911"/>
                </a:lnTo>
                <a:cubicBezTo>
                  <a:pt x="1241002" y="1062483"/>
                  <a:pt x="1232535" y="1065912"/>
                  <a:pt x="1222375" y="1069341"/>
                </a:cubicBezTo>
                <a:cubicBezTo>
                  <a:pt x="1235922" y="1055625"/>
                  <a:pt x="1242695" y="1035051"/>
                  <a:pt x="1256242" y="1021335"/>
                </a:cubicBezTo>
                <a:cubicBezTo>
                  <a:pt x="1269788" y="1014477"/>
                  <a:pt x="1290108" y="1007619"/>
                  <a:pt x="1303655" y="1000761"/>
                </a:cubicBezTo>
                <a:close/>
                <a:moveTo>
                  <a:pt x="394335" y="1000760"/>
                </a:moveTo>
                <a:cubicBezTo>
                  <a:pt x="414655" y="1007618"/>
                  <a:pt x="428202" y="1014476"/>
                  <a:pt x="448522" y="1021334"/>
                </a:cubicBezTo>
                <a:cubicBezTo>
                  <a:pt x="455295" y="1035050"/>
                  <a:pt x="468842" y="1055624"/>
                  <a:pt x="475615" y="1069340"/>
                </a:cubicBezTo>
                <a:cubicBezTo>
                  <a:pt x="462068" y="1062482"/>
                  <a:pt x="441748" y="1055624"/>
                  <a:pt x="428202" y="1055624"/>
                </a:cubicBezTo>
                <a:cubicBezTo>
                  <a:pt x="414655" y="1035050"/>
                  <a:pt x="407882" y="1014476"/>
                  <a:pt x="394335" y="1000760"/>
                </a:cubicBezTo>
                <a:close/>
                <a:moveTo>
                  <a:pt x="1408629" y="994411"/>
                </a:moveTo>
                <a:cubicBezTo>
                  <a:pt x="1428036" y="994411"/>
                  <a:pt x="1447443" y="994411"/>
                  <a:pt x="1466850" y="994411"/>
                </a:cubicBezTo>
                <a:cubicBezTo>
                  <a:pt x="1447443" y="1008127"/>
                  <a:pt x="1434505" y="1014985"/>
                  <a:pt x="1421567" y="1028701"/>
                </a:cubicBezTo>
                <a:cubicBezTo>
                  <a:pt x="1402160" y="1028701"/>
                  <a:pt x="1382752" y="1028701"/>
                  <a:pt x="1363345" y="1021843"/>
                </a:cubicBezTo>
                <a:cubicBezTo>
                  <a:pt x="1376283" y="1014985"/>
                  <a:pt x="1389221" y="1001269"/>
                  <a:pt x="1408629" y="994411"/>
                </a:cubicBezTo>
                <a:close/>
                <a:moveTo>
                  <a:pt x="238125" y="994410"/>
                </a:moveTo>
                <a:cubicBezTo>
                  <a:pt x="258191" y="994410"/>
                  <a:pt x="278257" y="994410"/>
                  <a:pt x="298323" y="994410"/>
                </a:cubicBezTo>
                <a:cubicBezTo>
                  <a:pt x="311700" y="1001268"/>
                  <a:pt x="325078" y="1014984"/>
                  <a:pt x="338455" y="1021842"/>
                </a:cubicBezTo>
                <a:cubicBezTo>
                  <a:pt x="318389" y="1028700"/>
                  <a:pt x="298323" y="1028700"/>
                  <a:pt x="284946" y="1028700"/>
                </a:cubicBezTo>
                <a:cubicBezTo>
                  <a:pt x="264880" y="1014984"/>
                  <a:pt x="251502" y="1008126"/>
                  <a:pt x="238125" y="994410"/>
                </a:cubicBezTo>
                <a:close/>
                <a:moveTo>
                  <a:pt x="1362710" y="969646"/>
                </a:moveTo>
                <a:cubicBezTo>
                  <a:pt x="1356170" y="989172"/>
                  <a:pt x="1349629" y="1008699"/>
                  <a:pt x="1343089" y="1021716"/>
                </a:cubicBezTo>
                <a:cubicBezTo>
                  <a:pt x="1323467" y="1034734"/>
                  <a:pt x="1310386" y="1041242"/>
                  <a:pt x="1297305" y="1047751"/>
                </a:cubicBezTo>
                <a:cubicBezTo>
                  <a:pt x="1303846" y="1034734"/>
                  <a:pt x="1310386" y="1015207"/>
                  <a:pt x="1316927" y="995681"/>
                </a:cubicBezTo>
                <a:cubicBezTo>
                  <a:pt x="1336548" y="989172"/>
                  <a:pt x="1349629" y="982664"/>
                  <a:pt x="1362710" y="969646"/>
                </a:cubicBezTo>
                <a:close/>
                <a:moveTo>
                  <a:pt x="337820" y="969645"/>
                </a:moveTo>
                <a:cubicBezTo>
                  <a:pt x="350866" y="982663"/>
                  <a:pt x="370436" y="989171"/>
                  <a:pt x="383482" y="995680"/>
                </a:cubicBezTo>
                <a:cubicBezTo>
                  <a:pt x="390006" y="1015206"/>
                  <a:pt x="403052" y="1034733"/>
                  <a:pt x="409575" y="1047750"/>
                </a:cubicBezTo>
                <a:cubicBezTo>
                  <a:pt x="390006" y="1041241"/>
                  <a:pt x="376959" y="1034733"/>
                  <a:pt x="363913" y="1021715"/>
                </a:cubicBezTo>
                <a:cubicBezTo>
                  <a:pt x="350866" y="1008698"/>
                  <a:pt x="344343" y="989171"/>
                  <a:pt x="337820" y="969645"/>
                </a:cubicBezTo>
                <a:close/>
                <a:moveTo>
                  <a:pt x="1467667" y="950596"/>
                </a:moveTo>
                <a:cubicBezTo>
                  <a:pt x="1487125" y="950596"/>
                  <a:pt x="1506583" y="950596"/>
                  <a:pt x="1519555" y="950596"/>
                </a:cubicBezTo>
                <a:cubicBezTo>
                  <a:pt x="1506583" y="956840"/>
                  <a:pt x="1493611" y="969329"/>
                  <a:pt x="1480639" y="981817"/>
                </a:cubicBezTo>
                <a:cubicBezTo>
                  <a:pt x="1461180" y="981817"/>
                  <a:pt x="1448208" y="981817"/>
                  <a:pt x="1428750" y="988061"/>
                </a:cubicBezTo>
                <a:cubicBezTo>
                  <a:pt x="1441722" y="975573"/>
                  <a:pt x="1454694" y="963085"/>
                  <a:pt x="1467667" y="950596"/>
                </a:cubicBezTo>
                <a:close/>
                <a:moveTo>
                  <a:pt x="178435" y="950595"/>
                </a:moveTo>
                <a:cubicBezTo>
                  <a:pt x="198501" y="950595"/>
                  <a:pt x="218567" y="950595"/>
                  <a:pt x="238633" y="950595"/>
                </a:cubicBezTo>
                <a:cubicBezTo>
                  <a:pt x="252010" y="963084"/>
                  <a:pt x="265388" y="975572"/>
                  <a:pt x="278765" y="988060"/>
                </a:cubicBezTo>
                <a:cubicBezTo>
                  <a:pt x="258699" y="981816"/>
                  <a:pt x="238633" y="981816"/>
                  <a:pt x="218567" y="981816"/>
                </a:cubicBezTo>
                <a:cubicBezTo>
                  <a:pt x="205190" y="969328"/>
                  <a:pt x="191812" y="956839"/>
                  <a:pt x="178435" y="950595"/>
                </a:cubicBezTo>
                <a:close/>
                <a:moveTo>
                  <a:pt x="1422400" y="935356"/>
                </a:moveTo>
                <a:cubicBezTo>
                  <a:pt x="1415860" y="948838"/>
                  <a:pt x="1409319" y="969060"/>
                  <a:pt x="1402779" y="989282"/>
                </a:cubicBezTo>
                <a:cubicBezTo>
                  <a:pt x="1389698" y="1002764"/>
                  <a:pt x="1376617" y="1009505"/>
                  <a:pt x="1356995" y="1022986"/>
                </a:cubicBezTo>
                <a:cubicBezTo>
                  <a:pt x="1363536" y="1002764"/>
                  <a:pt x="1370076" y="982542"/>
                  <a:pt x="1376617" y="962319"/>
                </a:cubicBezTo>
                <a:cubicBezTo>
                  <a:pt x="1389698" y="955579"/>
                  <a:pt x="1409319" y="942097"/>
                  <a:pt x="1422400" y="935356"/>
                </a:cubicBezTo>
                <a:close/>
                <a:moveTo>
                  <a:pt x="278765" y="935355"/>
                </a:moveTo>
                <a:cubicBezTo>
                  <a:pt x="298387" y="942096"/>
                  <a:pt x="311468" y="955578"/>
                  <a:pt x="324549" y="962318"/>
                </a:cubicBezTo>
                <a:cubicBezTo>
                  <a:pt x="331089" y="982541"/>
                  <a:pt x="337630" y="1002763"/>
                  <a:pt x="344170" y="1022985"/>
                </a:cubicBezTo>
                <a:cubicBezTo>
                  <a:pt x="331089" y="1009504"/>
                  <a:pt x="311468" y="1002763"/>
                  <a:pt x="298387" y="989281"/>
                </a:cubicBezTo>
                <a:cubicBezTo>
                  <a:pt x="291846" y="969059"/>
                  <a:pt x="285306" y="948837"/>
                  <a:pt x="278765" y="935355"/>
                </a:cubicBezTo>
                <a:close/>
                <a:moveTo>
                  <a:pt x="1572895" y="891541"/>
                </a:moveTo>
                <a:cubicBezTo>
                  <a:pt x="1566409" y="904082"/>
                  <a:pt x="1553437" y="916624"/>
                  <a:pt x="1540465" y="929165"/>
                </a:cubicBezTo>
                <a:cubicBezTo>
                  <a:pt x="1521007" y="929165"/>
                  <a:pt x="1501548" y="935436"/>
                  <a:pt x="1482090" y="941706"/>
                </a:cubicBezTo>
                <a:cubicBezTo>
                  <a:pt x="1495062" y="929165"/>
                  <a:pt x="1508034" y="916624"/>
                  <a:pt x="1521007" y="897812"/>
                </a:cubicBezTo>
                <a:cubicBezTo>
                  <a:pt x="1533979" y="897812"/>
                  <a:pt x="1553437" y="891541"/>
                  <a:pt x="1572895" y="891541"/>
                </a:cubicBezTo>
                <a:close/>
                <a:moveTo>
                  <a:pt x="1466215" y="891541"/>
                </a:moveTo>
                <a:cubicBezTo>
                  <a:pt x="1466215" y="910999"/>
                  <a:pt x="1459956" y="930458"/>
                  <a:pt x="1459956" y="943430"/>
                </a:cubicBezTo>
                <a:cubicBezTo>
                  <a:pt x="1447437" y="956402"/>
                  <a:pt x="1434919" y="969374"/>
                  <a:pt x="1422400" y="982346"/>
                </a:cubicBezTo>
                <a:cubicBezTo>
                  <a:pt x="1422400" y="962888"/>
                  <a:pt x="1428659" y="943430"/>
                  <a:pt x="1428659" y="923972"/>
                </a:cubicBezTo>
                <a:cubicBezTo>
                  <a:pt x="1441178" y="910999"/>
                  <a:pt x="1453697" y="898027"/>
                  <a:pt x="1466215" y="891541"/>
                </a:cubicBezTo>
                <a:close/>
                <a:moveTo>
                  <a:pt x="231775" y="891540"/>
                </a:moveTo>
                <a:cubicBezTo>
                  <a:pt x="245201" y="898026"/>
                  <a:pt x="258626" y="910998"/>
                  <a:pt x="272052" y="923971"/>
                </a:cubicBezTo>
                <a:cubicBezTo>
                  <a:pt x="272052" y="943429"/>
                  <a:pt x="278765" y="962887"/>
                  <a:pt x="278765" y="982345"/>
                </a:cubicBezTo>
                <a:cubicBezTo>
                  <a:pt x="265339" y="969373"/>
                  <a:pt x="251914" y="956401"/>
                  <a:pt x="238488" y="943429"/>
                </a:cubicBezTo>
                <a:cubicBezTo>
                  <a:pt x="238488" y="930457"/>
                  <a:pt x="231775" y="910998"/>
                  <a:pt x="231775" y="891540"/>
                </a:cubicBezTo>
                <a:close/>
                <a:moveTo>
                  <a:pt x="125095" y="891540"/>
                </a:moveTo>
                <a:cubicBezTo>
                  <a:pt x="145234" y="891540"/>
                  <a:pt x="165372" y="897811"/>
                  <a:pt x="185511" y="897811"/>
                </a:cubicBezTo>
                <a:cubicBezTo>
                  <a:pt x="198936" y="916623"/>
                  <a:pt x="205649" y="929164"/>
                  <a:pt x="219075" y="941705"/>
                </a:cubicBezTo>
                <a:cubicBezTo>
                  <a:pt x="198936" y="935435"/>
                  <a:pt x="178798" y="929164"/>
                  <a:pt x="158659" y="929164"/>
                </a:cubicBezTo>
                <a:cubicBezTo>
                  <a:pt x="151946" y="916623"/>
                  <a:pt x="138521" y="904081"/>
                  <a:pt x="125095" y="891540"/>
                </a:cubicBezTo>
                <a:close/>
                <a:moveTo>
                  <a:pt x="1513205" y="838201"/>
                </a:moveTo>
                <a:cubicBezTo>
                  <a:pt x="1513205" y="857632"/>
                  <a:pt x="1513205" y="877063"/>
                  <a:pt x="1513205" y="896494"/>
                </a:cubicBezTo>
                <a:cubicBezTo>
                  <a:pt x="1500759" y="909448"/>
                  <a:pt x="1488313" y="922402"/>
                  <a:pt x="1482090" y="935356"/>
                </a:cubicBezTo>
                <a:cubicBezTo>
                  <a:pt x="1482090" y="915925"/>
                  <a:pt x="1482090" y="896494"/>
                  <a:pt x="1482090" y="877063"/>
                </a:cubicBezTo>
                <a:cubicBezTo>
                  <a:pt x="1494536" y="864109"/>
                  <a:pt x="1500759" y="851155"/>
                  <a:pt x="1513205" y="838201"/>
                </a:cubicBezTo>
                <a:close/>
                <a:moveTo>
                  <a:pt x="184785" y="838200"/>
                </a:moveTo>
                <a:cubicBezTo>
                  <a:pt x="198332" y="851154"/>
                  <a:pt x="211878" y="864108"/>
                  <a:pt x="225425" y="877062"/>
                </a:cubicBezTo>
                <a:cubicBezTo>
                  <a:pt x="225425" y="896493"/>
                  <a:pt x="225425" y="915924"/>
                  <a:pt x="225425" y="935355"/>
                </a:cubicBezTo>
                <a:cubicBezTo>
                  <a:pt x="211878" y="922401"/>
                  <a:pt x="198332" y="909447"/>
                  <a:pt x="191558" y="896493"/>
                </a:cubicBezTo>
                <a:cubicBezTo>
                  <a:pt x="184785" y="877062"/>
                  <a:pt x="184785" y="857631"/>
                  <a:pt x="184785" y="838200"/>
                </a:cubicBezTo>
                <a:close/>
                <a:moveTo>
                  <a:pt x="1619885" y="825501"/>
                </a:moveTo>
                <a:cubicBezTo>
                  <a:pt x="1606404" y="838582"/>
                  <a:pt x="1599663" y="858204"/>
                  <a:pt x="1586181" y="871285"/>
                </a:cubicBezTo>
                <a:cubicBezTo>
                  <a:pt x="1565959" y="877825"/>
                  <a:pt x="1552477" y="884366"/>
                  <a:pt x="1532255" y="890906"/>
                </a:cubicBezTo>
                <a:cubicBezTo>
                  <a:pt x="1538996" y="871285"/>
                  <a:pt x="1552477" y="858204"/>
                  <a:pt x="1559218" y="845123"/>
                </a:cubicBezTo>
                <a:cubicBezTo>
                  <a:pt x="1579441" y="838582"/>
                  <a:pt x="1599663" y="832042"/>
                  <a:pt x="1619885" y="825501"/>
                </a:cubicBezTo>
                <a:close/>
                <a:moveTo>
                  <a:pt x="84455" y="825500"/>
                </a:moveTo>
                <a:cubicBezTo>
                  <a:pt x="97937" y="832041"/>
                  <a:pt x="118159" y="838581"/>
                  <a:pt x="138381" y="845122"/>
                </a:cubicBezTo>
                <a:cubicBezTo>
                  <a:pt x="151863" y="858203"/>
                  <a:pt x="158603" y="871284"/>
                  <a:pt x="172085" y="890905"/>
                </a:cubicBezTo>
                <a:cubicBezTo>
                  <a:pt x="151863" y="884365"/>
                  <a:pt x="131640" y="877824"/>
                  <a:pt x="111418" y="871284"/>
                </a:cubicBezTo>
                <a:cubicBezTo>
                  <a:pt x="104677" y="858203"/>
                  <a:pt x="91196" y="838581"/>
                  <a:pt x="84455" y="825500"/>
                </a:cubicBezTo>
                <a:close/>
                <a:moveTo>
                  <a:pt x="151003" y="784860"/>
                </a:moveTo>
                <a:cubicBezTo>
                  <a:pt x="157861" y="798237"/>
                  <a:pt x="171577" y="811615"/>
                  <a:pt x="178435" y="824992"/>
                </a:cubicBezTo>
                <a:cubicBezTo>
                  <a:pt x="178435" y="845058"/>
                  <a:pt x="178435" y="865124"/>
                  <a:pt x="178435" y="885190"/>
                </a:cubicBezTo>
                <a:cubicBezTo>
                  <a:pt x="164719" y="871813"/>
                  <a:pt x="157861" y="858436"/>
                  <a:pt x="144145" y="845058"/>
                </a:cubicBezTo>
                <a:cubicBezTo>
                  <a:pt x="144145" y="824992"/>
                  <a:pt x="144145" y="804926"/>
                  <a:pt x="151003" y="784860"/>
                </a:cubicBezTo>
                <a:close/>
                <a:moveTo>
                  <a:pt x="1553337" y="779146"/>
                </a:moveTo>
                <a:cubicBezTo>
                  <a:pt x="1553337" y="799030"/>
                  <a:pt x="1560195" y="818913"/>
                  <a:pt x="1560195" y="838797"/>
                </a:cubicBezTo>
                <a:cubicBezTo>
                  <a:pt x="1546479" y="852052"/>
                  <a:pt x="1539621" y="871936"/>
                  <a:pt x="1525905" y="885191"/>
                </a:cubicBezTo>
                <a:cubicBezTo>
                  <a:pt x="1525905" y="865308"/>
                  <a:pt x="1525905" y="845424"/>
                  <a:pt x="1525905" y="825541"/>
                </a:cubicBezTo>
                <a:cubicBezTo>
                  <a:pt x="1532763" y="812285"/>
                  <a:pt x="1546479" y="792402"/>
                  <a:pt x="1553337" y="779146"/>
                </a:cubicBezTo>
                <a:close/>
                <a:moveTo>
                  <a:pt x="46990" y="756920"/>
                </a:moveTo>
                <a:cubicBezTo>
                  <a:pt x="66516" y="763732"/>
                  <a:pt x="86042" y="770544"/>
                  <a:pt x="99060" y="784167"/>
                </a:cubicBezTo>
                <a:cubicBezTo>
                  <a:pt x="112077" y="797791"/>
                  <a:pt x="118586" y="818226"/>
                  <a:pt x="125095" y="831850"/>
                </a:cubicBezTo>
                <a:cubicBezTo>
                  <a:pt x="105569" y="825038"/>
                  <a:pt x="92551" y="811415"/>
                  <a:pt x="73025" y="804603"/>
                </a:cubicBezTo>
                <a:cubicBezTo>
                  <a:pt x="66516" y="790979"/>
                  <a:pt x="60007" y="770544"/>
                  <a:pt x="46990" y="756920"/>
                </a:cubicBezTo>
                <a:close/>
                <a:moveTo>
                  <a:pt x="1651000" y="750571"/>
                </a:moveTo>
                <a:cubicBezTo>
                  <a:pt x="1644477" y="771007"/>
                  <a:pt x="1637954" y="784630"/>
                  <a:pt x="1631431" y="798254"/>
                </a:cubicBezTo>
                <a:cubicBezTo>
                  <a:pt x="1611861" y="811877"/>
                  <a:pt x="1592291" y="818689"/>
                  <a:pt x="1579245" y="825501"/>
                </a:cubicBezTo>
                <a:cubicBezTo>
                  <a:pt x="1585768" y="811877"/>
                  <a:pt x="1592291" y="791442"/>
                  <a:pt x="1598815" y="777818"/>
                </a:cubicBezTo>
                <a:cubicBezTo>
                  <a:pt x="1618384" y="771007"/>
                  <a:pt x="1637954" y="757383"/>
                  <a:pt x="1651000" y="750571"/>
                </a:cubicBezTo>
                <a:close/>
                <a:moveTo>
                  <a:pt x="119168" y="725805"/>
                </a:moveTo>
                <a:cubicBezTo>
                  <a:pt x="125412" y="739061"/>
                  <a:pt x="137901" y="752316"/>
                  <a:pt x="144145" y="772200"/>
                </a:cubicBezTo>
                <a:cubicBezTo>
                  <a:pt x="137901" y="792083"/>
                  <a:pt x="131657" y="811967"/>
                  <a:pt x="131657" y="831850"/>
                </a:cubicBezTo>
                <a:cubicBezTo>
                  <a:pt x="125412" y="811967"/>
                  <a:pt x="112924" y="798711"/>
                  <a:pt x="106680" y="778828"/>
                </a:cubicBezTo>
                <a:cubicBezTo>
                  <a:pt x="112924" y="758944"/>
                  <a:pt x="119168" y="745689"/>
                  <a:pt x="119168" y="725805"/>
                </a:cubicBezTo>
                <a:close/>
                <a:moveTo>
                  <a:pt x="1578864" y="719456"/>
                </a:moveTo>
                <a:cubicBezTo>
                  <a:pt x="1585087" y="739340"/>
                  <a:pt x="1591310" y="759223"/>
                  <a:pt x="1591310" y="779106"/>
                </a:cubicBezTo>
                <a:cubicBezTo>
                  <a:pt x="1585087" y="792362"/>
                  <a:pt x="1578864" y="812246"/>
                  <a:pt x="1572641" y="825501"/>
                </a:cubicBezTo>
                <a:cubicBezTo>
                  <a:pt x="1566418" y="805618"/>
                  <a:pt x="1566418" y="785734"/>
                  <a:pt x="1560195" y="765851"/>
                </a:cubicBezTo>
                <a:cubicBezTo>
                  <a:pt x="1566418" y="752595"/>
                  <a:pt x="1572641" y="732712"/>
                  <a:pt x="1578864" y="719456"/>
                </a:cubicBezTo>
                <a:close/>
                <a:moveTo>
                  <a:pt x="19050" y="685165"/>
                </a:moveTo>
                <a:cubicBezTo>
                  <a:pt x="39485" y="698712"/>
                  <a:pt x="53109" y="705485"/>
                  <a:pt x="73545" y="719032"/>
                </a:cubicBezTo>
                <a:cubicBezTo>
                  <a:pt x="80356" y="732578"/>
                  <a:pt x="87168" y="752898"/>
                  <a:pt x="93980" y="766445"/>
                </a:cubicBezTo>
                <a:cubicBezTo>
                  <a:pt x="73545" y="759672"/>
                  <a:pt x="59921" y="746125"/>
                  <a:pt x="39485" y="739352"/>
                </a:cubicBezTo>
                <a:cubicBezTo>
                  <a:pt x="32674" y="719032"/>
                  <a:pt x="25862" y="705485"/>
                  <a:pt x="19050" y="685165"/>
                </a:cubicBezTo>
                <a:close/>
                <a:moveTo>
                  <a:pt x="1678940" y="678816"/>
                </a:moveTo>
                <a:cubicBezTo>
                  <a:pt x="1672400" y="699038"/>
                  <a:pt x="1665859" y="712520"/>
                  <a:pt x="1659319" y="732742"/>
                </a:cubicBezTo>
                <a:cubicBezTo>
                  <a:pt x="1646238" y="739483"/>
                  <a:pt x="1626616" y="752965"/>
                  <a:pt x="1613535" y="766446"/>
                </a:cubicBezTo>
                <a:cubicBezTo>
                  <a:pt x="1620076" y="746224"/>
                  <a:pt x="1626616" y="732742"/>
                  <a:pt x="1633157" y="712520"/>
                </a:cubicBezTo>
                <a:cubicBezTo>
                  <a:pt x="1646238" y="699038"/>
                  <a:pt x="1665859" y="692298"/>
                  <a:pt x="1678940" y="678816"/>
                </a:cubicBezTo>
                <a:close/>
                <a:moveTo>
                  <a:pt x="98679" y="659765"/>
                </a:moveTo>
                <a:cubicBezTo>
                  <a:pt x="98679" y="673021"/>
                  <a:pt x="105537" y="692904"/>
                  <a:pt x="112395" y="712788"/>
                </a:cubicBezTo>
                <a:cubicBezTo>
                  <a:pt x="105537" y="726043"/>
                  <a:pt x="105537" y="745927"/>
                  <a:pt x="98679" y="765810"/>
                </a:cubicBezTo>
                <a:cubicBezTo>
                  <a:pt x="91821" y="745927"/>
                  <a:pt x="84963" y="732671"/>
                  <a:pt x="78105" y="712788"/>
                </a:cubicBezTo>
                <a:cubicBezTo>
                  <a:pt x="84963" y="699532"/>
                  <a:pt x="91821" y="679649"/>
                  <a:pt x="98679" y="659765"/>
                </a:cubicBezTo>
                <a:close/>
                <a:moveTo>
                  <a:pt x="1605915" y="653416"/>
                </a:moveTo>
                <a:cubicBezTo>
                  <a:pt x="1612688" y="672823"/>
                  <a:pt x="1619462" y="692231"/>
                  <a:pt x="1626235" y="711638"/>
                </a:cubicBezTo>
                <a:cubicBezTo>
                  <a:pt x="1619462" y="724576"/>
                  <a:pt x="1612688" y="743983"/>
                  <a:pt x="1605915" y="756921"/>
                </a:cubicBezTo>
                <a:cubicBezTo>
                  <a:pt x="1599142" y="743983"/>
                  <a:pt x="1592368" y="724576"/>
                  <a:pt x="1585595" y="705169"/>
                </a:cubicBezTo>
                <a:cubicBezTo>
                  <a:pt x="1592368" y="685761"/>
                  <a:pt x="1599142" y="672823"/>
                  <a:pt x="1605915" y="653416"/>
                </a:cubicBezTo>
                <a:close/>
                <a:moveTo>
                  <a:pt x="1691640" y="607061"/>
                </a:moveTo>
                <a:cubicBezTo>
                  <a:pt x="1691640" y="620054"/>
                  <a:pt x="1684973" y="639544"/>
                  <a:pt x="1684973" y="659033"/>
                </a:cubicBezTo>
                <a:cubicBezTo>
                  <a:pt x="1671638" y="665530"/>
                  <a:pt x="1651635" y="678523"/>
                  <a:pt x="1638300" y="691516"/>
                </a:cubicBezTo>
                <a:cubicBezTo>
                  <a:pt x="1644968" y="678523"/>
                  <a:pt x="1644968" y="659033"/>
                  <a:pt x="1651635" y="639544"/>
                </a:cubicBezTo>
                <a:cubicBezTo>
                  <a:pt x="1664970" y="626551"/>
                  <a:pt x="1678305" y="613558"/>
                  <a:pt x="1691640" y="607061"/>
                </a:cubicBezTo>
                <a:close/>
                <a:moveTo>
                  <a:pt x="6350" y="607060"/>
                </a:moveTo>
                <a:cubicBezTo>
                  <a:pt x="19614" y="620486"/>
                  <a:pt x="39511" y="633912"/>
                  <a:pt x="52776" y="647337"/>
                </a:cubicBezTo>
                <a:cubicBezTo>
                  <a:pt x="52776" y="667476"/>
                  <a:pt x="59408" y="680902"/>
                  <a:pt x="66040" y="701040"/>
                </a:cubicBezTo>
                <a:cubicBezTo>
                  <a:pt x="46143" y="687614"/>
                  <a:pt x="32879" y="674189"/>
                  <a:pt x="19614" y="660763"/>
                </a:cubicBezTo>
                <a:cubicBezTo>
                  <a:pt x="12982" y="647337"/>
                  <a:pt x="12982" y="627199"/>
                  <a:pt x="6350" y="607060"/>
                </a:cubicBezTo>
                <a:close/>
                <a:moveTo>
                  <a:pt x="87122" y="594360"/>
                </a:moveTo>
                <a:cubicBezTo>
                  <a:pt x="87122" y="614244"/>
                  <a:pt x="93980" y="627499"/>
                  <a:pt x="93980" y="647383"/>
                </a:cubicBezTo>
                <a:cubicBezTo>
                  <a:pt x="87122" y="667266"/>
                  <a:pt x="80264" y="680522"/>
                  <a:pt x="66548" y="700405"/>
                </a:cubicBezTo>
                <a:cubicBezTo>
                  <a:pt x="66548" y="680522"/>
                  <a:pt x="59690" y="667266"/>
                  <a:pt x="59690" y="647383"/>
                </a:cubicBezTo>
                <a:cubicBezTo>
                  <a:pt x="66548" y="627499"/>
                  <a:pt x="73406" y="614244"/>
                  <a:pt x="87122" y="594360"/>
                </a:cubicBezTo>
                <a:close/>
                <a:moveTo>
                  <a:pt x="1619673" y="588011"/>
                </a:moveTo>
                <a:cubicBezTo>
                  <a:pt x="1625918" y="607418"/>
                  <a:pt x="1632162" y="626826"/>
                  <a:pt x="1644650" y="639764"/>
                </a:cubicBezTo>
                <a:cubicBezTo>
                  <a:pt x="1638406" y="659171"/>
                  <a:pt x="1638406" y="672109"/>
                  <a:pt x="1632162" y="691516"/>
                </a:cubicBezTo>
                <a:cubicBezTo>
                  <a:pt x="1625918" y="672109"/>
                  <a:pt x="1619673" y="659171"/>
                  <a:pt x="1607185" y="639764"/>
                </a:cubicBezTo>
                <a:cubicBezTo>
                  <a:pt x="1613429" y="626826"/>
                  <a:pt x="1613429" y="607418"/>
                  <a:pt x="1619673" y="588011"/>
                </a:cubicBezTo>
                <a:close/>
                <a:moveTo>
                  <a:pt x="1697990" y="528321"/>
                </a:moveTo>
                <a:cubicBezTo>
                  <a:pt x="1697990" y="541275"/>
                  <a:pt x="1697990" y="560706"/>
                  <a:pt x="1697990" y="580137"/>
                </a:cubicBezTo>
                <a:cubicBezTo>
                  <a:pt x="1684443" y="593091"/>
                  <a:pt x="1670897" y="606045"/>
                  <a:pt x="1657350" y="625476"/>
                </a:cubicBezTo>
                <a:lnTo>
                  <a:pt x="1657350" y="567945"/>
                </a:lnTo>
                <a:lnTo>
                  <a:pt x="1657350" y="567183"/>
                </a:lnTo>
                <a:cubicBezTo>
                  <a:pt x="1670897" y="554229"/>
                  <a:pt x="1684443" y="541275"/>
                  <a:pt x="1697990" y="528321"/>
                </a:cubicBezTo>
                <a:close/>
                <a:moveTo>
                  <a:pt x="78211" y="528320"/>
                </a:moveTo>
                <a:cubicBezTo>
                  <a:pt x="78211" y="541274"/>
                  <a:pt x="78211" y="560705"/>
                  <a:pt x="84455" y="580136"/>
                </a:cubicBezTo>
                <a:cubicBezTo>
                  <a:pt x="71967" y="593090"/>
                  <a:pt x="59478" y="612521"/>
                  <a:pt x="46990" y="625475"/>
                </a:cubicBezTo>
                <a:cubicBezTo>
                  <a:pt x="46990" y="606044"/>
                  <a:pt x="46990" y="593090"/>
                  <a:pt x="46990" y="573659"/>
                </a:cubicBezTo>
                <a:cubicBezTo>
                  <a:pt x="59478" y="560705"/>
                  <a:pt x="65722" y="541274"/>
                  <a:pt x="78211" y="528320"/>
                </a:cubicBezTo>
                <a:close/>
                <a:moveTo>
                  <a:pt x="0" y="528320"/>
                </a:moveTo>
                <a:cubicBezTo>
                  <a:pt x="13426" y="547751"/>
                  <a:pt x="26851" y="560705"/>
                  <a:pt x="40277" y="573659"/>
                </a:cubicBezTo>
                <a:cubicBezTo>
                  <a:pt x="40277" y="593090"/>
                  <a:pt x="40277" y="612521"/>
                  <a:pt x="46990" y="625475"/>
                </a:cubicBezTo>
                <a:cubicBezTo>
                  <a:pt x="33564" y="612521"/>
                  <a:pt x="20139" y="599567"/>
                  <a:pt x="6713" y="586613"/>
                </a:cubicBezTo>
                <a:cubicBezTo>
                  <a:pt x="0" y="567182"/>
                  <a:pt x="0" y="547751"/>
                  <a:pt x="0" y="528320"/>
                </a:cubicBezTo>
                <a:close/>
                <a:moveTo>
                  <a:pt x="1619885" y="522606"/>
                </a:moveTo>
                <a:cubicBezTo>
                  <a:pt x="1632373" y="542037"/>
                  <a:pt x="1644862" y="554991"/>
                  <a:pt x="1657350" y="567945"/>
                </a:cubicBezTo>
                <a:cubicBezTo>
                  <a:pt x="1651106" y="587376"/>
                  <a:pt x="1651106" y="606807"/>
                  <a:pt x="1651106" y="619761"/>
                </a:cubicBezTo>
                <a:cubicBezTo>
                  <a:pt x="1638618" y="606807"/>
                  <a:pt x="1632373" y="593853"/>
                  <a:pt x="1619885" y="574422"/>
                </a:cubicBezTo>
                <a:cubicBezTo>
                  <a:pt x="1619885" y="554991"/>
                  <a:pt x="1619885" y="542037"/>
                  <a:pt x="1619885" y="522606"/>
                </a:cubicBezTo>
                <a:close/>
                <a:moveTo>
                  <a:pt x="1619885" y="456566"/>
                </a:moveTo>
                <a:cubicBezTo>
                  <a:pt x="1632373" y="469520"/>
                  <a:pt x="1644862" y="482474"/>
                  <a:pt x="1657350" y="495428"/>
                </a:cubicBezTo>
                <a:cubicBezTo>
                  <a:pt x="1657350" y="514859"/>
                  <a:pt x="1657350" y="534290"/>
                  <a:pt x="1657350" y="553721"/>
                </a:cubicBezTo>
                <a:cubicBezTo>
                  <a:pt x="1644862" y="534290"/>
                  <a:pt x="1632373" y="521336"/>
                  <a:pt x="1619885" y="508382"/>
                </a:cubicBezTo>
                <a:cubicBezTo>
                  <a:pt x="1619885" y="488951"/>
                  <a:pt x="1619885" y="469520"/>
                  <a:pt x="1619885" y="456566"/>
                </a:cubicBezTo>
                <a:close/>
                <a:moveTo>
                  <a:pt x="78105" y="456565"/>
                </a:moveTo>
                <a:cubicBezTo>
                  <a:pt x="78105" y="475996"/>
                  <a:pt x="78105" y="495427"/>
                  <a:pt x="78105" y="514858"/>
                </a:cubicBezTo>
                <a:cubicBezTo>
                  <a:pt x="65617" y="527812"/>
                  <a:pt x="53128" y="540766"/>
                  <a:pt x="40640" y="553720"/>
                </a:cubicBezTo>
                <a:cubicBezTo>
                  <a:pt x="40640" y="540766"/>
                  <a:pt x="40640" y="521335"/>
                  <a:pt x="46884" y="501904"/>
                </a:cubicBezTo>
                <a:cubicBezTo>
                  <a:pt x="59372" y="488950"/>
                  <a:pt x="65617" y="475996"/>
                  <a:pt x="78105" y="456565"/>
                </a:cubicBezTo>
                <a:close/>
                <a:moveTo>
                  <a:pt x="0" y="456565"/>
                </a:moveTo>
                <a:cubicBezTo>
                  <a:pt x="13547" y="469519"/>
                  <a:pt x="27093" y="488950"/>
                  <a:pt x="40640" y="501904"/>
                </a:cubicBezTo>
                <a:cubicBezTo>
                  <a:pt x="40640" y="521335"/>
                  <a:pt x="33867" y="540766"/>
                  <a:pt x="33867" y="553720"/>
                </a:cubicBezTo>
                <a:cubicBezTo>
                  <a:pt x="27093" y="540766"/>
                  <a:pt x="13547" y="521335"/>
                  <a:pt x="0" y="508381"/>
                </a:cubicBezTo>
                <a:cubicBezTo>
                  <a:pt x="0" y="488950"/>
                  <a:pt x="0" y="475996"/>
                  <a:pt x="0" y="456565"/>
                </a:cubicBezTo>
                <a:close/>
                <a:moveTo>
                  <a:pt x="1697990" y="447041"/>
                </a:moveTo>
                <a:cubicBezTo>
                  <a:pt x="1697990" y="466925"/>
                  <a:pt x="1697990" y="486808"/>
                  <a:pt x="1697990" y="500064"/>
                </a:cubicBezTo>
                <a:cubicBezTo>
                  <a:pt x="1691767" y="519947"/>
                  <a:pt x="1679321" y="533203"/>
                  <a:pt x="1666875" y="553086"/>
                </a:cubicBezTo>
                <a:cubicBezTo>
                  <a:pt x="1666875" y="533203"/>
                  <a:pt x="1666875" y="513319"/>
                  <a:pt x="1666875" y="493436"/>
                </a:cubicBezTo>
                <a:cubicBezTo>
                  <a:pt x="1673098" y="480180"/>
                  <a:pt x="1685544" y="466925"/>
                  <a:pt x="1697990" y="447041"/>
                </a:cubicBezTo>
                <a:close/>
                <a:moveTo>
                  <a:pt x="1607185" y="387986"/>
                </a:moveTo>
                <a:cubicBezTo>
                  <a:pt x="1619726" y="401412"/>
                  <a:pt x="1632268" y="414838"/>
                  <a:pt x="1651080" y="428263"/>
                </a:cubicBezTo>
                <a:cubicBezTo>
                  <a:pt x="1651080" y="441689"/>
                  <a:pt x="1657350" y="461828"/>
                  <a:pt x="1657350" y="481966"/>
                </a:cubicBezTo>
                <a:cubicBezTo>
                  <a:pt x="1644809" y="468540"/>
                  <a:pt x="1632268" y="455115"/>
                  <a:pt x="1619726" y="441689"/>
                </a:cubicBezTo>
                <a:cubicBezTo>
                  <a:pt x="1613456" y="421550"/>
                  <a:pt x="1607185" y="401412"/>
                  <a:pt x="1607185" y="387986"/>
                </a:cubicBezTo>
                <a:close/>
                <a:moveTo>
                  <a:pt x="93980" y="387985"/>
                </a:moveTo>
                <a:cubicBezTo>
                  <a:pt x="93980" y="408124"/>
                  <a:pt x="87312" y="428262"/>
                  <a:pt x="87312" y="441688"/>
                </a:cubicBezTo>
                <a:cubicBezTo>
                  <a:pt x="67310" y="455114"/>
                  <a:pt x="53975" y="468539"/>
                  <a:pt x="40640" y="481965"/>
                </a:cubicBezTo>
                <a:cubicBezTo>
                  <a:pt x="40640" y="468539"/>
                  <a:pt x="47307" y="448401"/>
                  <a:pt x="53975" y="428262"/>
                </a:cubicBezTo>
                <a:cubicBezTo>
                  <a:pt x="67310" y="414837"/>
                  <a:pt x="80645" y="401411"/>
                  <a:pt x="93980" y="387985"/>
                </a:cubicBezTo>
                <a:close/>
                <a:moveTo>
                  <a:pt x="19897" y="375285"/>
                </a:moveTo>
                <a:cubicBezTo>
                  <a:pt x="26670" y="395169"/>
                  <a:pt x="33443" y="408424"/>
                  <a:pt x="46990" y="428308"/>
                </a:cubicBezTo>
                <a:cubicBezTo>
                  <a:pt x="40217" y="448191"/>
                  <a:pt x="40217" y="461447"/>
                  <a:pt x="33443" y="481330"/>
                </a:cubicBezTo>
                <a:cubicBezTo>
                  <a:pt x="26670" y="461447"/>
                  <a:pt x="13123" y="448191"/>
                  <a:pt x="6350" y="428308"/>
                </a:cubicBezTo>
                <a:cubicBezTo>
                  <a:pt x="13123" y="408424"/>
                  <a:pt x="13123" y="395169"/>
                  <a:pt x="19897" y="375285"/>
                </a:cubicBezTo>
                <a:close/>
                <a:moveTo>
                  <a:pt x="1684782" y="368936"/>
                </a:moveTo>
                <a:cubicBezTo>
                  <a:pt x="1684782" y="388820"/>
                  <a:pt x="1691640" y="408703"/>
                  <a:pt x="1691640" y="421959"/>
                </a:cubicBezTo>
                <a:cubicBezTo>
                  <a:pt x="1684782" y="441842"/>
                  <a:pt x="1677924" y="461726"/>
                  <a:pt x="1664208" y="474981"/>
                </a:cubicBezTo>
                <a:cubicBezTo>
                  <a:pt x="1664208" y="461726"/>
                  <a:pt x="1657350" y="441842"/>
                  <a:pt x="1657350" y="421959"/>
                </a:cubicBezTo>
                <a:cubicBezTo>
                  <a:pt x="1664208" y="408703"/>
                  <a:pt x="1671066" y="388820"/>
                  <a:pt x="1684782" y="368936"/>
                </a:cubicBezTo>
                <a:close/>
                <a:moveTo>
                  <a:pt x="113030" y="331470"/>
                </a:moveTo>
                <a:cubicBezTo>
                  <a:pt x="106398" y="344488"/>
                  <a:pt x="106398" y="364014"/>
                  <a:pt x="99766" y="377031"/>
                </a:cubicBezTo>
                <a:cubicBezTo>
                  <a:pt x="79869" y="390049"/>
                  <a:pt x="66604" y="403066"/>
                  <a:pt x="53340" y="409575"/>
                </a:cubicBezTo>
                <a:cubicBezTo>
                  <a:pt x="53340" y="396558"/>
                  <a:pt x="59972" y="377031"/>
                  <a:pt x="66604" y="364014"/>
                </a:cubicBezTo>
                <a:cubicBezTo>
                  <a:pt x="79869" y="350996"/>
                  <a:pt x="99766" y="337979"/>
                  <a:pt x="113030" y="331470"/>
                </a:cubicBezTo>
                <a:close/>
                <a:moveTo>
                  <a:pt x="1585595" y="321946"/>
                </a:moveTo>
                <a:cubicBezTo>
                  <a:pt x="1598676" y="335428"/>
                  <a:pt x="1618298" y="342168"/>
                  <a:pt x="1631379" y="355650"/>
                </a:cubicBezTo>
                <a:cubicBezTo>
                  <a:pt x="1637919" y="375872"/>
                  <a:pt x="1644460" y="389354"/>
                  <a:pt x="1651000" y="409576"/>
                </a:cubicBezTo>
                <a:cubicBezTo>
                  <a:pt x="1631379" y="396095"/>
                  <a:pt x="1618298" y="382613"/>
                  <a:pt x="1598676" y="375872"/>
                </a:cubicBezTo>
                <a:cubicBezTo>
                  <a:pt x="1592136" y="355650"/>
                  <a:pt x="1592136" y="342168"/>
                  <a:pt x="1585595" y="321946"/>
                </a:cubicBezTo>
                <a:close/>
                <a:moveTo>
                  <a:pt x="40386" y="303530"/>
                </a:moveTo>
                <a:cubicBezTo>
                  <a:pt x="46609" y="323414"/>
                  <a:pt x="52832" y="343297"/>
                  <a:pt x="59055" y="356553"/>
                </a:cubicBezTo>
                <a:cubicBezTo>
                  <a:pt x="52832" y="376436"/>
                  <a:pt x="52832" y="396320"/>
                  <a:pt x="46609" y="409575"/>
                </a:cubicBezTo>
                <a:cubicBezTo>
                  <a:pt x="40386" y="389692"/>
                  <a:pt x="34163" y="376436"/>
                  <a:pt x="27940" y="356553"/>
                </a:cubicBezTo>
                <a:cubicBezTo>
                  <a:pt x="27940" y="336669"/>
                  <a:pt x="34163" y="323414"/>
                  <a:pt x="40386" y="303530"/>
                </a:cubicBezTo>
                <a:close/>
                <a:moveTo>
                  <a:pt x="1658620" y="297181"/>
                </a:moveTo>
                <a:cubicBezTo>
                  <a:pt x="1665393" y="317065"/>
                  <a:pt x="1672167" y="336948"/>
                  <a:pt x="1678940" y="350204"/>
                </a:cubicBezTo>
                <a:cubicBezTo>
                  <a:pt x="1672167" y="370087"/>
                  <a:pt x="1665393" y="389971"/>
                  <a:pt x="1658620" y="403226"/>
                </a:cubicBezTo>
                <a:cubicBezTo>
                  <a:pt x="1651847" y="389971"/>
                  <a:pt x="1645073" y="370087"/>
                  <a:pt x="1638300" y="356831"/>
                </a:cubicBezTo>
                <a:cubicBezTo>
                  <a:pt x="1645073" y="336948"/>
                  <a:pt x="1651847" y="317065"/>
                  <a:pt x="1658620" y="297181"/>
                </a:cubicBezTo>
                <a:close/>
                <a:moveTo>
                  <a:pt x="1553845" y="262891"/>
                </a:moveTo>
                <a:cubicBezTo>
                  <a:pt x="1573371" y="269703"/>
                  <a:pt x="1592898" y="276515"/>
                  <a:pt x="1605915" y="290138"/>
                </a:cubicBezTo>
                <a:cubicBezTo>
                  <a:pt x="1618933" y="303762"/>
                  <a:pt x="1625441" y="324197"/>
                  <a:pt x="1631950" y="337821"/>
                </a:cubicBezTo>
                <a:cubicBezTo>
                  <a:pt x="1612424" y="331009"/>
                  <a:pt x="1599406" y="317386"/>
                  <a:pt x="1579880" y="310574"/>
                </a:cubicBezTo>
                <a:cubicBezTo>
                  <a:pt x="1573371" y="296950"/>
                  <a:pt x="1566863" y="276515"/>
                  <a:pt x="1553845" y="262891"/>
                </a:cubicBezTo>
                <a:close/>
                <a:moveTo>
                  <a:pt x="143510" y="262890"/>
                </a:moveTo>
                <a:cubicBezTo>
                  <a:pt x="137001" y="283210"/>
                  <a:pt x="123984" y="296757"/>
                  <a:pt x="117475" y="317077"/>
                </a:cubicBezTo>
                <a:cubicBezTo>
                  <a:pt x="104457" y="323850"/>
                  <a:pt x="84931" y="330623"/>
                  <a:pt x="65405" y="344170"/>
                </a:cubicBezTo>
                <a:cubicBezTo>
                  <a:pt x="71914" y="323850"/>
                  <a:pt x="84931" y="310303"/>
                  <a:pt x="91440" y="289983"/>
                </a:cubicBezTo>
                <a:cubicBezTo>
                  <a:pt x="104457" y="283210"/>
                  <a:pt x="123984" y="276437"/>
                  <a:pt x="143510" y="262890"/>
                </a:cubicBezTo>
                <a:close/>
                <a:moveTo>
                  <a:pt x="1626023" y="231776"/>
                </a:moveTo>
                <a:cubicBezTo>
                  <a:pt x="1632268" y="245032"/>
                  <a:pt x="1638512" y="258287"/>
                  <a:pt x="1651000" y="278171"/>
                </a:cubicBezTo>
                <a:cubicBezTo>
                  <a:pt x="1644756" y="298054"/>
                  <a:pt x="1638512" y="317938"/>
                  <a:pt x="1638512" y="337821"/>
                </a:cubicBezTo>
                <a:cubicBezTo>
                  <a:pt x="1632268" y="317938"/>
                  <a:pt x="1619779" y="304682"/>
                  <a:pt x="1613535" y="284799"/>
                </a:cubicBezTo>
                <a:cubicBezTo>
                  <a:pt x="1619779" y="264915"/>
                  <a:pt x="1619779" y="251660"/>
                  <a:pt x="1626023" y="231776"/>
                </a:cubicBezTo>
                <a:close/>
                <a:moveTo>
                  <a:pt x="71967" y="231775"/>
                </a:moveTo>
                <a:cubicBezTo>
                  <a:pt x="78211" y="251659"/>
                  <a:pt x="78211" y="271542"/>
                  <a:pt x="84455" y="291425"/>
                </a:cubicBezTo>
                <a:cubicBezTo>
                  <a:pt x="78211" y="304681"/>
                  <a:pt x="71967" y="324565"/>
                  <a:pt x="59478" y="337820"/>
                </a:cubicBezTo>
                <a:cubicBezTo>
                  <a:pt x="59478" y="317937"/>
                  <a:pt x="53234" y="304681"/>
                  <a:pt x="46990" y="284798"/>
                </a:cubicBezTo>
                <a:cubicBezTo>
                  <a:pt x="59478" y="264914"/>
                  <a:pt x="65722" y="251659"/>
                  <a:pt x="71967" y="231775"/>
                </a:cubicBezTo>
                <a:close/>
                <a:moveTo>
                  <a:pt x="178435" y="212725"/>
                </a:moveTo>
                <a:cubicBezTo>
                  <a:pt x="171926" y="225806"/>
                  <a:pt x="158909" y="238887"/>
                  <a:pt x="152400" y="258509"/>
                </a:cubicBezTo>
                <a:cubicBezTo>
                  <a:pt x="132874" y="265049"/>
                  <a:pt x="113347" y="271590"/>
                  <a:pt x="100330" y="278130"/>
                </a:cubicBezTo>
                <a:cubicBezTo>
                  <a:pt x="106839" y="258509"/>
                  <a:pt x="113347" y="245428"/>
                  <a:pt x="126365" y="232347"/>
                </a:cubicBezTo>
                <a:cubicBezTo>
                  <a:pt x="139382" y="225806"/>
                  <a:pt x="158909" y="219266"/>
                  <a:pt x="178435" y="212725"/>
                </a:cubicBezTo>
                <a:close/>
                <a:moveTo>
                  <a:pt x="1586103" y="165736"/>
                </a:moveTo>
                <a:cubicBezTo>
                  <a:pt x="1592961" y="178992"/>
                  <a:pt x="1606677" y="192247"/>
                  <a:pt x="1613535" y="212131"/>
                </a:cubicBezTo>
                <a:lnTo>
                  <a:pt x="1606749" y="271159"/>
                </a:lnTo>
                <a:lnTo>
                  <a:pt x="1607185" y="271781"/>
                </a:lnTo>
                <a:lnTo>
                  <a:pt x="1606696" y="271615"/>
                </a:lnTo>
                <a:lnTo>
                  <a:pt x="1606677" y="271781"/>
                </a:lnTo>
                <a:lnTo>
                  <a:pt x="1606565" y="271571"/>
                </a:lnTo>
                <a:lnTo>
                  <a:pt x="1546518" y="251207"/>
                </a:lnTo>
                <a:cubicBezTo>
                  <a:pt x="1539777" y="237491"/>
                  <a:pt x="1526296" y="216917"/>
                  <a:pt x="1519555" y="203201"/>
                </a:cubicBezTo>
                <a:cubicBezTo>
                  <a:pt x="1539777" y="210059"/>
                  <a:pt x="1560000" y="216917"/>
                  <a:pt x="1573481" y="223775"/>
                </a:cubicBezTo>
                <a:cubicBezTo>
                  <a:pt x="1580222" y="230633"/>
                  <a:pt x="1585278" y="239206"/>
                  <a:pt x="1590333" y="247778"/>
                </a:cubicBezTo>
                <a:lnTo>
                  <a:pt x="1605062" y="268758"/>
                </a:lnTo>
                <a:lnTo>
                  <a:pt x="1592961" y="246098"/>
                </a:lnTo>
                <a:cubicBezTo>
                  <a:pt x="1587818" y="238642"/>
                  <a:pt x="1582674" y="232014"/>
                  <a:pt x="1579245" y="225386"/>
                </a:cubicBezTo>
                <a:cubicBezTo>
                  <a:pt x="1579245" y="205503"/>
                  <a:pt x="1586103" y="185620"/>
                  <a:pt x="1586103" y="165736"/>
                </a:cubicBezTo>
                <a:close/>
                <a:moveTo>
                  <a:pt x="111887" y="165735"/>
                </a:moveTo>
                <a:cubicBezTo>
                  <a:pt x="111887" y="185619"/>
                  <a:pt x="118745" y="205502"/>
                  <a:pt x="118745" y="225385"/>
                </a:cubicBezTo>
                <a:cubicBezTo>
                  <a:pt x="111887" y="245269"/>
                  <a:pt x="98171" y="258525"/>
                  <a:pt x="91313" y="271780"/>
                </a:cubicBezTo>
                <a:cubicBezTo>
                  <a:pt x="84455" y="251897"/>
                  <a:pt x="84455" y="232013"/>
                  <a:pt x="84455" y="212130"/>
                </a:cubicBezTo>
                <a:cubicBezTo>
                  <a:pt x="91313" y="198874"/>
                  <a:pt x="98171" y="185619"/>
                  <a:pt x="111887" y="165735"/>
                </a:cubicBezTo>
                <a:close/>
                <a:moveTo>
                  <a:pt x="225425" y="159385"/>
                </a:moveTo>
                <a:cubicBezTo>
                  <a:pt x="211999" y="172720"/>
                  <a:pt x="198574" y="186055"/>
                  <a:pt x="191861" y="199390"/>
                </a:cubicBezTo>
                <a:cubicBezTo>
                  <a:pt x="171722" y="206058"/>
                  <a:pt x="151584" y="206058"/>
                  <a:pt x="131445" y="212725"/>
                </a:cubicBezTo>
                <a:cubicBezTo>
                  <a:pt x="144871" y="199390"/>
                  <a:pt x="151584" y="186055"/>
                  <a:pt x="165009" y="172720"/>
                </a:cubicBezTo>
                <a:cubicBezTo>
                  <a:pt x="185148" y="166053"/>
                  <a:pt x="205286" y="159385"/>
                  <a:pt x="225425" y="159385"/>
                </a:cubicBezTo>
                <a:close/>
                <a:moveTo>
                  <a:pt x="1472565" y="153036"/>
                </a:moveTo>
                <a:cubicBezTo>
                  <a:pt x="1492704" y="159307"/>
                  <a:pt x="1512842" y="165577"/>
                  <a:pt x="1532981" y="165577"/>
                </a:cubicBezTo>
                <a:cubicBezTo>
                  <a:pt x="1546407" y="178119"/>
                  <a:pt x="1553119" y="190660"/>
                  <a:pt x="1566545" y="203201"/>
                </a:cubicBezTo>
                <a:cubicBezTo>
                  <a:pt x="1546407" y="203201"/>
                  <a:pt x="1526268" y="196931"/>
                  <a:pt x="1506129" y="196931"/>
                </a:cubicBezTo>
                <a:cubicBezTo>
                  <a:pt x="1499417" y="178119"/>
                  <a:pt x="1485991" y="165577"/>
                  <a:pt x="1472565" y="153036"/>
                </a:cubicBezTo>
                <a:close/>
                <a:moveTo>
                  <a:pt x="1428750" y="112396"/>
                </a:moveTo>
                <a:cubicBezTo>
                  <a:pt x="1448181" y="112396"/>
                  <a:pt x="1467612" y="112396"/>
                  <a:pt x="1487043" y="112396"/>
                </a:cubicBezTo>
                <a:cubicBezTo>
                  <a:pt x="1499997" y="125943"/>
                  <a:pt x="1512951" y="139489"/>
                  <a:pt x="1525905" y="153036"/>
                </a:cubicBezTo>
                <a:cubicBezTo>
                  <a:pt x="1506474" y="146263"/>
                  <a:pt x="1487043" y="146263"/>
                  <a:pt x="1467612" y="146263"/>
                </a:cubicBezTo>
                <a:cubicBezTo>
                  <a:pt x="1454658" y="132716"/>
                  <a:pt x="1441704" y="119169"/>
                  <a:pt x="1428750" y="112396"/>
                </a:cubicBezTo>
                <a:close/>
                <a:moveTo>
                  <a:pt x="1532255" y="106046"/>
                </a:moveTo>
                <a:cubicBezTo>
                  <a:pt x="1545802" y="119000"/>
                  <a:pt x="1559348" y="131954"/>
                  <a:pt x="1572895" y="144908"/>
                </a:cubicBezTo>
                <a:cubicBezTo>
                  <a:pt x="1572895" y="164339"/>
                  <a:pt x="1572895" y="183770"/>
                  <a:pt x="1572895" y="203201"/>
                </a:cubicBezTo>
                <a:cubicBezTo>
                  <a:pt x="1559348" y="190247"/>
                  <a:pt x="1545802" y="177293"/>
                  <a:pt x="1539028" y="164339"/>
                </a:cubicBezTo>
                <a:cubicBezTo>
                  <a:pt x="1539028" y="144908"/>
                  <a:pt x="1532255" y="125477"/>
                  <a:pt x="1532255" y="106046"/>
                </a:cubicBezTo>
                <a:close/>
                <a:moveTo>
                  <a:pt x="159385" y="106045"/>
                </a:moveTo>
                <a:cubicBezTo>
                  <a:pt x="159385" y="125476"/>
                  <a:pt x="159385" y="144907"/>
                  <a:pt x="159385" y="164338"/>
                </a:cubicBezTo>
                <a:cubicBezTo>
                  <a:pt x="152527" y="177292"/>
                  <a:pt x="138811" y="190246"/>
                  <a:pt x="125095" y="203200"/>
                </a:cubicBezTo>
                <a:cubicBezTo>
                  <a:pt x="125095" y="183769"/>
                  <a:pt x="125095" y="170815"/>
                  <a:pt x="125095" y="151384"/>
                </a:cubicBezTo>
                <a:cubicBezTo>
                  <a:pt x="138811" y="131953"/>
                  <a:pt x="152527" y="118999"/>
                  <a:pt x="159385" y="106045"/>
                </a:cubicBezTo>
                <a:close/>
                <a:moveTo>
                  <a:pt x="1427917" y="65406"/>
                </a:moveTo>
                <a:cubicBezTo>
                  <a:pt x="1440855" y="79122"/>
                  <a:pt x="1460262" y="85980"/>
                  <a:pt x="1473200" y="99696"/>
                </a:cubicBezTo>
                <a:cubicBezTo>
                  <a:pt x="1453793" y="99696"/>
                  <a:pt x="1434386" y="99696"/>
                  <a:pt x="1414979" y="99696"/>
                </a:cubicBezTo>
                <a:cubicBezTo>
                  <a:pt x="1402040" y="92838"/>
                  <a:pt x="1389102" y="79122"/>
                  <a:pt x="1369695" y="72264"/>
                </a:cubicBezTo>
                <a:cubicBezTo>
                  <a:pt x="1389102" y="72264"/>
                  <a:pt x="1408510" y="65406"/>
                  <a:pt x="1427917" y="65406"/>
                </a:cubicBezTo>
                <a:close/>
                <a:moveTo>
                  <a:pt x="270764" y="65405"/>
                </a:moveTo>
                <a:cubicBezTo>
                  <a:pt x="290195" y="72178"/>
                  <a:pt x="309626" y="72178"/>
                  <a:pt x="322580" y="72178"/>
                </a:cubicBezTo>
                <a:cubicBezTo>
                  <a:pt x="309626" y="85725"/>
                  <a:pt x="296672" y="92498"/>
                  <a:pt x="283718" y="106045"/>
                </a:cubicBezTo>
                <a:cubicBezTo>
                  <a:pt x="264287" y="99272"/>
                  <a:pt x="244856" y="99272"/>
                  <a:pt x="225425" y="99272"/>
                </a:cubicBezTo>
                <a:cubicBezTo>
                  <a:pt x="238379" y="92498"/>
                  <a:pt x="251333" y="78952"/>
                  <a:pt x="270764" y="65405"/>
                </a:cubicBezTo>
                <a:close/>
                <a:moveTo>
                  <a:pt x="1482090" y="53341"/>
                </a:moveTo>
                <a:cubicBezTo>
                  <a:pt x="1494609" y="60054"/>
                  <a:pt x="1507127" y="73480"/>
                  <a:pt x="1519646" y="86905"/>
                </a:cubicBezTo>
                <a:cubicBezTo>
                  <a:pt x="1519646" y="107044"/>
                  <a:pt x="1525905" y="127183"/>
                  <a:pt x="1525905" y="147321"/>
                </a:cubicBezTo>
                <a:cubicBezTo>
                  <a:pt x="1513387" y="133895"/>
                  <a:pt x="1500868" y="120470"/>
                  <a:pt x="1488349" y="107044"/>
                </a:cubicBezTo>
                <a:cubicBezTo>
                  <a:pt x="1488349" y="93618"/>
                  <a:pt x="1482090" y="73480"/>
                  <a:pt x="1482090" y="53341"/>
                </a:cubicBezTo>
                <a:close/>
                <a:moveTo>
                  <a:pt x="219075" y="53340"/>
                </a:moveTo>
                <a:cubicBezTo>
                  <a:pt x="219075" y="73479"/>
                  <a:pt x="212362" y="93617"/>
                  <a:pt x="212362" y="113756"/>
                </a:cubicBezTo>
                <a:lnTo>
                  <a:pt x="192305" y="132977"/>
                </a:lnTo>
                <a:lnTo>
                  <a:pt x="210947" y="119168"/>
                </a:lnTo>
                <a:cubicBezTo>
                  <a:pt x="230378" y="112395"/>
                  <a:pt x="249809" y="112395"/>
                  <a:pt x="269240" y="112395"/>
                </a:cubicBezTo>
                <a:cubicBezTo>
                  <a:pt x="256286" y="125942"/>
                  <a:pt x="243332" y="139488"/>
                  <a:pt x="230378" y="146262"/>
                </a:cubicBezTo>
                <a:cubicBezTo>
                  <a:pt x="210947" y="153035"/>
                  <a:pt x="191516" y="153035"/>
                  <a:pt x="172085" y="153035"/>
                </a:cubicBezTo>
                <a:cubicBezTo>
                  <a:pt x="178562" y="146262"/>
                  <a:pt x="185039" y="139488"/>
                  <a:pt x="191516" y="133562"/>
                </a:cubicBezTo>
                <a:lnTo>
                  <a:pt x="191677" y="133443"/>
                </a:lnTo>
                <a:lnTo>
                  <a:pt x="172085" y="147320"/>
                </a:lnTo>
                <a:cubicBezTo>
                  <a:pt x="172085" y="133894"/>
                  <a:pt x="178798" y="113756"/>
                  <a:pt x="178798" y="93617"/>
                </a:cubicBezTo>
                <a:cubicBezTo>
                  <a:pt x="192224" y="80192"/>
                  <a:pt x="205649" y="66766"/>
                  <a:pt x="219075" y="53340"/>
                </a:cubicBezTo>
                <a:close/>
                <a:moveTo>
                  <a:pt x="1413510" y="6351"/>
                </a:moveTo>
                <a:cubicBezTo>
                  <a:pt x="1426775" y="13092"/>
                  <a:pt x="1440039" y="26573"/>
                  <a:pt x="1459936" y="33314"/>
                </a:cubicBezTo>
                <a:cubicBezTo>
                  <a:pt x="1466568" y="53537"/>
                  <a:pt x="1473200" y="73759"/>
                  <a:pt x="1473200" y="93981"/>
                </a:cubicBezTo>
                <a:cubicBezTo>
                  <a:pt x="1459936" y="80500"/>
                  <a:pt x="1446671" y="73759"/>
                  <a:pt x="1433407" y="60277"/>
                </a:cubicBezTo>
                <a:cubicBezTo>
                  <a:pt x="1426775" y="40055"/>
                  <a:pt x="1420142" y="26573"/>
                  <a:pt x="1413510" y="6351"/>
                </a:cubicBezTo>
                <a:close/>
                <a:moveTo>
                  <a:pt x="284480" y="6350"/>
                </a:moveTo>
                <a:cubicBezTo>
                  <a:pt x="277940" y="26572"/>
                  <a:pt x="271399" y="46795"/>
                  <a:pt x="264858" y="67017"/>
                </a:cubicBezTo>
                <a:cubicBezTo>
                  <a:pt x="251777" y="73758"/>
                  <a:pt x="238696" y="87239"/>
                  <a:pt x="219075" y="93980"/>
                </a:cubicBezTo>
                <a:cubicBezTo>
                  <a:pt x="225615" y="73758"/>
                  <a:pt x="232156" y="60276"/>
                  <a:pt x="238696" y="40054"/>
                </a:cubicBezTo>
                <a:cubicBezTo>
                  <a:pt x="251777" y="26572"/>
                  <a:pt x="271399" y="19832"/>
                  <a:pt x="284480" y="6350"/>
                </a:cubicBezTo>
                <a:close/>
                <a:moveTo>
                  <a:pt x="1329055" y="1"/>
                </a:moveTo>
                <a:lnTo>
                  <a:pt x="1388626" y="12567"/>
                </a:lnTo>
                <a:lnTo>
                  <a:pt x="1429385" y="59691"/>
                </a:lnTo>
                <a:lnTo>
                  <a:pt x="1369814" y="47125"/>
                </a:lnTo>
                <a:close/>
                <a:moveTo>
                  <a:pt x="369570" y="0"/>
                </a:moveTo>
                <a:lnTo>
                  <a:pt x="328811" y="46718"/>
                </a:lnTo>
                <a:lnTo>
                  <a:pt x="269240" y="65405"/>
                </a:lnTo>
                <a:lnTo>
                  <a:pt x="309999" y="186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653" name="文本框 652"/>
          <p:cNvSpPr txBox="1"/>
          <p:nvPr>
            <p:custDataLst>
              <p:tags r:id="rId7"/>
            </p:custDataLst>
          </p:nvPr>
        </p:nvSpPr>
        <p:spPr>
          <a:xfrm>
            <a:off x="903846" y="3458636"/>
            <a:ext cx="1378714" cy="82593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342900" indent="-342900">
              <a:lnSpc>
                <a:spcPct val="140000"/>
              </a:lnSpc>
              <a:buFont typeface="+mj-lt"/>
              <a:buAutoNum type="arabicPeriod"/>
              <a:defRPr kumimoji="1" sz="1400">
                <a:solidFill>
                  <a:srgbClr val="222222">
                    <a:lumMod val="75000"/>
                    <a:lumOff val="25000"/>
                  </a:srgbClr>
                </a:solidFill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pc="1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更加精细的分类方式</a:t>
            </a:r>
          </a:p>
        </p:txBody>
      </p:sp>
      <p:sp>
        <p:nvSpPr>
          <p:cNvPr id="464" name="任意多边形: 形状 463"/>
          <p:cNvSpPr/>
          <p:nvPr>
            <p:custDataLst>
              <p:tags r:id="rId8"/>
            </p:custDataLst>
          </p:nvPr>
        </p:nvSpPr>
        <p:spPr bwMode="auto">
          <a:xfrm>
            <a:off x="744220" y="4893309"/>
            <a:ext cx="1697990" cy="1094740"/>
          </a:xfrm>
          <a:custGeom>
            <a:avLst/>
            <a:gdLst>
              <a:gd name="connsiteX0" fmla="*/ 422275 w 1697990"/>
              <a:gd name="connsiteY0" fmla="*/ 1054100 h 1094740"/>
              <a:gd name="connsiteX1" fmla="*/ 475615 w 1697990"/>
              <a:gd name="connsiteY1" fmla="*/ 1074420 h 1094740"/>
              <a:gd name="connsiteX2" fmla="*/ 422275 w 1697990"/>
              <a:gd name="connsiteY2" fmla="*/ 1094740 h 1094740"/>
              <a:gd name="connsiteX3" fmla="*/ 368935 w 1697990"/>
              <a:gd name="connsiteY3" fmla="*/ 1074420 h 1094740"/>
              <a:gd name="connsiteX4" fmla="*/ 422275 w 1697990"/>
              <a:gd name="connsiteY4" fmla="*/ 1054100 h 1094740"/>
              <a:gd name="connsiteX5" fmla="*/ 1342589 w 1697990"/>
              <a:gd name="connsiteY5" fmla="*/ 1029335 h 1094740"/>
              <a:gd name="connsiteX6" fmla="*/ 1400810 w 1697990"/>
              <a:gd name="connsiteY6" fmla="*/ 1042882 h 1094740"/>
              <a:gd name="connsiteX7" fmla="*/ 1355527 w 1697990"/>
              <a:gd name="connsiteY7" fmla="*/ 1069975 h 1094740"/>
              <a:gd name="connsiteX8" fmla="*/ 1297305 w 1697990"/>
              <a:gd name="connsiteY8" fmla="*/ 1056429 h 1094740"/>
              <a:gd name="connsiteX9" fmla="*/ 1342589 w 1697990"/>
              <a:gd name="connsiteY9" fmla="*/ 1029335 h 1094740"/>
              <a:gd name="connsiteX10" fmla="*/ 357188 w 1697990"/>
              <a:gd name="connsiteY10" fmla="*/ 1029335 h 1094740"/>
              <a:gd name="connsiteX11" fmla="*/ 403860 w 1697990"/>
              <a:gd name="connsiteY11" fmla="*/ 1056429 h 1094740"/>
              <a:gd name="connsiteX12" fmla="*/ 350520 w 1697990"/>
              <a:gd name="connsiteY12" fmla="*/ 1069975 h 1094740"/>
              <a:gd name="connsiteX13" fmla="*/ 297180 w 1697990"/>
              <a:gd name="connsiteY13" fmla="*/ 1042882 h 1094740"/>
              <a:gd name="connsiteX14" fmla="*/ 357188 w 1697990"/>
              <a:gd name="connsiteY14" fmla="*/ 1029335 h 1094740"/>
              <a:gd name="connsiteX15" fmla="*/ 1303655 w 1697990"/>
              <a:gd name="connsiteY15" fmla="*/ 1000760 h 1094740"/>
              <a:gd name="connsiteX16" fmla="*/ 1290108 w 1697990"/>
              <a:gd name="connsiteY16" fmla="*/ 1025621 h 1094740"/>
              <a:gd name="connsiteX17" fmla="*/ 1277041 w 1697990"/>
              <a:gd name="connsiteY17" fmla="*/ 1054562 h 1094740"/>
              <a:gd name="connsiteX18" fmla="*/ 1304885 w 1697990"/>
              <a:gd name="connsiteY18" fmla="*/ 1064260 h 1094740"/>
              <a:gd name="connsiteX19" fmla="*/ 1329055 w 1697990"/>
              <a:gd name="connsiteY19" fmla="*/ 1074420 h 1094740"/>
              <a:gd name="connsiteX20" fmla="*/ 1282383 w 1697990"/>
              <a:gd name="connsiteY20" fmla="*/ 1094740 h 1094740"/>
              <a:gd name="connsiteX21" fmla="*/ 1222375 w 1697990"/>
              <a:gd name="connsiteY21" fmla="*/ 1074420 h 1094740"/>
              <a:gd name="connsiteX22" fmla="*/ 1249045 w 1697990"/>
              <a:gd name="connsiteY22" fmla="*/ 1064260 h 1094740"/>
              <a:gd name="connsiteX23" fmla="*/ 1268272 w 1697990"/>
              <a:gd name="connsiteY23" fmla="*/ 1056936 h 1094740"/>
              <a:gd name="connsiteX24" fmla="*/ 1249468 w 1697990"/>
              <a:gd name="connsiteY24" fmla="*/ 1059910 h 1094740"/>
              <a:gd name="connsiteX25" fmla="*/ 1222375 w 1697990"/>
              <a:gd name="connsiteY25" fmla="*/ 1069340 h 1094740"/>
              <a:gd name="connsiteX26" fmla="*/ 1256242 w 1697990"/>
              <a:gd name="connsiteY26" fmla="*/ 1021334 h 1094740"/>
              <a:gd name="connsiteX27" fmla="*/ 1303655 w 1697990"/>
              <a:gd name="connsiteY27" fmla="*/ 1000760 h 1094740"/>
              <a:gd name="connsiteX28" fmla="*/ 394335 w 1697990"/>
              <a:gd name="connsiteY28" fmla="*/ 1000760 h 1094740"/>
              <a:gd name="connsiteX29" fmla="*/ 448522 w 1697990"/>
              <a:gd name="connsiteY29" fmla="*/ 1021334 h 1094740"/>
              <a:gd name="connsiteX30" fmla="*/ 475615 w 1697990"/>
              <a:gd name="connsiteY30" fmla="*/ 1069340 h 1094740"/>
              <a:gd name="connsiteX31" fmla="*/ 428202 w 1697990"/>
              <a:gd name="connsiteY31" fmla="*/ 1055624 h 1094740"/>
              <a:gd name="connsiteX32" fmla="*/ 394335 w 1697990"/>
              <a:gd name="connsiteY32" fmla="*/ 1000760 h 1094740"/>
              <a:gd name="connsiteX33" fmla="*/ 1408629 w 1697990"/>
              <a:gd name="connsiteY33" fmla="*/ 994410 h 1094740"/>
              <a:gd name="connsiteX34" fmla="*/ 1466850 w 1697990"/>
              <a:gd name="connsiteY34" fmla="*/ 994410 h 1094740"/>
              <a:gd name="connsiteX35" fmla="*/ 1421567 w 1697990"/>
              <a:gd name="connsiteY35" fmla="*/ 1028700 h 1094740"/>
              <a:gd name="connsiteX36" fmla="*/ 1363345 w 1697990"/>
              <a:gd name="connsiteY36" fmla="*/ 1021842 h 1094740"/>
              <a:gd name="connsiteX37" fmla="*/ 1408629 w 1697990"/>
              <a:gd name="connsiteY37" fmla="*/ 994410 h 1094740"/>
              <a:gd name="connsiteX38" fmla="*/ 238125 w 1697990"/>
              <a:gd name="connsiteY38" fmla="*/ 994410 h 1094740"/>
              <a:gd name="connsiteX39" fmla="*/ 298323 w 1697990"/>
              <a:gd name="connsiteY39" fmla="*/ 994410 h 1094740"/>
              <a:gd name="connsiteX40" fmla="*/ 338455 w 1697990"/>
              <a:gd name="connsiteY40" fmla="*/ 1021842 h 1094740"/>
              <a:gd name="connsiteX41" fmla="*/ 284946 w 1697990"/>
              <a:gd name="connsiteY41" fmla="*/ 1028700 h 1094740"/>
              <a:gd name="connsiteX42" fmla="*/ 238125 w 1697990"/>
              <a:gd name="connsiteY42" fmla="*/ 994410 h 1094740"/>
              <a:gd name="connsiteX43" fmla="*/ 1362710 w 1697990"/>
              <a:gd name="connsiteY43" fmla="*/ 969645 h 1094740"/>
              <a:gd name="connsiteX44" fmla="*/ 1343089 w 1697990"/>
              <a:gd name="connsiteY44" fmla="*/ 1021715 h 1094740"/>
              <a:gd name="connsiteX45" fmla="*/ 1297305 w 1697990"/>
              <a:gd name="connsiteY45" fmla="*/ 1047750 h 1094740"/>
              <a:gd name="connsiteX46" fmla="*/ 1316927 w 1697990"/>
              <a:gd name="connsiteY46" fmla="*/ 995680 h 1094740"/>
              <a:gd name="connsiteX47" fmla="*/ 1362710 w 1697990"/>
              <a:gd name="connsiteY47" fmla="*/ 969645 h 1094740"/>
              <a:gd name="connsiteX48" fmla="*/ 337820 w 1697990"/>
              <a:gd name="connsiteY48" fmla="*/ 969645 h 1094740"/>
              <a:gd name="connsiteX49" fmla="*/ 383482 w 1697990"/>
              <a:gd name="connsiteY49" fmla="*/ 995680 h 1094740"/>
              <a:gd name="connsiteX50" fmla="*/ 409575 w 1697990"/>
              <a:gd name="connsiteY50" fmla="*/ 1047750 h 1094740"/>
              <a:gd name="connsiteX51" fmla="*/ 363913 w 1697990"/>
              <a:gd name="connsiteY51" fmla="*/ 1021715 h 1094740"/>
              <a:gd name="connsiteX52" fmla="*/ 337820 w 1697990"/>
              <a:gd name="connsiteY52" fmla="*/ 969645 h 1094740"/>
              <a:gd name="connsiteX53" fmla="*/ 1467667 w 1697990"/>
              <a:gd name="connsiteY53" fmla="*/ 950595 h 1094740"/>
              <a:gd name="connsiteX54" fmla="*/ 1519555 w 1697990"/>
              <a:gd name="connsiteY54" fmla="*/ 950595 h 1094740"/>
              <a:gd name="connsiteX55" fmla="*/ 1480639 w 1697990"/>
              <a:gd name="connsiteY55" fmla="*/ 981816 h 1094740"/>
              <a:gd name="connsiteX56" fmla="*/ 1428750 w 1697990"/>
              <a:gd name="connsiteY56" fmla="*/ 988060 h 1094740"/>
              <a:gd name="connsiteX57" fmla="*/ 1467667 w 1697990"/>
              <a:gd name="connsiteY57" fmla="*/ 950595 h 1094740"/>
              <a:gd name="connsiteX58" fmla="*/ 178435 w 1697990"/>
              <a:gd name="connsiteY58" fmla="*/ 950595 h 1094740"/>
              <a:gd name="connsiteX59" fmla="*/ 238633 w 1697990"/>
              <a:gd name="connsiteY59" fmla="*/ 950595 h 1094740"/>
              <a:gd name="connsiteX60" fmla="*/ 278765 w 1697990"/>
              <a:gd name="connsiteY60" fmla="*/ 988060 h 1094740"/>
              <a:gd name="connsiteX61" fmla="*/ 218567 w 1697990"/>
              <a:gd name="connsiteY61" fmla="*/ 981816 h 1094740"/>
              <a:gd name="connsiteX62" fmla="*/ 178435 w 1697990"/>
              <a:gd name="connsiteY62" fmla="*/ 950595 h 1094740"/>
              <a:gd name="connsiteX63" fmla="*/ 1422400 w 1697990"/>
              <a:gd name="connsiteY63" fmla="*/ 935355 h 1094740"/>
              <a:gd name="connsiteX64" fmla="*/ 1402779 w 1697990"/>
              <a:gd name="connsiteY64" fmla="*/ 989281 h 1094740"/>
              <a:gd name="connsiteX65" fmla="*/ 1356995 w 1697990"/>
              <a:gd name="connsiteY65" fmla="*/ 1022985 h 1094740"/>
              <a:gd name="connsiteX66" fmla="*/ 1376617 w 1697990"/>
              <a:gd name="connsiteY66" fmla="*/ 962318 h 1094740"/>
              <a:gd name="connsiteX67" fmla="*/ 1422400 w 1697990"/>
              <a:gd name="connsiteY67" fmla="*/ 935355 h 1094740"/>
              <a:gd name="connsiteX68" fmla="*/ 278765 w 1697990"/>
              <a:gd name="connsiteY68" fmla="*/ 935355 h 1094740"/>
              <a:gd name="connsiteX69" fmla="*/ 324549 w 1697990"/>
              <a:gd name="connsiteY69" fmla="*/ 962318 h 1094740"/>
              <a:gd name="connsiteX70" fmla="*/ 344170 w 1697990"/>
              <a:gd name="connsiteY70" fmla="*/ 1022985 h 1094740"/>
              <a:gd name="connsiteX71" fmla="*/ 298387 w 1697990"/>
              <a:gd name="connsiteY71" fmla="*/ 989281 h 1094740"/>
              <a:gd name="connsiteX72" fmla="*/ 278765 w 1697990"/>
              <a:gd name="connsiteY72" fmla="*/ 935355 h 1094740"/>
              <a:gd name="connsiteX73" fmla="*/ 1572895 w 1697990"/>
              <a:gd name="connsiteY73" fmla="*/ 891540 h 1094740"/>
              <a:gd name="connsiteX74" fmla="*/ 1540465 w 1697990"/>
              <a:gd name="connsiteY74" fmla="*/ 929164 h 1094740"/>
              <a:gd name="connsiteX75" fmla="*/ 1482090 w 1697990"/>
              <a:gd name="connsiteY75" fmla="*/ 941705 h 1094740"/>
              <a:gd name="connsiteX76" fmla="*/ 1521007 w 1697990"/>
              <a:gd name="connsiteY76" fmla="*/ 897811 h 1094740"/>
              <a:gd name="connsiteX77" fmla="*/ 1572895 w 1697990"/>
              <a:gd name="connsiteY77" fmla="*/ 891540 h 1094740"/>
              <a:gd name="connsiteX78" fmla="*/ 1466215 w 1697990"/>
              <a:gd name="connsiteY78" fmla="*/ 891540 h 1094740"/>
              <a:gd name="connsiteX79" fmla="*/ 1459956 w 1697990"/>
              <a:gd name="connsiteY79" fmla="*/ 943429 h 1094740"/>
              <a:gd name="connsiteX80" fmla="*/ 1422400 w 1697990"/>
              <a:gd name="connsiteY80" fmla="*/ 982345 h 1094740"/>
              <a:gd name="connsiteX81" fmla="*/ 1428659 w 1697990"/>
              <a:gd name="connsiteY81" fmla="*/ 923971 h 1094740"/>
              <a:gd name="connsiteX82" fmla="*/ 1466215 w 1697990"/>
              <a:gd name="connsiteY82" fmla="*/ 891540 h 1094740"/>
              <a:gd name="connsiteX83" fmla="*/ 231775 w 1697990"/>
              <a:gd name="connsiteY83" fmla="*/ 891540 h 1094740"/>
              <a:gd name="connsiteX84" fmla="*/ 272052 w 1697990"/>
              <a:gd name="connsiteY84" fmla="*/ 923971 h 1094740"/>
              <a:gd name="connsiteX85" fmla="*/ 278765 w 1697990"/>
              <a:gd name="connsiteY85" fmla="*/ 982345 h 1094740"/>
              <a:gd name="connsiteX86" fmla="*/ 238488 w 1697990"/>
              <a:gd name="connsiteY86" fmla="*/ 943429 h 1094740"/>
              <a:gd name="connsiteX87" fmla="*/ 231775 w 1697990"/>
              <a:gd name="connsiteY87" fmla="*/ 891540 h 1094740"/>
              <a:gd name="connsiteX88" fmla="*/ 125095 w 1697990"/>
              <a:gd name="connsiteY88" fmla="*/ 891540 h 1094740"/>
              <a:gd name="connsiteX89" fmla="*/ 185511 w 1697990"/>
              <a:gd name="connsiteY89" fmla="*/ 897811 h 1094740"/>
              <a:gd name="connsiteX90" fmla="*/ 219075 w 1697990"/>
              <a:gd name="connsiteY90" fmla="*/ 941705 h 1094740"/>
              <a:gd name="connsiteX91" fmla="*/ 158659 w 1697990"/>
              <a:gd name="connsiteY91" fmla="*/ 929164 h 1094740"/>
              <a:gd name="connsiteX92" fmla="*/ 125095 w 1697990"/>
              <a:gd name="connsiteY92" fmla="*/ 891540 h 1094740"/>
              <a:gd name="connsiteX93" fmla="*/ 1513205 w 1697990"/>
              <a:gd name="connsiteY93" fmla="*/ 838200 h 1094740"/>
              <a:gd name="connsiteX94" fmla="*/ 1513205 w 1697990"/>
              <a:gd name="connsiteY94" fmla="*/ 896493 h 1094740"/>
              <a:gd name="connsiteX95" fmla="*/ 1482090 w 1697990"/>
              <a:gd name="connsiteY95" fmla="*/ 935355 h 1094740"/>
              <a:gd name="connsiteX96" fmla="*/ 1482090 w 1697990"/>
              <a:gd name="connsiteY96" fmla="*/ 877062 h 1094740"/>
              <a:gd name="connsiteX97" fmla="*/ 1513205 w 1697990"/>
              <a:gd name="connsiteY97" fmla="*/ 838200 h 1094740"/>
              <a:gd name="connsiteX98" fmla="*/ 184785 w 1697990"/>
              <a:gd name="connsiteY98" fmla="*/ 838200 h 1094740"/>
              <a:gd name="connsiteX99" fmla="*/ 225425 w 1697990"/>
              <a:gd name="connsiteY99" fmla="*/ 877062 h 1094740"/>
              <a:gd name="connsiteX100" fmla="*/ 225425 w 1697990"/>
              <a:gd name="connsiteY100" fmla="*/ 935355 h 1094740"/>
              <a:gd name="connsiteX101" fmla="*/ 191558 w 1697990"/>
              <a:gd name="connsiteY101" fmla="*/ 896493 h 1094740"/>
              <a:gd name="connsiteX102" fmla="*/ 184785 w 1697990"/>
              <a:gd name="connsiteY102" fmla="*/ 838200 h 1094740"/>
              <a:gd name="connsiteX103" fmla="*/ 1619885 w 1697990"/>
              <a:gd name="connsiteY103" fmla="*/ 825500 h 1094740"/>
              <a:gd name="connsiteX104" fmla="*/ 1586181 w 1697990"/>
              <a:gd name="connsiteY104" fmla="*/ 871284 h 1094740"/>
              <a:gd name="connsiteX105" fmla="*/ 1532255 w 1697990"/>
              <a:gd name="connsiteY105" fmla="*/ 890905 h 1094740"/>
              <a:gd name="connsiteX106" fmla="*/ 1559218 w 1697990"/>
              <a:gd name="connsiteY106" fmla="*/ 845122 h 1094740"/>
              <a:gd name="connsiteX107" fmla="*/ 1619885 w 1697990"/>
              <a:gd name="connsiteY107" fmla="*/ 825500 h 1094740"/>
              <a:gd name="connsiteX108" fmla="*/ 84455 w 1697990"/>
              <a:gd name="connsiteY108" fmla="*/ 825500 h 1094740"/>
              <a:gd name="connsiteX109" fmla="*/ 138381 w 1697990"/>
              <a:gd name="connsiteY109" fmla="*/ 845122 h 1094740"/>
              <a:gd name="connsiteX110" fmla="*/ 172085 w 1697990"/>
              <a:gd name="connsiteY110" fmla="*/ 890905 h 1094740"/>
              <a:gd name="connsiteX111" fmla="*/ 111418 w 1697990"/>
              <a:gd name="connsiteY111" fmla="*/ 871284 h 1094740"/>
              <a:gd name="connsiteX112" fmla="*/ 84455 w 1697990"/>
              <a:gd name="connsiteY112" fmla="*/ 825500 h 1094740"/>
              <a:gd name="connsiteX113" fmla="*/ 151003 w 1697990"/>
              <a:gd name="connsiteY113" fmla="*/ 784860 h 1094740"/>
              <a:gd name="connsiteX114" fmla="*/ 178435 w 1697990"/>
              <a:gd name="connsiteY114" fmla="*/ 824992 h 1094740"/>
              <a:gd name="connsiteX115" fmla="*/ 178435 w 1697990"/>
              <a:gd name="connsiteY115" fmla="*/ 885190 h 1094740"/>
              <a:gd name="connsiteX116" fmla="*/ 144145 w 1697990"/>
              <a:gd name="connsiteY116" fmla="*/ 845058 h 1094740"/>
              <a:gd name="connsiteX117" fmla="*/ 151003 w 1697990"/>
              <a:gd name="connsiteY117" fmla="*/ 784860 h 1094740"/>
              <a:gd name="connsiteX118" fmla="*/ 1553337 w 1697990"/>
              <a:gd name="connsiteY118" fmla="*/ 779145 h 1094740"/>
              <a:gd name="connsiteX119" fmla="*/ 1560195 w 1697990"/>
              <a:gd name="connsiteY119" fmla="*/ 838796 h 1094740"/>
              <a:gd name="connsiteX120" fmla="*/ 1525905 w 1697990"/>
              <a:gd name="connsiteY120" fmla="*/ 885190 h 1094740"/>
              <a:gd name="connsiteX121" fmla="*/ 1525905 w 1697990"/>
              <a:gd name="connsiteY121" fmla="*/ 825540 h 1094740"/>
              <a:gd name="connsiteX122" fmla="*/ 1553337 w 1697990"/>
              <a:gd name="connsiteY122" fmla="*/ 779145 h 1094740"/>
              <a:gd name="connsiteX123" fmla="*/ 46990 w 1697990"/>
              <a:gd name="connsiteY123" fmla="*/ 756920 h 1094740"/>
              <a:gd name="connsiteX124" fmla="*/ 99060 w 1697990"/>
              <a:gd name="connsiteY124" fmla="*/ 784168 h 1094740"/>
              <a:gd name="connsiteX125" fmla="*/ 125095 w 1697990"/>
              <a:gd name="connsiteY125" fmla="*/ 831850 h 1094740"/>
              <a:gd name="connsiteX126" fmla="*/ 73025 w 1697990"/>
              <a:gd name="connsiteY126" fmla="*/ 804603 h 1094740"/>
              <a:gd name="connsiteX127" fmla="*/ 46990 w 1697990"/>
              <a:gd name="connsiteY127" fmla="*/ 756920 h 1094740"/>
              <a:gd name="connsiteX128" fmla="*/ 1651000 w 1697990"/>
              <a:gd name="connsiteY128" fmla="*/ 750570 h 1094740"/>
              <a:gd name="connsiteX129" fmla="*/ 1631431 w 1697990"/>
              <a:gd name="connsiteY129" fmla="*/ 798253 h 1094740"/>
              <a:gd name="connsiteX130" fmla="*/ 1579245 w 1697990"/>
              <a:gd name="connsiteY130" fmla="*/ 825500 h 1094740"/>
              <a:gd name="connsiteX131" fmla="*/ 1598815 w 1697990"/>
              <a:gd name="connsiteY131" fmla="*/ 777818 h 1094740"/>
              <a:gd name="connsiteX132" fmla="*/ 1651000 w 1697990"/>
              <a:gd name="connsiteY132" fmla="*/ 750570 h 1094740"/>
              <a:gd name="connsiteX133" fmla="*/ 119168 w 1697990"/>
              <a:gd name="connsiteY133" fmla="*/ 725805 h 1094740"/>
              <a:gd name="connsiteX134" fmla="*/ 144145 w 1697990"/>
              <a:gd name="connsiteY134" fmla="*/ 772200 h 1094740"/>
              <a:gd name="connsiteX135" fmla="*/ 131657 w 1697990"/>
              <a:gd name="connsiteY135" fmla="*/ 831850 h 1094740"/>
              <a:gd name="connsiteX136" fmla="*/ 106680 w 1697990"/>
              <a:gd name="connsiteY136" fmla="*/ 778828 h 1094740"/>
              <a:gd name="connsiteX137" fmla="*/ 119168 w 1697990"/>
              <a:gd name="connsiteY137" fmla="*/ 725805 h 1094740"/>
              <a:gd name="connsiteX138" fmla="*/ 1578864 w 1697990"/>
              <a:gd name="connsiteY138" fmla="*/ 719455 h 1094740"/>
              <a:gd name="connsiteX139" fmla="*/ 1591310 w 1697990"/>
              <a:gd name="connsiteY139" fmla="*/ 779106 h 1094740"/>
              <a:gd name="connsiteX140" fmla="*/ 1572641 w 1697990"/>
              <a:gd name="connsiteY140" fmla="*/ 825500 h 1094740"/>
              <a:gd name="connsiteX141" fmla="*/ 1560195 w 1697990"/>
              <a:gd name="connsiteY141" fmla="*/ 765850 h 1094740"/>
              <a:gd name="connsiteX142" fmla="*/ 1578864 w 1697990"/>
              <a:gd name="connsiteY142" fmla="*/ 719455 h 1094740"/>
              <a:gd name="connsiteX143" fmla="*/ 19050 w 1697990"/>
              <a:gd name="connsiteY143" fmla="*/ 685165 h 1094740"/>
              <a:gd name="connsiteX144" fmla="*/ 73545 w 1697990"/>
              <a:gd name="connsiteY144" fmla="*/ 719032 h 1094740"/>
              <a:gd name="connsiteX145" fmla="*/ 93980 w 1697990"/>
              <a:gd name="connsiteY145" fmla="*/ 766445 h 1094740"/>
              <a:gd name="connsiteX146" fmla="*/ 39485 w 1697990"/>
              <a:gd name="connsiteY146" fmla="*/ 739352 h 1094740"/>
              <a:gd name="connsiteX147" fmla="*/ 19050 w 1697990"/>
              <a:gd name="connsiteY147" fmla="*/ 685165 h 1094740"/>
              <a:gd name="connsiteX148" fmla="*/ 1678940 w 1697990"/>
              <a:gd name="connsiteY148" fmla="*/ 678815 h 1094740"/>
              <a:gd name="connsiteX149" fmla="*/ 1659319 w 1697990"/>
              <a:gd name="connsiteY149" fmla="*/ 732741 h 1094740"/>
              <a:gd name="connsiteX150" fmla="*/ 1613535 w 1697990"/>
              <a:gd name="connsiteY150" fmla="*/ 766445 h 1094740"/>
              <a:gd name="connsiteX151" fmla="*/ 1633157 w 1697990"/>
              <a:gd name="connsiteY151" fmla="*/ 712519 h 1094740"/>
              <a:gd name="connsiteX152" fmla="*/ 1678940 w 1697990"/>
              <a:gd name="connsiteY152" fmla="*/ 678815 h 1094740"/>
              <a:gd name="connsiteX153" fmla="*/ 98679 w 1697990"/>
              <a:gd name="connsiteY153" fmla="*/ 659765 h 1094740"/>
              <a:gd name="connsiteX154" fmla="*/ 112395 w 1697990"/>
              <a:gd name="connsiteY154" fmla="*/ 712788 h 1094740"/>
              <a:gd name="connsiteX155" fmla="*/ 98679 w 1697990"/>
              <a:gd name="connsiteY155" fmla="*/ 765810 h 1094740"/>
              <a:gd name="connsiteX156" fmla="*/ 78105 w 1697990"/>
              <a:gd name="connsiteY156" fmla="*/ 712788 h 1094740"/>
              <a:gd name="connsiteX157" fmla="*/ 98679 w 1697990"/>
              <a:gd name="connsiteY157" fmla="*/ 659765 h 1094740"/>
              <a:gd name="connsiteX158" fmla="*/ 1605915 w 1697990"/>
              <a:gd name="connsiteY158" fmla="*/ 653415 h 1094740"/>
              <a:gd name="connsiteX159" fmla="*/ 1626235 w 1697990"/>
              <a:gd name="connsiteY159" fmla="*/ 711637 h 1094740"/>
              <a:gd name="connsiteX160" fmla="*/ 1605915 w 1697990"/>
              <a:gd name="connsiteY160" fmla="*/ 756920 h 1094740"/>
              <a:gd name="connsiteX161" fmla="*/ 1585595 w 1697990"/>
              <a:gd name="connsiteY161" fmla="*/ 705168 h 1094740"/>
              <a:gd name="connsiteX162" fmla="*/ 1605915 w 1697990"/>
              <a:gd name="connsiteY162" fmla="*/ 653415 h 1094740"/>
              <a:gd name="connsiteX163" fmla="*/ 1691640 w 1697990"/>
              <a:gd name="connsiteY163" fmla="*/ 607060 h 1094740"/>
              <a:gd name="connsiteX164" fmla="*/ 1684973 w 1697990"/>
              <a:gd name="connsiteY164" fmla="*/ 659033 h 1094740"/>
              <a:gd name="connsiteX165" fmla="*/ 1638300 w 1697990"/>
              <a:gd name="connsiteY165" fmla="*/ 691515 h 1094740"/>
              <a:gd name="connsiteX166" fmla="*/ 1651635 w 1697990"/>
              <a:gd name="connsiteY166" fmla="*/ 639543 h 1094740"/>
              <a:gd name="connsiteX167" fmla="*/ 1691640 w 1697990"/>
              <a:gd name="connsiteY167" fmla="*/ 607060 h 1094740"/>
              <a:gd name="connsiteX168" fmla="*/ 6350 w 1697990"/>
              <a:gd name="connsiteY168" fmla="*/ 607060 h 1094740"/>
              <a:gd name="connsiteX169" fmla="*/ 52776 w 1697990"/>
              <a:gd name="connsiteY169" fmla="*/ 647337 h 1094740"/>
              <a:gd name="connsiteX170" fmla="*/ 66040 w 1697990"/>
              <a:gd name="connsiteY170" fmla="*/ 701040 h 1094740"/>
              <a:gd name="connsiteX171" fmla="*/ 19614 w 1697990"/>
              <a:gd name="connsiteY171" fmla="*/ 660763 h 1094740"/>
              <a:gd name="connsiteX172" fmla="*/ 6350 w 1697990"/>
              <a:gd name="connsiteY172" fmla="*/ 607060 h 1094740"/>
              <a:gd name="connsiteX173" fmla="*/ 87122 w 1697990"/>
              <a:gd name="connsiteY173" fmla="*/ 594360 h 1094740"/>
              <a:gd name="connsiteX174" fmla="*/ 93980 w 1697990"/>
              <a:gd name="connsiteY174" fmla="*/ 647383 h 1094740"/>
              <a:gd name="connsiteX175" fmla="*/ 66548 w 1697990"/>
              <a:gd name="connsiteY175" fmla="*/ 700405 h 1094740"/>
              <a:gd name="connsiteX176" fmla="*/ 59690 w 1697990"/>
              <a:gd name="connsiteY176" fmla="*/ 647383 h 1094740"/>
              <a:gd name="connsiteX177" fmla="*/ 87122 w 1697990"/>
              <a:gd name="connsiteY177" fmla="*/ 594360 h 1094740"/>
              <a:gd name="connsiteX178" fmla="*/ 1619673 w 1697990"/>
              <a:gd name="connsiteY178" fmla="*/ 588010 h 1094740"/>
              <a:gd name="connsiteX179" fmla="*/ 1644650 w 1697990"/>
              <a:gd name="connsiteY179" fmla="*/ 639763 h 1094740"/>
              <a:gd name="connsiteX180" fmla="*/ 1632162 w 1697990"/>
              <a:gd name="connsiteY180" fmla="*/ 691515 h 1094740"/>
              <a:gd name="connsiteX181" fmla="*/ 1607185 w 1697990"/>
              <a:gd name="connsiteY181" fmla="*/ 639763 h 1094740"/>
              <a:gd name="connsiteX182" fmla="*/ 1619673 w 1697990"/>
              <a:gd name="connsiteY182" fmla="*/ 588010 h 1094740"/>
              <a:gd name="connsiteX183" fmla="*/ 1697990 w 1697990"/>
              <a:gd name="connsiteY183" fmla="*/ 528320 h 1094740"/>
              <a:gd name="connsiteX184" fmla="*/ 1697990 w 1697990"/>
              <a:gd name="connsiteY184" fmla="*/ 580136 h 1094740"/>
              <a:gd name="connsiteX185" fmla="*/ 1657350 w 1697990"/>
              <a:gd name="connsiteY185" fmla="*/ 625475 h 1094740"/>
              <a:gd name="connsiteX186" fmla="*/ 1657350 w 1697990"/>
              <a:gd name="connsiteY186" fmla="*/ 567944 h 1094740"/>
              <a:gd name="connsiteX187" fmla="*/ 1657350 w 1697990"/>
              <a:gd name="connsiteY187" fmla="*/ 567182 h 1094740"/>
              <a:gd name="connsiteX188" fmla="*/ 1697990 w 1697990"/>
              <a:gd name="connsiteY188" fmla="*/ 528320 h 1094740"/>
              <a:gd name="connsiteX189" fmla="*/ 78211 w 1697990"/>
              <a:gd name="connsiteY189" fmla="*/ 528320 h 1094740"/>
              <a:gd name="connsiteX190" fmla="*/ 84455 w 1697990"/>
              <a:gd name="connsiteY190" fmla="*/ 580136 h 1094740"/>
              <a:gd name="connsiteX191" fmla="*/ 46990 w 1697990"/>
              <a:gd name="connsiteY191" fmla="*/ 625475 h 1094740"/>
              <a:gd name="connsiteX192" fmla="*/ 46990 w 1697990"/>
              <a:gd name="connsiteY192" fmla="*/ 573659 h 1094740"/>
              <a:gd name="connsiteX193" fmla="*/ 78211 w 1697990"/>
              <a:gd name="connsiteY193" fmla="*/ 528320 h 1094740"/>
              <a:gd name="connsiteX194" fmla="*/ 0 w 1697990"/>
              <a:gd name="connsiteY194" fmla="*/ 528320 h 1094740"/>
              <a:gd name="connsiteX195" fmla="*/ 40277 w 1697990"/>
              <a:gd name="connsiteY195" fmla="*/ 573659 h 1094740"/>
              <a:gd name="connsiteX196" fmla="*/ 46990 w 1697990"/>
              <a:gd name="connsiteY196" fmla="*/ 625475 h 1094740"/>
              <a:gd name="connsiteX197" fmla="*/ 6713 w 1697990"/>
              <a:gd name="connsiteY197" fmla="*/ 586613 h 1094740"/>
              <a:gd name="connsiteX198" fmla="*/ 0 w 1697990"/>
              <a:gd name="connsiteY198" fmla="*/ 528320 h 1094740"/>
              <a:gd name="connsiteX199" fmla="*/ 1619885 w 1697990"/>
              <a:gd name="connsiteY199" fmla="*/ 522605 h 1094740"/>
              <a:gd name="connsiteX200" fmla="*/ 1657350 w 1697990"/>
              <a:gd name="connsiteY200" fmla="*/ 567944 h 1094740"/>
              <a:gd name="connsiteX201" fmla="*/ 1651106 w 1697990"/>
              <a:gd name="connsiteY201" fmla="*/ 619760 h 1094740"/>
              <a:gd name="connsiteX202" fmla="*/ 1619885 w 1697990"/>
              <a:gd name="connsiteY202" fmla="*/ 574421 h 1094740"/>
              <a:gd name="connsiteX203" fmla="*/ 1619885 w 1697990"/>
              <a:gd name="connsiteY203" fmla="*/ 522605 h 1094740"/>
              <a:gd name="connsiteX204" fmla="*/ 1619885 w 1697990"/>
              <a:gd name="connsiteY204" fmla="*/ 456565 h 1094740"/>
              <a:gd name="connsiteX205" fmla="*/ 1657350 w 1697990"/>
              <a:gd name="connsiteY205" fmla="*/ 495427 h 1094740"/>
              <a:gd name="connsiteX206" fmla="*/ 1657350 w 1697990"/>
              <a:gd name="connsiteY206" fmla="*/ 553720 h 1094740"/>
              <a:gd name="connsiteX207" fmla="*/ 1619885 w 1697990"/>
              <a:gd name="connsiteY207" fmla="*/ 508381 h 1094740"/>
              <a:gd name="connsiteX208" fmla="*/ 1619885 w 1697990"/>
              <a:gd name="connsiteY208" fmla="*/ 456565 h 1094740"/>
              <a:gd name="connsiteX209" fmla="*/ 78105 w 1697990"/>
              <a:gd name="connsiteY209" fmla="*/ 456565 h 1094740"/>
              <a:gd name="connsiteX210" fmla="*/ 78105 w 1697990"/>
              <a:gd name="connsiteY210" fmla="*/ 514858 h 1094740"/>
              <a:gd name="connsiteX211" fmla="*/ 40640 w 1697990"/>
              <a:gd name="connsiteY211" fmla="*/ 553720 h 1094740"/>
              <a:gd name="connsiteX212" fmla="*/ 46884 w 1697990"/>
              <a:gd name="connsiteY212" fmla="*/ 501904 h 1094740"/>
              <a:gd name="connsiteX213" fmla="*/ 78105 w 1697990"/>
              <a:gd name="connsiteY213" fmla="*/ 456565 h 1094740"/>
              <a:gd name="connsiteX214" fmla="*/ 0 w 1697990"/>
              <a:gd name="connsiteY214" fmla="*/ 456565 h 1094740"/>
              <a:gd name="connsiteX215" fmla="*/ 40640 w 1697990"/>
              <a:gd name="connsiteY215" fmla="*/ 501904 h 1094740"/>
              <a:gd name="connsiteX216" fmla="*/ 33867 w 1697990"/>
              <a:gd name="connsiteY216" fmla="*/ 553720 h 1094740"/>
              <a:gd name="connsiteX217" fmla="*/ 0 w 1697990"/>
              <a:gd name="connsiteY217" fmla="*/ 508381 h 1094740"/>
              <a:gd name="connsiteX218" fmla="*/ 0 w 1697990"/>
              <a:gd name="connsiteY218" fmla="*/ 456565 h 1094740"/>
              <a:gd name="connsiteX219" fmla="*/ 1697990 w 1697990"/>
              <a:gd name="connsiteY219" fmla="*/ 447040 h 1094740"/>
              <a:gd name="connsiteX220" fmla="*/ 1697990 w 1697990"/>
              <a:gd name="connsiteY220" fmla="*/ 500063 h 1094740"/>
              <a:gd name="connsiteX221" fmla="*/ 1666875 w 1697990"/>
              <a:gd name="connsiteY221" fmla="*/ 553085 h 1094740"/>
              <a:gd name="connsiteX222" fmla="*/ 1666875 w 1697990"/>
              <a:gd name="connsiteY222" fmla="*/ 493435 h 1094740"/>
              <a:gd name="connsiteX223" fmla="*/ 1697990 w 1697990"/>
              <a:gd name="connsiteY223" fmla="*/ 447040 h 1094740"/>
              <a:gd name="connsiteX224" fmla="*/ 1607185 w 1697990"/>
              <a:gd name="connsiteY224" fmla="*/ 387985 h 1094740"/>
              <a:gd name="connsiteX225" fmla="*/ 1651080 w 1697990"/>
              <a:gd name="connsiteY225" fmla="*/ 428262 h 1094740"/>
              <a:gd name="connsiteX226" fmla="*/ 1657350 w 1697990"/>
              <a:gd name="connsiteY226" fmla="*/ 481965 h 1094740"/>
              <a:gd name="connsiteX227" fmla="*/ 1619726 w 1697990"/>
              <a:gd name="connsiteY227" fmla="*/ 441688 h 1094740"/>
              <a:gd name="connsiteX228" fmla="*/ 1607185 w 1697990"/>
              <a:gd name="connsiteY228" fmla="*/ 387985 h 1094740"/>
              <a:gd name="connsiteX229" fmla="*/ 93980 w 1697990"/>
              <a:gd name="connsiteY229" fmla="*/ 387985 h 1094740"/>
              <a:gd name="connsiteX230" fmla="*/ 87312 w 1697990"/>
              <a:gd name="connsiteY230" fmla="*/ 441688 h 1094740"/>
              <a:gd name="connsiteX231" fmla="*/ 40640 w 1697990"/>
              <a:gd name="connsiteY231" fmla="*/ 481965 h 1094740"/>
              <a:gd name="connsiteX232" fmla="*/ 53975 w 1697990"/>
              <a:gd name="connsiteY232" fmla="*/ 428262 h 1094740"/>
              <a:gd name="connsiteX233" fmla="*/ 93980 w 1697990"/>
              <a:gd name="connsiteY233" fmla="*/ 387985 h 1094740"/>
              <a:gd name="connsiteX234" fmla="*/ 19897 w 1697990"/>
              <a:gd name="connsiteY234" fmla="*/ 375285 h 1094740"/>
              <a:gd name="connsiteX235" fmla="*/ 46990 w 1697990"/>
              <a:gd name="connsiteY235" fmla="*/ 428308 h 1094740"/>
              <a:gd name="connsiteX236" fmla="*/ 33443 w 1697990"/>
              <a:gd name="connsiteY236" fmla="*/ 481330 h 1094740"/>
              <a:gd name="connsiteX237" fmla="*/ 6350 w 1697990"/>
              <a:gd name="connsiteY237" fmla="*/ 428308 h 1094740"/>
              <a:gd name="connsiteX238" fmla="*/ 19897 w 1697990"/>
              <a:gd name="connsiteY238" fmla="*/ 375285 h 1094740"/>
              <a:gd name="connsiteX239" fmla="*/ 1684782 w 1697990"/>
              <a:gd name="connsiteY239" fmla="*/ 368935 h 1094740"/>
              <a:gd name="connsiteX240" fmla="*/ 1691640 w 1697990"/>
              <a:gd name="connsiteY240" fmla="*/ 421958 h 1094740"/>
              <a:gd name="connsiteX241" fmla="*/ 1664208 w 1697990"/>
              <a:gd name="connsiteY241" fmla="*/ 474980 h 1094740"/>
              <a:gd name="connsiteX242" fmla="*/ 1657350 w 1697990"/>
              <a:gd name="connsiteY242" fmla="*/ 421958 h 1094740"/>
              <a:gd name="connsiteX243" fmla="*/ 1684782 w 1697990"/>
              <a:gd name="connsiteY243" fmla="*/ 368935 h 1094740"/>
              <a:gd name="connsiteX244" fmla="*/ 113030 w 1697990"/>
              <a:gd name="connsiteY244" fmla="*/ 331470 h 1094740"/>
              <a:gd name="connsiteX245" fmla="*/ 99766 w 1697990"/>
              <a:gd name="connsiteY245" fmla="*/ 377031 h 1094740"/>
              <a:gd name="connsiteX246" fmla="*/ 53340 w 1697990"/>
              <a:gd name="connsiteY246" fmla="*/ 409575 h 1094740"/>
              <a:gd name="connsiteX247" fmla="*/ 66604 w 1697990"/>
              <a:gd name="connsiteY247" fmla="*/ 364014 h 1094740"/>
              <a:gd name="connsiteX248" fmla="*/ 113030 w 1697990"/>
              <a:gd name="connsiteY248" fmla="*/ 331470 h 1094740"/>
              <a:gd name="connsiteX249" fmla="*/ 1585595 w 1697990"/>
              <a:gd name="connsiteY249" fmla="*/ 321945 h 1094740"/>
              <a:gd name="connsiteX250" fmla="*/ 1631379 w 1697990"/>
              <a:gd name="connsiteY250" fmla="*/ 355649 h 1094740"/>
              <a:gd name="connsiteX251" fmla="*/ 1651000 w 1697990"/>
              <a:gd name="connsiteY251" fmla="*/ 409575 h 1094740"/>
              <a:gd name="connsiteX252" fmla="*/ 1598676 w 1697990"/>
              <a:gd name="connsiteY252" fmla="*/ 375871 h 1094740"/>
              <a:gd name="connsiteX253" fmla="*/ 1585595 w 1697990"/>
              <a:gd name="connsiteY253" fmla="*/ 321945 h 1094740"/>
              <a:gd name="connsiteX254" fmla="*/ 40386 w 1697990"/>
              <a:gd name="connsiteY254" fmla="*/ 303530 h 1094740"/>
              <a:gd name="connsiteX255" fmla="*/ 59055 w 1697990"/>
              <a:gd name="connsiteY255" fmla="*/ 356553 h 1094740"/>
              <a:gd name="connsiteX256" fmla="*/ 46609 w 1697990"/>
              <a:gd name="connsiteY256" fmla="*/ 409575 h 1094740"/>
              <a:gd name="connsiteX257" fmla="*/ 27940 w 1697990"/>
              <a:gd name="connsiteY257" fmla="*/ 356553 h 1094740"/>
              <a:gd name="connsiteX258" fmla="*/ 40386 w 1697990"/>
              <a:gd name="connsiteY258" fmla="*/ 303530 h 1094740"/>
              <a:gd name="connsiteX259" fmla="*/ 1658620 w 1697990"/>
              <a:gd name="connsiteY259" fmla="*/ 297180 h 1094740"/>
              <a:gd name="connsiteX260" fmla="*/ 1678940 w 1697990"/>
              <a:gd name="connsiteY260" fmla="*/ 350203 h 1094740"/>
              <a:gd name="connsiteX261" fmla="*/ 1658620 w 1697990"/>
              <a:gd name="connsiteY261" fmla="*/ 403225 h 1094740"/>
              <a:gd name="connsiteX262" fmla="*/ 1638300 w 1697990"/>
              <a:gd name="connsiteY262" fmla="*/ 356831 h 1094740"/>
              <a:gd name="connsiteX263" fmla="*/ 1658620 w 1697990"/>
              <a:gd name="connsiteY263" fmla="*/ 297180 h 1094740"/>
              <a:gd name="connsiteX264" fmla="*/ 1553845 w 1697990"/>
              <a:gd name="connsiteY264" fmla="*/ 262890 h 1094740"/>
              <a:gd name="connsiteX265" fmla="*/ 1605915 w 1697990"/>
              <a:gd name="connsiteY265" fmla="*/ 290138 h 1094740"/>
              <a:gd name="connsiteX266" fmla="*/ 1631950 w 1697990"/>
              <a:gd name="connsiteY266" fmla="*/ 337820 h 1094740"/>
              <a:gd name="connsiteX267" fmla="*/ 1579880 w 1697990"/>
              <a:gd name="connsiteY267" fmla="*/ 310573 h 1094740"/>
              <a:gd name="connsiteX268" fmla="*/ 1553845 w 1697990"/>
              <a:gd name="connsiteY268" fmla="*/ 262890 h 1094740"/>
              <a:gd name="connsiteX269" fmla="*/ 143510 w 1697990"/>
              <a:gd name="connsiteY269" fmla="*/ 262890 h 1094740"/>
              <a:gd name="connsiteX270" fmla="*/ 117475 w 1697990"/>
              <a:gd name="connsiteY270" fmla="*/ 317077 h 1094740"/>
              <a:gd name="connsiteX271" fmla="*/ 65405 w 1697990"/>
              <a:gd name="connsiteY271" fmla="*/ 344170 h 1094740"/>
              <a:gd name="connsiteX272" fmla="*/ 91440 w 1697990"/>
              <a:gd name="connsiteY272" fmla="*/ 289984 h 1094740"/>
              <a:gd name="connsiteX273" fmla="*/ 143510 w 1697990"/>
              <a:gd name="connsiteY273" fmla="*/ 262890 h 1094740"/>
              <a:gd name="connsiteX274" fmla="*/ 1626023 w 1697990"/>
              <a:gd name="connsiteY274" fmla="*/ 231775 h 1094740"/>
              <a:gd name="connsiteX275" fmla="*/ 1651000 w 1697990"/>
              <a:gd name="connsiteY275" fmla="*/ 278170 h 1094740"/>
              <a:gd name="connsiteX276" fmla="*/ 1638512 w 1697990"/>
              <a:gd name="connsiteY276" fmla="*/ 337820 h 1094740"/>
              <a:gd name="connsiteX277" fmla="*/ 1613535 w 1697990"/>
              <a:gd name="connsiteY277" fmla="*/ 284798 h 1094740"/>
              <a:gd name="connsiteX278" fmla="*/ 1626023 w 1697990"/>
              <a:gd name="connsiteY278" fmla="*/ 231775 h 1094740"/>
              <a:gd name="connsiteX279" fmla="*/ 71967 w 1697990"/>
              <a:gd name="connsiteY279" fmla="*/ 231775 h 1094740"/>
              <a:gd name="connsiteX280" fmla="*/ 84455 w 1697990"/>
              <a:gd name="connsiteY280" fmla="*/ 291426 h 1094740"/>
              <a:gd name="connsiteX281" fmla="*/ 59478 w 1697990"/>
              <a:gd name="connsiteY281" fmla="*/ 337820 h 1094740"/>
              <a:gd name="connsiteX282" fmla="*/ 46990 w 1697990"/>
              <a:gd name="connsiteY282" fmla="*/ 284798 h 1094740"/>
              <a:gd name="connsiteX283" fmla="*/ 71967 w 1697990"/>
              <a:gd name="connsiteY283" fmla="*/ 231775 h 1094740"/>
              <a:gd name="connsiteX284" fmla="*/ 178435 w 1697990"/>
              <a:gd name="connsiteY284" fmla="*/ 212725 h 1094740"/>
              <a:gd name="connsiteX285" fmla="*/ 152400 w 1697990"/>
              <a:gd name="connsiteY285" fmla="*/ 258509 h 1094740"/>
              <a:gd name="connsiteX286" fmla="*/ 100330 w 1697990"/>
              <a:gd name="connsiteY286" fmla="*/ 278130 h 1094740"/>
              <a:gd name="connsiteX287" fmla="*/ 126365 w 1697990"/>
              <a:gd name="connsiteY287" fmla="*/ 232347 h 1094740"/>
              <a:gd name="connsiteX288" fmla="*/ 178435 w 1697990"/>
              <a:gd name="connsiteY288" fmla="*/ 212725 h 1094740"/>
              <a:gd name="connsiteX289" fmla="*/ 1586103 w 1697990"/>
              <a:gd name="connsiteY289" fmla="*/ 165735 h 1094740"/>
              <a:gd name="connsiteX290" fmla="*/ 1613535 w 1697990"/>
              <a:gd name="connsiteY290" fmla="*/ 212130 h 1094740"/>
              <a:gd name="connsiteX291" fmla="*/ 1606749 w 1697990"/>
              <a:gd name="connsiteY291" fmla="*/ 271158 h 1094740"/>
              <a:gd name="connsiteX292" fmla="*/ 1607185 w 1697990"/>
              <a:gd name="connsiteY292" fmla="*/ 271780 h 1094740"/>
              <a:gd name="connsiteX293" fmla="*/ 1606696 w 1697990"/>
              <a:gd name="connsiteY293" fmla="*/ 271614 h 1094740"/>
              <a:gd name="connsiteX294" fmla="*/ 1606677 w 1697990"/>
              <a:gd name="connsiteY294" fmla="*/ 271780 h 1094740"/>
              <a:gd name="connsiteX295" fmla="*/ 1606565 w 1697990"/>
              <a:gd name="connsiteY295" fmla="*/ 271570 h 1094740"/>
              <a:gd name="connsiteX296" fmla="*/ 1546518 w 1697990"/>
              <a:gd name="connsiteY296" fmla="*/ 251206 h 1094740"/>
              <a:gd name="connsiteX297" fmla="*/ 1519555 w 1697990"/>
              <a:gd name="connsiteY297" fmla="*/ 203200 h 1094740"/>
              <a:gd name="connsiteX298" fmla="*/ 1573481 w 1697990"/>
              <a:gd name="connsiteY298" fmla="*/ 223774 h 1094740"/>
              <a:gd name="connsiteX299" fmla="*/ 1590333 w 1697990"/>
              <a:gd name="connsiteY299" fmla="*/ 247777 h 1094740"/>
              <a:gd name="connsiteX300" fmla="*/ 1605062 w 1697990"/>
              <a:gd name="connsiteY300" fmla="*/ 268757 h 1094740"/>
              <a:gd name="connsiteX301" fmla="*/ 1592961 w 1697990"/>
              <a:gd name="connsiteY301" fmla="*/ 246098 h 1094740"/>
              <a:gd name="connsiteX302" fmla="*/ 1579245 w 1697990"/>
              <a:gd name="connsiteY302" fmla="*/ 225386 h 1094740"/>
              <a:gd name="connsiteX303" fmla="*/ 1586103 w 1697990"/>
              <a:gd name="connsiteY303" fmla="*/ 165735 h 1094740"/>
              <a:gd name="connsiteX304" fmla="*/ 111887 w 1697990"/>
              <a:gd name="connsiteY304" fmla="*/ 165735 h 1094740"/>
              <a:gd name="connsiteX305" fmla="*/ 118745 w 1697990"/>
              <a:gd name="connsiteY305" fmla="*/ 225386 h 1094740"/>
              <a:gd name="connsiteX306" fmla="*/ 91313 w 1697990"/>
              <a:gd name="connsiteY306" fmla="*/ 271780 h 1094740"/>
              <a:gd name="connsiteX307" fmla="*/ 84455 w 1697990"/>
              <a:gd name="connsiteY307" fmla="*/ 212130 h 1094740"/>
              <a:gd name="connsiteX308" fmla="*/ 111887 w 1697990"/>
              <a:gd name="connsiteY308" fmla="*/ 165735 h 1094740"/>
              <a:gd name="connsiteX309" fmla="*/ 225425 w 1697990"/>
              <a:gd name="connsiteY309" fmla="*/ 159385 h 1094740"/>
              <a:gd name="connsiteX310" fmla="*/ 191861 w 1697990"/>
              <a:gd name="connsiteY310" fmla="*/ 199390 h 1094740"/>
              <a:gd name="connsiteX311" fmla="*/ 131445 w 1697990"/>
              <a:gd name="connsiteY311" fmla="*/ 212725 h 1094740"/>
              <a:gd name="connsiteX312" fmla="*/ 165009 w 1697990"/>
              <a:gd name="connsiteY312" fmla="*/ 172720 h 1094740"/>
              <a:gd name="connsiteX313" fmla="*/ 225425 w 1697990"/>
              <a:gd name="connsiteY313" fmla="*/ 159385 h 1094740"/>
              <a:gd name="connsiteX314" fmla="*/ 1472565 w 1697990"/>
              <a:gd name="connsiteY314" fmla="*/ 153035 h 1094740"/>
              <a:gd name="connsiteX315" fmla="*/ 1532981 w 1697990"/>
              <a:gd name="connsiteY315" fmla="*/ 165576 h 1094740"/>
              <a:gd name="connsiteX316" fmla="*/ 1566545 w 1697990"/>
              <a:gd name="connsiteY316" fmla="*/ 203200 h 1094740"/>
              <a:gd name="connsiteX317" fmla="*/ 1506129 w 1697990"/>
              <a:gd name="connsiteY317" fmla="*/ 196930 h 1094740"/>
              <a:gd name="connsiteX318" fmla="*/ 1472565 w 1697990"/>
              <a:gd name="connsiteY318" fmla="*/ 153035 h 1094740"/>
              <a:gd name="connsiteX319" fmla="*/ 1428750 w 1697990"/>
              <a:gd name="connsiteY319" fmla="*/ 112395 h 1094740"/>
              <a:gd name="connsiteX320" fmla="*/ 1487043 w 1697990"/>
              <a:gd name="connsiteY320" fmla="*/ 112395 h 1094740"/>
              <a:gd name="connsiteX321" fmla="*/ 1525905 w 1697990"/>
              <a:gd name="connsiteY321" fmla="*/ 153035 h 1094740"/>
              <a:gd name="connsiteX322" fmla="*/ 1467612 w 1697990"/>
              <a:gd name="connsiteY322" fmla="*/ 146262 h 1094740"/>
              <a:gd name="connsiteX323" fmla="*/ 1428750 w 1697990"/>
              <a:gd name="connsiteY323" fmla="*/ 112395 h 1094740"/>
              <a:gd name="connsiteX324" fmla="*/ 1532255 w 1697990"/>
              <a:gd name="connsiteY324" fmla="*/ 106045 h 1094740"/>
              <a:gd name="connsiteX325" fmla="*/ 1572895 w 1697990"/>
              <a:gd name="connsiteY325" fmla="*/ 144907 h 1094740"/>
              <a:gd name="connsiteX326" fmla="*/ 1572895 w 1697990"/>
              <a:gd name="connsiteY326" fmla="*/ 203200 h 1094740"/>
              <a:gd name="connsiteX327" fmla="*/ 1539028 w 1697990"/>
              <a:gd name="connsiteY327" fmla="*/ 164338 h 1094740"/>
              <a:gd name="connsiteX328" fmla="*/ 1532255 w 1697990"/>
              <a:gd name="connsiteY328" fmla="*/ 106045 h 1094740"/>
              <a:gd name="connsiteX329" fmla="*/ 159385 w 1697990"/>
              <a:gd name="connsiteY329" fmla="*/ 106045 h 1094740"/>
              <a:gd name="connsiteX330" fmla="*/ 159385 w 1697990"/>
              <a:gd name="connsiteY330" fmla="*/ 164338 h 1094740"/>
              <a:gd name="connsiteX331" fmla="*/ 125095 w 1697990"/>
              <a:gd name="connsiteY331" fmla="*/ 203200 h 1094740"/>
              <a:gd name="connsiteX332" fmla="*/ 125095 w 1697990"/>
              <a:gd name="connsiteY332" fmla="*/ 151384 h 1094740"/>
              <a:gd name="connsiteX333" fmla="*/ 159385 w 1697990"/>
              <a:gd name="connsiteY333" fmla="*/ 106045 h 1094740"/>
              <a:gd name="connsiteX334" fmla="*/ 1427917 w 1697990"/>
              <a:gd name="connsiteY334" fmla="*/ 65405 h 1094740"/>
              <a:gd name="connsiteX335" fmla="*/ 1473200 w 1697990"/>
              <a:gd name="connsiteY335" fmla="*/ 99695 h 1094740"/>
              <a:gd name="connsiteX336" fmla="*/ 1414979 w 1697990"/>
              <a:gd name="connsiteY336" fmla="*/ 99695 h 1094740"/>
              <a:gd name="connsiteX337" fmla="*/ 1369695 w 1697990"/>
              <a:gd name="connsiteY337" fmla="*/ 72263 h 1094740"/>
              <a:gd name="connsiteX338" fmla="*/ 1427917 w 1697990"/>
              <a:gd name="connsiteY338" fmla="*/ 65405 h 1094740"/>
              <a:gd name="connsiteX339" fmla="*/ 270764 w 1697990"/>
              <a:gd name="connsiteY339" fmla="*/ 65405 h 1094740"/>
              <a:gd name="connsiteX340" fmla="*/ 322580 w 1697990"/>
              <a:gd name="connsiteY340" fmla="*/ 72179 h 1094740"/>
              <a:gd name="connsiteX341" fmla="*/ 283718 w 1697990"/>
              <a:gd name="connsiteY341" fmla="*/ 106045 h 1094740"/>
              <a:gd name="connsiteX342" fmla="*/ 225425 w 1697990"/>
              <a:gd name="connsiteY342" fmla="*/ 99272 h 1094740"/>
              <a:gd name="connsiteX343" fmla="*/ 270764 w 1697990"/>
              <a:gd name="connsiteY343" fmla="*/ 65405 h 1094740"/>
              <a:gd name="connsiteX344" fmla="*/ 1482090 w 1697990"/>
              <a:gd name="connsiteY344" fmla="*/ 53340 h 1094740"/>
              <a:gd name="connsiteX345" fmla="*/ 1519646 w 1697990"/>
              <a:gd name="connsiteY345" fmla="*/ 86905 h 1094740"/>
              <a:gd name="connsiteX346" fmla="*/ 1525905 w 1697990"/>
              <a:gd name="connsiteY346" fmla="*/ 147320 h 1094740"/>
              <a:gd name="connsiteX347" fmla="*/ 1488349 w 1697990"/>
              <a:gd name="connsiteY347" fmla="*/ 107043 h 1094740"/>
              <a:gd name="connsiteX348" fmla="*/ 1482090 w 1697990"/>
              <a:gd name="connsiteY348" fmla="*/ 53340 h 1094740"/>
              <a:gd name="connsiteX349" fmla="*/ 219076 w 1697990"/>
              <a:gd name="connsiteY349" fmla="*/ 53340 h 1094740"/>
              <a:gd name="connsiteX350" fmla="*/ 212362 w 1697990"/>
              <a:gd name="connsiteY350" fmla="*/ 113756 h 1094740"/>
              <a:gd name="connsiteX351" fmla="*/ 192304 w 1697990"/>
              <a:gd name="connsiteY351" fmla="*/ 132978 h 1094740"/>
              <a:gd name="connsiteX352" fmla="*/ 210947 w 1697990"/>
              <a:gd name="connsiteY352" fmla="*/ 119169 h 1094740"/>
              <a:gd name="connsiteX353" fmla="*/ 269240 w 1697990"/>
              <a:gd name="connsiteY353" fmla="*/ 112395 h 1094740"/>
              <a:gd name="connsiteX354" fmla="*/ 230378 w 1697990"/>
              <a:gd name="connsiteY354" fmla="*/ 146262 h 1094740"/>
              <a:gd name="connsiteX355" fmla="*/ 172085 w 1697990"/>
              <a:gd name="connsiteY355" fmla="*/ 153035 h 1094740"/>
              <a:gd name="connsiteX356" fmla="*/ 191516 w 1697990"/>
              <a:gd name="connsiteY356" fmla="*/ 133562 h 1094740"/>
              <a:gd name="connsiteX357" fmla="*/ 191682 w 1697990"/>
              <a:gd name="connsiteY357" fmla="*/ 133439 h 1094740"/>
              <a:gd name="connsiteX358" fmla="*/ 172085 w 1697990"/>
              <a:gd name="connsiteY358" fmla="*/ 147320 h 1094740"/>
              <a:gd name="connsiteX359" fmla="*/ 178798 w 1697990"/>
              <a:gd name="connsiteY359" fmla="*/ 93617 h 1094740"/>
              <a:gd name="connsiteX360" fmla="*/ 219076 w 1697990"/>
              <a:gd name="connsiteY360" fmla="*/ 53340 h 1094740"/>
              <a:gd name="connsiteX361" fmla="*/ 1413510 w 1697990"/>
              <a:gd name="connsiteY361" fmla="*/ 6350 h 1094740"/>
              <a:gd name="connsiteX362" fmla="*/ 1459936 w 1697990"/>
              <a:gd name="connsiteY362" fmla="*/ 33313 h 1094740"/>
              <a:gd name="connsiteX363" fmla="*/ 1473200 w 1697990"/>
              <a:gd name="connsiteY363" fmla="*/ 93980 h 1094740"/>
              <a:gd name="connsiteX364" fmla="*/ 1433407 w 1697990"/>
              <a:gd name="connsiteY364" fmla="*/ 60276 h 1094740"/>
              <a:gd name="connsiteX365" fmla="*/ 1413510 w 1697990"/>
              <a:gd name="connsiteY365" fmla="*/ 6350 h 1094740"/>
              <a:gd name="connsiteX366" fmla="*/ 284480 w 1697990"/>
              <a:gd name="connsiteY366" fmla="*/ 6350 h 1094740"/>
              <a:gd name="connsiteX367" fmla="*/ 264859 w 1697990"/>
              <a:gd name="connsiteY367" fmla="*/ 67017 h 1094740"/>
              <a:gd name="connsiteX368" fmla="*/ 219076 w 1697990"/>
              <a:gd name="connsiteY368" fmla="*/ 93980 h 1094740"/>
              <a:gd name="connsiteX369" fmla="*/ 238697 w 1697990"/>
              <a:gd name="connsiteY369" fmla="*/ 40054 h 1094740"/>
              <a:gd name="connsiteX370" fmla="*/ 284480 w 1697990"/>
              <a:gd name="connsiteY370" fmla="*/ 6350 h 1094740"/>
              <a:gd name="connsiteX371" fmla="*/ 1329055 w 1697990"/>
              <a:gd name="connsiteY371" fmla="*/ 0 h 1094740"/>
              <a:gd name="connsiteX372" fmla="*/ 1388626 w 1697990"/>
              <a:gd name="connsiteY372" fmla="*/ 12567 h 1094740"/>
              <a:gd name="connsiteX373" fmla="*/ 1429385 w 1697990"/>
              <a:gd name="connsiteY373" fmla="*/ 59690 h 1094740"/>
              <a:gd name="connsiteX374" fmla="*/ 1369814 w 1697990"/>
              <a:gd name="connsiteY374" fmla="*/ 47124 h 1094740"/>
              <a:gd name="connsiteX375" fmla="*/ 369570 w 1697990"/>
              <a:gd name="connsiteY375" fmla="*/ 0 h 1094740"/>
              <a:gd name="connsiteX376" fmla="*/ 328811 w 1697990"/>
              <a:gd name="connsiteY376" fmla="*/ 46718 h 1094740"/>
              <a:gd name="connsiteX377" fmla="*/ 269240 w 1697990"/>
              <a:gd name="connsiteY377" fmla="*/ 65405 h 1094740"/>
              <a:gd name="connsiteX378" fmla="*/ 309999 w 1697990"/>
              <a:gd name="connsiteY378" fmla="*/ 18687 h 10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</a:cxnLst>
            <a:rect l="l" t="t" r="r" b="b"/>
            <a:pathLst>
              <a:path w="1697990" h="1094740">
                <a:moveTo>
                  <a:pt x="422275" y="1054100"/>
                </a:moveTo>
                <a:cubicBezTo>
                  <a:pt x="442278" y="1060874"/>
                  <a:pt x="462280" y="1067647"/>
                  <a:pt x="475615" y="1074420"/>
                </a:cubicBezTo>
                <a:cubicBezTo>
                  <a:pt x="455613" y="1081194"/>
                  <a:pt x="435610" y="1087967"/>
                  <a:pt x="422275" y="1094740"/>
                </a:cubicBezTo>
                <a:cubicBezTo>
                  <a:pt x="402273" y="1087967"/>
                  <a:pt x="388938" y="1081194"/>
                  <a:pt x="368935" y="1074420"/>
                </a:cubicBezTo>
                <a:cubicBezTo>
                  <a:pt x="388938" y="1067647"/>
                  <a:pt x="408940" y="1060874"/>
                  <a:pt x="422275" y="1054100"/>
                </a:cubicBezTo>
                <a:close/>
                <a:moveTo>
                  <a:pt x="1342589" y="1029335"/>
                </a:moveTo>
                <a:cubicBezTo>
                  <a:pt x="1361996" y="1036109"/>
                  <a:pt x="1381403" y="1036109"/>
                  <a:pt x="1400810" y="1042882"/>
                </a:cubicBezTo>
                <a:cubicBezTo>
                  <a:pt x="1387872" y="1049655"/>
                  <a:pt x="1368465" y="1056429"/>
                  <a:pt x="1355527" y="1069975"/>
                </a:cubicBezTo>
                <a:cubicBezTo>
                  <a:pt x="1336119" y="1063202"/>
                  <a:pt x="1316712" y="1063202"/>
                  <a:pt x="1297305" y="1056429"/>
                </a:cubicBezTo>
                <a:cubicBezTo>
                  <a:pt x="1310243" y="1049655"/>
                  <a:pt x="1329650" y="1036109"/>
                  <a:pt x="1342589" y="1029335"/>
                </a:cubicBezTo>
                <a:close/>
                <a:moveTo>
                  <a:pt x="357188" y="1029335"/>
                </a:moveTo>
                <a:cubicBezTo>
                  <a:pt x="377190" y="1036109"/>
                  <a:pt x="390525" y="1049655"/>
                  <a:pt x="403860" y="1056429"/>
                </a:cubicBezTo>
                <a:cubicBezTo>
                  <a:pt x="383858" y="1063202"/>
                  <a:pt x="370523" y="1063202"/>
                  <a:pt x="350520" y="1069975"/>
                </a:cubicBezTo>
                <a:cubicBezTo>
                  <a:pt x="330518" y="1056429"/>
                  <a:pt x="317183" y="1049655"/>
                  <a:pt x="297180" y="1042882"/>
                </a:cubicBezTo>
                <a:cubicBezTo>
                  <a:pt x="317183" y="1036109"/>
                  <a:pt x="337185" y="1036109"/>
                  <a:pt x="357188" y="1029335"/>
                </a:cubicBezTo>
                <a:close/>
                <a:moveTo>
                  <a:pt x="1303655" y="1000760"/>
                </a:moveTo>
                <a:cubicBezTo>
                  <a:pt x="1300268" y="1007618"/>
                  <a:pt x="1295188" y="1016191"/>
                  <a:pt x="1290108" y="1025621"/>
                </a:cubicBezTo>
                <a:lnTo>
                  <a:pt x="1277041" y="1054562"/>
                </a:lnTo>
                <a:lnTo>
                  <a:pt x="1304885" y="1064260"/>
                </a:lnTo>
                <a:cubicBezTo>
                  <a:pt x="1314053" y="1067647"/>
                  <a:pt x="1322388" y="1071034"/>
                  <a:pt x="1329055" y="1074420"/>
                </a:cubicBezTo>
                <a:cubicBezTo>
                  <a:pt x="1315720" y="1081194"/>
                  <a:pt x="1295718" y="1087967"/>
                  <a:pt x="1282383" y="1094740"/>
                </a:cubicBezTo>
                <a:cubicBezTo>
                  <a:pt x="1262380" y="1087967"/>
                  <a:pt x="1242378" y="1081194"/>
                  <a:pt x="1222375" y="1074420"/>
                </a:cubicBezTo>
                <a:cubicBezTo>
                  <a:pt x="1232376" y="1071034"/>
                  <a:pt x="1240711" y="1067647"/>
                  <a:pt x="1249045" y="1064260"/>
                </a:cubicBezTo>
                <a:lnTo>
                  <a:pt x="1268272" y="1056936"/>
                </a:lnTo>
                <a:lnTo>
                  <a:pt x="1249468" y="1059910"/>
                </a:lnTo>
                <a:cubicBezTo>
                  <a:pt x="1241002" y="1062482"/>
                  <a:pt x="1232535" y="1065911"/>
                  <a:pt x="1222375" y="1069340"/>
                </a:cubicBezTo>
                <a:cubicBezTo>
                  <a:pt x="1235922" y="1055624"/>
                  <a:pt x="1242695" y="1035050"/>
                  <a:pt x="1256242" y="1021334"/>
                </a:cubicBezTo>
                <a:cubicBezTo>
                  <a:pt x="1269788" y="1014476"/>
                  <a:pt x="1290108" y="1007618"/>
                  <a:pt x="1303655" y="1000760"/>
                </a:cubicBezTo>
                <a:close/>
                <a:moveTo>
                  <a:pt x="394335" y="1000760"/>
                </a:moveTo>
                <a:cubicBezTo>
                  <a:pt x="414655" y="1007618"/>
                  <a:pt x="428202" y="1014476"/>
                  <a:pt x="448522" y="1021334"/>
                </a:cubicBezTo>
                <a:cubicBezTo>
                  <a:pt x="455295" y="1035050"/>
                  <a:pt x="468842" y="1055624"/>
                  <a:pt x="475615" y="1069340"/>
                </a:cubicBezTo>
                <a:cubicBezTo>
                  <a:pt x="462068" y="1062482"/>
                  <a:pt x="441748" y="1055624"/>
                  <a:pt x="428202" y="1055624"/>
                </a:cubicBezTo>
                <a:cubicBezTo>
                  <a:pt x="414655" y="1035050"/>
                  <a:pt x="407882" y="1014476"/>
                  <a:pt x="394335" y="1000760"/>
                </a:cubicBezTo>
                <a:close/>
                <a:moveTo>
                  <a:pt x="1408629" y="994410"/>
                </a:moveTo>
                <a:cubicBezTo>
                  <a:pt x="1428036" y="994410"/>
                  <a:pt x="1447443" y="994410"/>
                  <a:pt x="1466850" y="994410"/>
                </a:cubicBezTo>
                <a:cubicBezTo>
                  <a:pt x="1447443" y="1008126"/>
                  <a:pt x="1434505" y="1014984"/>
                  <a:pt x="1421567" y="1028700"/>
                </a:cubicBezTo>
                <a:cubicBezTo>
                  <a:pt x="1402160" y="1028700"/>
                  <a:pt x="1382752" y="1028700"/>
                  <a:pt x="1363345" y="1021842"/>
                </a:cubicBezTo>
                <a:cubicBezTo>
                  <a:pt x="1376283" y="1014984"/>
                  <a:pt x="1389221" y="1001268"/>
                  <a:pt x="1408629" y="994410"/>
                </a:cubicBezTo>
                <a:close/>
                <a:moveTo>
                  <a:pt x="238125" y="994410"/>
                </a:moveTo>
                <a:cubicBezTo>
                  <a:pt x="258191" y="994410"/>
                  <a:pt x="278257" y="994410"/>
                  <a:pt x="298323" y="994410"/>
                </a:cubicBezTo>
                <a:cubicBezTo>
                  <a:pt x="311700" y="1001268"/>
                  <a:pt x="325078" y="1014984"/>
                  <a:pt x="338455" y="1021842"/>
                </a:cubicBezTo>
                <a:cubicBezTo>
                  <a:pt x="318389" y="1028700"/>
                  <a:pt x="298323" y="1028700"/>
                  <a:pt x="284946" y="1028700"/>
                </a:cubicBezTo>
                <a:cubicBezTo>
                  <a:pt x="264880" y="1014984"/>
                  <a:pt x="251502" y="1008126"/>
                  <a:pt x="238125" y="994410"/>
                </a:cubicBezTo>
                <a:close/>
                <a:moveTo>
                  <a:pt x="1362710" y="969645"/>
                </a:moveTo>
                <a:cubicBezTo>
                  <a:pt x="1356170" y="989171"/>
                  <a:pt x="1349629" y="1008698"/>
                  <a:pt x="1343089" y="1021715"/>
                </a:cubicBezTo>
                <a:cubicBezTo>
                  <a:pt x="1323467" y="1034733"/>
                  <a:pt x="1310386" y="1041241"/>
                  <a:pt x="1297305" y="1047750"/>
                </a:cubicBezTo>
                <a:cubicBezTo>
                  <a:pt x="1303846" y="1034733"/>
                  <a:pt x="1310386" y="1015206"/>
                  <a:pt x="1316927" y="995680"/>
                </a:cubicBezTo>
                <a:cubicBezTo>
                  <a:pt x="1336548" y="989171"/>
                  <a:pt x="1349629" y="982663"/>
                  <a:pt x="1362710" y="969645"/>
                </a:cubicBezTo>
                <a:close/>
                <a:moveTo>
                  <a:pt x="337820" y="969645"/>
                </a:moveTo>
                <a:cubicBezTo>
                  <a:pt x="350866" y="982663"/>
                  <a:pt x="370436" y="989171"/>
                  <a:pt x="383482" y="995680"/>
                </a:cubicBezTo>
                <a:cubicBezTo>
                  <a:pt x="390006" y="1015206"/>
                  <a:pt x="403052" y="1034733"/>
                  <a:pt x="409575" y="1047750"/>
                </a:cubicBezTo>
                <a:cubicBezTo>
                  <a:pt x="390006" y="1041241"/>
                  <a:pt x="376959" y="1034733"/>
                  <a:pt x="363913" y="1021715"/>
                </a:cubicBezTo>
                <a:cubicBezTo>
                  <a:pt x="350866" y="1008698"/>
                  <a:pt x="344343" y="989171"/>
                  <a:pt x="337820" y="969645"/>
                </a:cubicBezTo>
                <a:close/>
                <a:moveTo>
                  <a:pt x="1467667" y="950595"/>
                </a:moveTo>
                <a:cubicBezTo>
                  <a:pt x="1487125" y="950595"/>
                  <a:pt x="1506583" y="950595"/>
                  <a:pt x="1519555" y="950595"/>
                </a:cubicBezTo>
                <a:cubicBezTo>
                  <a:pt x="1506583" y="956839"/>
                  <a:pt x="1493611" y="969328"/>
                  <a:pt x="1480639" y="981816"/>
                </a:cubicBezTo>
                <a:cubicBezTo>
                  <a:pt x="1461180" y="981816"/>
                  <a:pt x="1448208" y="981816"/>
                  <a:pt x="1428750" y="988060"/>
                </a:cubicBezTo>
                <a:cubicBezTo>
                  <a:pt x="1441722" y="975572"/>
                  <a:pt x="1454694" y="963084"/>
                  <a:pt x="1467667" y="950595"/>
                </a:cubicBezTo>
                <a:close/>
                <a:moveTo>
                  <a:pt x="178435" y="950595"/>
                </a:moveTo>
                <a:cubicBezTo>
                  <a:pt x="198501" y="950595"/>
                  <a:pt x="218567" y="950595"/>
                  <a:pt x="238633" y="950595"/>
                </a:cubicBezTo>
                <a:cubicBezTo>
                  <a:pt x="252010" y="963084"/>
                  <a:pt x="265388" y="975572"/>
                  <a:pt x="278765" y="988060"/>
                </a:cubicBezTo>
                <a:cubicBezTo>
                  <a:pt x="258699" y="981816"/>
                  <a:pt x="238633" y="981816"/>
                  <a:pt x="218567" y="981816"/>
                </a:cubicBezTo>
                <a:cubicBezTo>
                  <a:pt x="205190" y="969328"/>
                  <a:pt x="191812" y="956839"/>
                  <a:pt x="178435" y="950595"/>
                </a:cubicBezTo>
                <a:close/>
                <a:moveTo>
                  <a:pt x="1422400" y="935355"/>
                </a:moveTo>
                <a:cubicBezTo>
                  <a:pt x="1415860" y="948837"/>
                  <a:pt x="1409319" y="969059"/>
                  <a:pt x="1402779" y="989281"/>
                </a:cubicBezTo>
                <a:cubicBezTo>
                  <a:pt x="1389698" y="1002763"/>
                  <a:pt x="1376617" y="1009504"/>
                  <a:pt x="1356995" y="1022985"/>
                </a:cubicBezTo>
                <a:cubicBezTo>
                  <a:pt x="1363536" y="1002763"/>
                  <a:pt x="1370076" y="982541"/>
                  <a:pt x="1376617" y="962318"/>
                </a:cubicBezTo>
                <a:cubicBezTo>
                  <a:pt x="1389698" y="955578"/>
                  <a:pt x="1409319" y="942096"/>
                  <a:pt x="1422400" y="935355"/>
                </a:cubicBezTo>
                <a:close/>
                <a:moveTo>
                  <a:pt x="278765" y="935355"/>
                </a:moveTo>
                <a:cubicBezTo>
                  <a:pt x="298387" y="942096"/>
                  <a:pt x="311468" y="955578"/>
                  <a:pt x="324549" y="962318"/>
                </a:cubicBezTo>
                <a:cubicBezTo>
                  <a:pt x="331089" y="982541"/>
                  <a:pt x="337630" y="1002763"/>
                  <a:pt x="344170" y="1022985"/>
                </a:cubicBezTo>
                <a:cubicBezTo>
                  <a:pt x="331089" y="1009504"/>
                  <a:pt x="311468" y="1002763"/>
                  <a:pt x="298387" y="989281"/>
                </a:cubicBezTo>
                <a:cubicBezTo>
                  <a:pt x="291846" y="969059"/>
                  <a:pt x="285306" y="948837"/>
                  <a:pt x="278765" y="935355"/>
                </a:cubicBezTo>
                <a:close/>
                <a:moveTo>
                  <a:pt x="1572895" y="891540"/>
                </a:moveTo>
                <a:cubicBezTo>
                  <a:pt x="1566409" y="904081"/>
                  <a:pt x="1553437" y="916623"/>
                  <a:pt x="1540465" y="929164"/>
                </a:cubicBezTo>
                <a:cubicBezTo>
                  <a:pt x="1521007" y="929164"/>
                  <a:pt x="1501548" y="935435"/>
                  <a:pt x="1482090" y="941705"/>
                </a:cubicBezTo>
                <a:cubicBezTo>
                  <a:pt x="1495062" y="929164"/>
                  <a:pt x="1508034" y="916623"/>
                  <a:pt x="1521007" y="897811"/>
                </a:cubicBezTo>
                <a:cubicBezTo>
                  <a:pt x="1533979" y="897811"/>
                  <a:pt x="1553437" y="891540"/>
                  <a:pt x="1572895" y="891540"/>
                </a:cubicBezTo>
                <a:close/>
                <a:moveTo>
                  <a:pt x="1466215" y="891540"/>
                </a:moveTo>
                <a:cubicBezTo>
                  <a:pt x="1466215" y="910998"/>
                  <a:pt x="1459956" y="930457"/>
                  <a:pt x="1459956" y="943429"/>
                </a:cubicBezTo>
                <a:cubicBezTo>
                  <a:pt x="1447437" y="956401"/>
                  <a:pt x="1434919" y="969373"/>
                  <a:pt x="1422400" y="982345"/>
                </a:cubicBezTo>
                <a:cubicBezTo>
                  <a:pt x="1422400" y="962887"/>
                  <a:pt x="1428659" y="943429"/>
                  <a:pt x="1428659" y="923971"/>
                </a:cubicBezTo>
                <a:cubicBezTo>
                  <a:pt x="1441178" y="910998"/>
                  <a:pt x="1453697" y="898026"/>
                  <a:pt x="1466215" y="891540"/>
                </a:cubicBezTo>
                <a:close/>
                <a:moveTo>
                  <a:pt x="231775" y="891540"/>
                </a:moveTo>
                <a:cubicBezTo>
                  <a:pt x="245201" y="898026"/>
                  <a:pt x="258626" y="910998"/>
                  <a:pt x="272052" y="923971"/>
                </a:cubicBezTo>
                <a:cubicBezTo>
                  <a:pt x="272052" y="943429"/>
                  <a:pt x="278765" y="962887"/>
                  <a:pt x="278765" y="982345"/>
                </a:cubicBezTo>
                <a:cubicBezTo>
                  <a:pt x="265339" y="969373"/>
                  <a:pt x="251914" y="956401"/>
                  <a:pt x="238488" y="943429"/>
                </a:cubicBezTo>
                <a:cubicBezTo>
                  <a:pt x="238488" y="930457"/>
                  <a:pt x="231775" y="910998"/>
                  <a:pt x="231775" y="891540"/>
                </a:cubicBezTo>
                <a:close/>
                <a:moveTo>
                  <a:pt x="125095" y="891540"/>
                </a:moveTo>
                <a:cubicBezTo>
                  <a:pt x="145234" y="891540"/>
                  <a:pt x="165372" y="897811"/>
                  <a:pt x="185511" y="897811"/>
                </a:cubicBezTo>
                <a:cubicBezTo>
                  <a:pt x="198936" y="916623"/>
                  <a:pt x="205649" y="929164"/>
                  <a:pt x="219075" y="941705"/>
                </a:cubicBezTo>
                <a:cubicBezTo>
                  <a:pt x="198936" y="935435"/>
                  <a:pt x="178798" y="929164"/>
                  <a:pt x="158659" y="929164"/>
                </a:cubicBezTo>
                <a:cubicBezTo>
                  <a:pt x="151946" y="916623"/>
                  <a:pt x="138521" y="904081"/>
                  <a:pt x="125095" y="891540"/>
                </a:cubicBezTo>
                <a:close/>
                <a:moveTo>
                  <a:pt x="1513205" y="838200"/>
                </a:moveTo>
                <a:cubicBezTo>
                  <a:pt x="1513205" y="857631"/>
                  <a:pt x="1513205" y="877062"/>
                  <a:pt x="1513205" y="896493"/>
                </a:cubicBezTo>
                <a:cubicBezTo>
                  <a:pt x="1500759" y="909447"/>
                  <a:pt x="1488313" y="922401"/>
                  <a:pt x="1482090" y="935355"/>
                </a:cubicBezTo>
                <a:cubicBezTo>
                  <a:pt x="1482090" y="915924"/>
                  <a:pt x="1482090" y="896493"/>
                  <a:pt x="1482090" y="877062"/>
                </a:cubicBezTo>
                <a:cubicBezTo>
                  <a:pt x="1494536" y="864108"/>
                  <a:pt x="1500759" y="851154"/>
                  <a:pt x="1513205" y="838200"/>
                </a:cubicBezTo>
                <a:close/>
                <a:moveTo>
                  <a:pt x="184785" y="838200"/>
                </a:moveTo>
                <a:cubicBezTo>
                  <a:pt x="198332" y="851154"/>
                  <a:pt x="211878" y="864108"/>
                  <a:pt x="225425" y="877062"/>
                </a:cubicBezTo>
                <a:cubicBezTo>
                  <a:pt x="225425" y="896493"/>
                  <a:pt x="225425" y="915924"/>
                  <a:pt x="225425" y="935355"/>
                </a:cubicBezTo>
                <a:cubicBezTo>
                  <a:pt x="211878" y="922401"/>
                  <a:pt x="198332" y="909447"/>
                  <a:pt x="191558" y="896493"/>
                </a:cubicBezTo>
                <a:cubicBezTo>
                  <a:pt x="184785" y="877062"/>
                  <a:pt x="184785" y="857631"/>
                  <a:pt x="184785" y="838200"/>
                </a:cubicBezTo>
                <a:close/>
                <a:moveTo>
                  <a:pt x="1619885" y="825500"/>
                </a:moveTo>
                <a:cubicBezTo>
                  <a:pt x="1606404" y="838581"/>
                  <a:pt x="1599663" y="858203"/>
                  <a:pt x="1586181" y="871284"/>
                </a:cubicBezTo>
                <a:cubicBezTo>
                  <a:pt x="1565959" y="877824"/>
                  <a:pt x="1552477" y="884365"/>
                  <a:pt x="1532255" y="890905"/>
                </a:cubicBezTo>
                <a:cubicBezTo>
                  <a:pt x="1538996" y="871284"/>
                  <a:pt x="1552477" y="858203"/>
                  <a:pt x="1559218" y="845122"/>
                </a:cubicBezTo>
                <a:cubicBezTo>
                  <a:pt x="1579441" y="838581"/>
                  <a:pt x="1599663" y="832041"/>
                  <a:pt x="1619885" y="825500"/>
                </a:cubicBezTo>
                <a:close/>
                <a:moveTo>
                  <a:pt x="84455" y="825500"/>
                </a:moveTo>
                <a:cubicBezTo>
                  <a:pt x="97937" y="832041"/>
                  <a:pt x="118159" y="838581"/>
                  <a:pt x="138381" y="845122"/>
                </a:cubicBezTo>
                <a:cubicBezTo>
                  <a:pt x="151863" y="858203"/>
                  <a:pt x="158603" y="871284"/>
                  <a:pt x="172085" y="890905"/>
                </a:cubicBezTo>
                <a:cubicBezTo>
                  <a:pt x="151863" y="884365"/>
                  <a:pt x="131640" y="877824"/>
                  <a:pt x="111418" y="871284"/>
                </a:cubicBezTo>
                <a:cubicBezTo>
                  <a:pt x="104677" y="858203"/>
                  <a:pt x="91196" y="838581"/>
                  <a:pt x="84455" y="825500"/>
                </a:cubicBezTo>
                <a:close/>
                <a:moveTo>
                  <a:pt x="151003" y="784860"/>
                </a:moveTo>
                <a:cubicBezTo>
                  <a:pt x="157861" y="798238"/>
                  <a:pt x="171577" y="811615"/>
                  <a:pt x="178435" y="824992"/>
                </a:cubicBezTo>
                <a:cubicBezTo>
                  <a:pt x="178435" y="845058"/>
                  <a:pt x="178435" y="865124"/>
                  <a:pt x="178435" y="885190"/>
                </a:cubicBezTo>
                <a:cubicBezTo>
                  <a:pt x="164719" y="871813"/>
                  <a:pt x="157861" y="858436"/>
                  <a:pt x="144145" y="845058"/>
                </a:cubicBezTo>
                <a:cubicBezTo>
                  <a:pt x="144145" y="824992"/>
                  <a:pt x="144145" y="804926"/>
                  <a:pt x="151003" y="784860"/>
                </a:cubicBezTo>
                <a:close/>
                <a:moveTo>
                  <a:pt x="1553337" y="779145"/>
                </a:moveTo>
                <a:cubicBezTo>
                  <a:pt x="1553337" y="799029"/>
                  <a:pt x="1560195" y="818912"/>
                  <a:pt x="1560195" y="838796"/>
                </a:cubicBezTo>
                <a:cubicBezTo>
                  <a:pt x="1546479" y="852051"/>
                  <a:pt x="1539621" y="871935"/>
                  <a:pt x="1525905" y="885190"/>
                </a:cubicBezTo>
                <a:cubicBezTo>
                  <a:pt x="1525905" y="865307"/>
                  <a:pt x="1525905" y="845423"/>
                  <a:pt x="1525905" y="825540"/>
                </a:cubicBezTo>
                <a:cubicBezTo>
                  <a:pt x="1532763" y="812284"/>
                  <a:pt x="1546479" y="792401"/>
                  <a:pt x="1553337" y="779145"/>
                </a:cubicBezTo>
                <a:close/>
                <a:moveTo>
                  <a:pt x="46990" y="756920"/>
                </a:moveTo>
                <a:cubicBezTo>
                  <a:pt x="66516" y="763732"/>
                  <a:pt x="86042" y="770544"/>
                  <a:pt x="99060" y="784168"/>
                </a:cubicBezTo>
                <a:cubicBezTo>
                  <a:pt x="112078" y="797791"/>
                  <a:pt x="118586" y="818227"/>
                  <a:pt x="125095" y="831850"/>
                </a:cubicBezTo>
                <a:cubicBezTo>
                  <a:pt x="105569" y="825038"/>
                  <a:pt x="92551" y="811415"/>
                  <a:pt x="73025" y="804603"/>
                </a:cubicBezTo>
                <a:cubicBezTo>
                  <a:pt x="66516" y="790979"/>
                  <a:pt x="60007" y="770544"/>
                  <a:pt x="46990" y="756920"/>
                </a:cubicBezTo>
                <a:close/>
                <a:moveTo>
                  <a:pt x="1651000" y="750570"/>
                </a:moveTo>
                <a:cubicBezTo>
                  <a:pt x="1644477" y="771006"/>
                  <a:pt x="1637954" y="784629"/>
                  <a:pt x="1631431" y="798253"/>
                </a:cubicBezTo>
                <a:cubicBezTo>
                  <a:pt x="1611861" y="811877"/>
                  <a:pt x="1592291" y="818688"/>
                  <a:pt x="1579245" y="825500"/>
                </a:cubicBezTo>
                <a:cubicBezTo>
                  <a:pt x="1585768" y="811877"/>
                  <a:pt x="1592291" y="791441"/>
                  <a:pt x="1598815" y="777818"/>
                </a:cubicBezTo>
                <a:cubicBezTo>
                  <a:pt x="1618384" y="771006"/>
                  <a:pt x="1637954" y="757382"/>
                  <a:pt x="1651000" y="750570"/>
                </a:cubicBezTo>
                <a:close/>
                <a:moveTo>
                  <a:pt x="119168" y="725805"/>
                </a:moveTo>
                <a:cubicBezTo>
                  <a:pt x="125413" y="739061"/>
                  <a:pt x="137901" y="752316"/>
                  <a:pt x="144145" y="772200"/>
                </a:cubicBezTo>
                <a:cubicBezTo>
                  <a:pt x="137901" y="792083"/>
                  <a:pt x="131657" y="811967"/>
                  <a:pt x="131657" y="831850"/>
                </a:cubicBezTo>
                <a:cubicBezTo>
                  <a:pt x="125413" y="811967"/>
                  <a:pt x="112924" y="798711"/>
                  <a:pt x="106680" y="778828"/>
                </a:cubicBezTo>
                <a:cubicBezTo>
                  <a:pt x="112924" y="758944"/>
                  <a:pt x="119168" y="745689"/>
                  <a:pt x="119168" y="725805"/>
                </a:cubicBezTo>
                <a:close/>
                <a:moveTo>
                  <a:pt x="1578864" y="719455"/>
                </a:moveTo>
                <a:cubicBezTo>
                  <a:pt x="1585087" y="739339"/>
                  <a:pt x="1591310" y="759222"/>
                  <a:pt x="1591310" y="779106"/>
                </a:cubicBezTo>
                <a:cubicBezTo>
                  <a:pt x="1585087" y="792361"/>
                  <a:pt x="1578864" y="812245"/>
                  <a:pt x="1572641" y="825500"/>
                </a:cubicBezTo>
                <a:cubicBezTo>
                  <a:pt x="1566418" y="805617"/>
                  <a:pt x="1566418" y="785733"/>
                  <a:pt x="1560195" y="765850"/>
                </a:cubicBezTo>
                <a:cubicBezTo>
                  <a:pt x="1566418" y="752594"/>
                  <a:pt x="1572641" y="732711"/>
                  <a:pt x="1578864" y="719455"/>
                </a:cubicBezTo>
                <a:close/>
                <a:moveTo>
                  <a:pt x="19050" y="685165"/>
                </a:moveTo>
                <a:cubicBezTo>
                  <a:pt x="39485" y="698712"/>
                  <a:pt x="53109" y="705485"/>
                  <a:pt x="73545" y="719032"/>
                </a:cubicBezTo>
                <a:cubicBezTo>
                  <a:pt x="80356" y="732579"/>
                  <a:pt x="87168" y="752899"/>
                  <a:pt x="93980" y="766445"/>
                </a:cubicBezTo>
                <a:cubicBezTo>
                  <a:pt x="73545" y="759672"/>
                  <a:pt x="59921" y="746125"/>
                  <a:pt x="39485" y="739352"/>
                </a:cubicBezTo>
                <a:cubicBezTo>
                  <a:pt x="32674" y="719032"/>
                  <a:pt x="25862" y="705485"/>
                  <a:pt x="19050" y="685165"/>
                </a:cubicBezTo>
                <a:close/>
                <a:moveTo>
                  <a:pt x="1678940" y="678815"/>
                </a:moveTo>
                <a:cubicBezTo>
                  <a:pt x="1672400" y="699038"/>
                  <a:pt x="1665859" y="712519"/>
                  <a:pt x="1659319" y="732741"/>
                </a:cubicBezTo>
                <a:cubicBezTo>
                  <a:pt x="1646238" y="739482"/>
                  <a:pt x="1626616" y="752964"/>
                  <a:pt x="1613535" y="766445"/>
                </a:cubicBezTo>
                <a:cubicBezTo>
                  <a:pt x="1620076" y="746223"/>
                  <a:pt x="1626616" y="732741"/>
                  <a:pt x="1633157" y="712519"/>
                </a:cubicBezTo>
                <a:cubicBezTo>
                  <a:pt x="1646238" y="699038"/>
                  <a:pt x="1665859" y="692297"/>
                  <a:pt x="1678940" y="678815"/>
                </a:cubicBezTo>
                <a:close/>
                <a:moveTo>
                  <a:pt x="98679" y="659765"/>
                </a:moveTo>
                <a:cubicBezTo>
                  <a:pt x="98679" y="673021"/>
                  <a:pt x="105537" y="692904"/>
                  <a:pt x="112395" y="712788"/>
                </a:cubicBezTo>
                <a:cubicBezTo>
                  <a:pt x="105537" y="726043"/>
                  <a:pt x="105537" y="745927"/>
                  <a:pt x="98679" y="765810"/>
                </a:cubicBezTo>
                <a:cubicBezTo>
                  <a:pt x="91821" y="745927"/>
                  <a:pt x="84963" y="732671"/>
                  <a:pt x="78105" y="712788"/>
                </a:cubicBezTo>
                <a:cubicBezTo>
                  <a:pt x="84963" y="699532"/>
                  <a:pt x="91821" y="679649"/>
                  <a:pt x="98679" y="659765"/>
                </a:cubicBezTo>
                <a:close/>
                <a:moveTo>
                  <a:pt x="1605915" y="653415"/>
                </a:moveTo>
                <a:cubicBezTo>
                  <a:pt x="1612688" y="672822"/>
                  <a:pt x="1619462" y="692230"/>
                  <a:pt x="1626235" y="711637"/>
                </a:cubicBezTo>
                <a:cubicBezTo>
                  <a:pt x="1619462" y="724575"/>
                  <a:pt x="1612688" y="743982"/>
                  <a:pt x="1605915" y="756920"/>
                </a:cubicBezTo>
                <a:cubicBezTo>
                  <a:pt x="1599142" y="743982"/>
                  <a:pt x="1592368" y="724575"/>
                  <a:pt x="1585595" y="705168"/>
                </a:cubicBezTo>
                <a:cubicBezTo>
                  <a:pt x="1592368" y="685761"/>
                  <a:pt x="1599142" y="672822"/>
                  <a:pt x="1605915" y="653415"/>
                </a:cubicBezTo>
                <a:close/>
                <a:moveTo>
                  <a:pt x="1691640" y="607060"/>
                </a:moveTo>
                <a:cubicBezTo>
                  <a:pt x="1691640" y="620053"/>
                  <a:pt x="1684973" y="639543"/>
                  <a:pt x="1684973" y="659033"/>
                </a:cubicBezTo>
                <a:cubicBezTo>
                  <a:pt x="1671638" y="665529"/>
                  <a:pt x="1651635" y="678522"/>
                  <a:pt x="1638300" y="691515"/>
                </a:cubicBezTo>
                <a:cubicBezTo>
                  <a:pt x="1644968" y="678522"/>
                  <a:pt x="1644968" y="659033"/>
                  <a:pt x="1651635" y="639543"/>
                </a:cubicBezTo>
                <a:cubicBezTo>
                  <a:pt x="1664970" y="626550"/>
                  <a:pt x="1678305" y="613557"/>
                  <a:pt x="1691640" y="607060"/>
                </a:cubicBezTo>
                <a:close/>
                <a:moveTo>
                  <a:pt x="6350" y="607060"/>
                </a:moveTo>
                <a:cubicBezTo>
                  <a:pt x="19614" y="620486"/>
                  <a:pt x="39511" y="633912"/>
                  <a:pt x="52776" y="647337"/>
                </a:cubicBezTo>
                <a:cubicBezTo>
                  <a:pt x="52776" y="667476"/>
                  <a:pt x="59408" y="680902"/>
                  <a:pt x="66040" y="701040"/>
                </a:cubicBezTo>
                <a:cubicBezTo>
                  <a:pt x="46143" y="687615"/>
                  <a:pt x="32879" y="674189"/>
                  <a:pt x="19614" y="660763"/>
                </a:cubicBezTo>
                <a:cubicBezTo>
                  <a:pt x="12982" y="647337"/>
                  <a:pt x="12982" y="627199"/>
                  <a:pt x="6350" y="607060"/>
                </a:cubicBezTo>
                <a:close/>
                <a:moveTo>
                  <a:pt x="87122" y="594360"/>
                </a:moveTo>
                <a:cubicBezTo>
                  <a:pt x="87122" y="614244"/>
                  <a:pt x="93980" y="627499"/>
                  <a:pt x="93980" y="647383"/>
                </a:cubicBezTo>
                <a:cubicBezTo>
                  <a:pt x="87122" y="667266"/>
                  <a:pt x="80264" y="680522"/>
                  <a:pt x="66548" y="700405"/>
                </a:cubicBezTo>
                <a:cubicBezTo>
                  <a:pt x="66548" y="680522"/>
                  <a:pt x="59690" y="667266"/>
                  <a:pt x="59690" y="647383"/>
                </a:cubicBezTo>
                <a:cubicBezTo>
                  <a:pt x="66548" y="627499"/>
                  <a:pt x="73406" y="614244"/>
                  <a:pt x="87122" y="594360"/>
                </a:cubicBezTo>
                <a:close/>
                <a:moveTo>
                  <a:pt x="1619673" y="588010"/>
                </a:moveTo>
                <a:cubicBezTo>
                  <a:pt x="1625918" y="607417"/>
                  <a:pt x="1632162" y="626825"/>
                  <a:pt x="1644650" y="639763"/>
                </a:cubicBezTo>
                <a:cubicBezTo>
                  <a:pt x="1638406" y="659170"/>
                  <a:pt x="1638406" y="672108"/>
                  <a:pt x="1632162" y="691515"/>
                </a:cubicBezTo>
                <a:cubicBezTo>
                  <a:pt x="1625918" y="672108"/>
                  <a:pt x="1619673" y="659170"/>
                  <a:pt x="1607185" y="639763"/>
                </a:cubicBezTo>
                <a:cubicBezTo>
                  <a:pt x="1613429" y="626825"/>
                  <a:pt x="1613429" y="607417"/>
                  <a:pt x="1619673" y="588010"/>
                </a:cubicBezTo>
                <a:close/>
                <a:moveTo>
                  <a:pt x="1697990" y="528320"/>
                </a:moveTo>
                <a:cubicBezTo>
                  <a:pt x="1697990" y="541274"/>
                  <a:pt x="1697990" y="560705"/>
                  <a:pt x="1697990" y="580136"/>
                </a:cubicBezTo>
                <a:cubicBezTo>
                  <a:pt x="1684443" y="593090"/>
                  <a:pt x="1670897" y="606044"/>
                  <a:pt x="1657350" y="625475"/>
                </a:cubicBezTo>
                <a:lnTo>
                  <a:pt x="1657350" y="567944"/>
                </a:lnTo>
                <a:lnTo>
                  <a:pt x="1657350" y="567182"/>
                </a:lnTo>
                <a:cubicBezTo>
                  <a:pt x="1670897" y="554228"/>
                  <a:pt x="1684443" y="541274"/>
                  <a:pt x="1697990" y="528320"/>
                </a:cubicBezTo>
                <a:close/>
                <a:moveTo>
                  <a:pt x="78211" y="528320"/>
                </a:moveTo>
                <a:cubicBezTo>
                  <a:pt x="78211" y="541274"/>
                  <a:pt x="78211" y="560705"/>
                  <a:pt x="84455" y="580136"/>
                </a:cubicBezTo>
                <a:cubicBezTo>
                  <a:pt x="71967" y="593090"/>
                  <a:pt x="59478" y="612521"/>
                  <a:pt x="46990" y="625475"/>
                </a:cubicBezTo>
                <a:cubicBezTo>
                  <a:pt x="46990" y="606044"/>
                  <a:pt x="46990" y="593090"/>
                  <a:pt x="46990" y="573659"/>
                </a:cubicBezTo>
                <a:cubicBezTo>
                  <a:pt x="59478" y="560705"/>
                  <a:pt x="65722" y="541274"/>
                  <a:pt x="78211" y="528320"/>
                </a:cubicBezTo>
                <a:close/>
                <a:moveTo>
                  <a:pt x="0" y="528320"/>
                </a:moveTo>
                <a:cubicBezTo>
                  <a:pt x="13426" y="547751"/>
                  <a:pt x="26851" y="560705"/>
                  <a:pt x="40277" y="573659"/>
                </a:cubicBezTo>
                <a:cubicBezTo>
                  <a:pt x="40277" y="593090"/>
                  <a:pt x="40277" y="612521"/>
                  <a:pt x="46990" y="625475"/>
                </a:cubicBezTo>
                <a:cubicBezTo>
                  <a:pt x="33564" y="612521"/>
                  <a:pt x="20139" y="599567"/>
                  <a:pt x="6713" y="586613"/>
                </a:cubicBezTo>
                <a:cubicBezTo>
                  <a:pt x="0" y="567182"/>
                  <a:pt x="0" y="547751"/>
                  <a:pt x="0" y="528320"/>
                </a:cubicBezTo>
                <a:close/>
                <a:moveTo>
                  <a:pt x="1619885" y="522605"/>
                </a:moveTo>
                <a:cubicBezTo>
                  <a:pt x="1632373" y="542036"/>
                  <a:pt x="1644862" y="554990"/>
                  <a:pt x="1657350" y="567944"/>
                </a:cubicBezTo>
                <a:cubicBezTo>
                  <a:pt x="1651106" y="587375"/>
                  <a:pt x="1651106" y="606806"/>
                  <a:pt x="1651106" y="619760"/>
                </a:cubicBezTo>
                <a:cubicBezTo>
                  <a:pt x="1638618" y="606806"/>
                  <a:pt x="1632373" y="593852"/>
                  <a:pt x="1619885" y="574421"/>
                </a:cubicBezTo>
                <a:cubicBezTo>
                  <a:pt x="1619885" y="554990"/>
                  <a:pt x="1619885" y="542036"/>
                  <a:pt x="1619885" y="522605"/>
                </a:cubicBezTo>
                <a:close/>
                <a:moveTo>
                  <a:pt x="1619885" y="456565"/>
                </a:moveTo>
                <a:cubicBezTo>
                  <a:pt x="1632373" y="469519"/>
                  <a:pt x="1644862" y="482473"/>
                  <a:pt x="1657350" y="495427"/>
                </a:cubicBezTo>
                <a:cubicBezTo>
                  <a:pt x="1657350" y="514858"/>
                  <a:pt x="1657350" y="534289"/>
                  <a:pt x="1657350" y="553720"/>
                </a:cubicBezTo>
                <a:cubicBezTo>
                  <a:pt x="1644862" y="534289"/>
                  <a:pt x="1632373" y="521335"/>
                  <a:pt x="1619885" y="508381"/>
                </a:cubicBezTo>
                <a:cubicBezTo>
                  <a:pt x="1619885" y="488950"/>
                  <a:pt x="1619885" y="469519"/>
                  <a:pt x="1619885" y="456565"/>
                </a:cubicBezTo>
                <a:close/>
                <a:moveTo>
                  <a:pt x="78105" y="456565"/>
                </a:moveTo>
                <a:cubicBezTo>
                  <a:pt x="78105" y="475996"/>
                  <a:pt x="78105" y="495427"/>
                  <a:pt x="78105" y="514858"/>
                </a:cubicBezTo>
                <a:cubicBezTo>
                  <a:pt x="65617" y="527812"/>
                  <a:pt x="53128" y="540766"/>
                  <a:pt x="40640" y="553720"/>
                </a:cubicBezTo>
                <a:cubicBezTo>
                  <a:pt x="40640" y="540766"/>
                  <a:pt x="40640" y="521335"/>
                  <a:pt x="46884" y="501904"/>
                </a:cubicBezTo>
                <a:cubicBezTo>
                  <a:pt x="59373" y="488950"/>
                  <a:pt x="65617" y="475996"/>
                  <a:pt x="78105" y="456565"/>
                </a:cubicBezTo>
                <a:close/>
                <a:moveTo>
                  <a:pt x="0" y="456565"/>
                </a:moveTo>
                <a:cubicBezTo>
                  <a:pt x="13547" y="469519"/>
                  <a:pt x="27093" y="488950"/>
                  <a:pt x="40640" y="501904"/>
                </a:cubicBezTo>
                <a:cubicBezTo>
                  <a:pt x="40640" y="521335"/>
                  <a:pt x="33867" y="540766"/>
                  <a:pt x="33867" y="553720"/>
                </a:cubicBezTo>
                <a:cubicBezTo>
                  <a:pt x="27093" y="540766"/>
                  <a:pt x="13547" y="521335"/>
                  <a:pt x="0" y="508381"/>
                </a:cubicBezTo>
                <a:cubicBezTo>
                  <a:pt x="0" y="488950"/>
                  <a:pt x="0" y="475996"/>
                  <a:pt x="0" y="456565"/>
                </a:cubicBezTo>
                <a:close/>
                <a:moveTo>
                  <a:pt x="1697990" y="447040"/>
                </a:moveTo>
                <a:cubicBezTo>
                  <a:pt x="1697990" y="466924"/>
                  <a:pt x="1697990" y="486807"/>
                  <a:pt x="1697990" y="500063"/>
                </a:cubicBezTo>
                <a:cubicBezTo>
                  <a:pt x="1691767" y="519946"/>
                  <a:pt x="1679321" y="533202"/>
                  <a:pt x="1666875" y="553085"/>
                </a:cubicBezTo>
                <a:cubicBezTo>
                  <a:pt x="1666875" y="533202"/>
                  <a:pt x="1666875" y="513318"/>
                  <a:pt x="1666875" y="493435"/>
                </a:cubicBezTo>
                <a:cubicBezTo>
                  <a:pt x="1673098" y="480179"/>
                  <a:pt x="1685544" y="466924"/>
                  <a:pt x="1697990" y="447040"/>
                </a:cubicBezTo>
                <a:close/>
                <a:moveTo>
                  <a:pt x="1607185" y="387985"/>
                </a:moveTo>
                <a:cubicBezTo>
                  <a:pt x="1619726" y="401411"/>
                  <a:pt x="1632268" y="414837"/>
                  <a:pt x="1651080" y="428262"/>
                </a:cubicBezTo>
                <a:cubicBezTo>
                  <a:pt x="1651080" y="441688"/>
                  <a:pt x="1657350" y="461827"/>
                  <a:pt x="1657350" y="481965"/>
                </a:cubicBezTo>
                <a:cubicBezTo>
                  <a:pt x="1644809" y="468540"/>
                  <a:pt x="1632268" y="455114"/>
                  <a:pt x="1619726" y="441688"/>
                </a:cubicBezTo>
                <a:cubicBezTo>
                  <a:pt x="1613456" y="421550"/>
                  <a:pt x="1607185" y="401411"/>
                  <a:pt x="1607185" y="387985"/>
                </a:cubicBezTo>
                <a:close/>
                <a:moveTo>
                  <a:pt x="93980" y="387985"/>
                </a:moveTo>
                <a:cubicBezTo>
                  <a:pt x="93980" y="408124"/>
                  <a:pt x="87312" y="428262"/>
                  <a:pt x="87312" y="441688"/>
                </a:cubicBezTo>
                <a:cubicBezTo>
                  <a:pt x="67310" y="455114"/>
                  <a:pt x="53975" y="468540"/>
                  <a:pt x="40640" y="481965"/>
                </a:cubicBezTo>
                <a:cubicBezTo>
                  <a:pt x="40640" y="468540"/>
                  <a:pt x="47308" y="448401"/>
                  <a:pt x="53975" y="428262"/>
                </a:cubicBezTo>
                <a:cubicBezTo>
                  <a:pt x="67310" y="414837"/>
                  <a:pt x="80645" y="401411"/>
                  <a:pt x="93980" y="387985"/>
                </a:cubicBezTo>
                <a:close/>
                <a:moveTo>
                  <a:pt x="19897" y="375285"/>
                </a:moveTo>
                <a:cubicBezTo>
                  <a:pt x="26670" y="395169"/>
                  <a:pt x="33443" y="408424"/>
                  <a:pt x="46990" y="428308"/>
                </a:cubicBezTo>
                <a:cubicBezTo>
                  <a:pt x="40217" y="448191"/>
                  <a:pt x="40217" y="461447"/>
                  <a:pt x="33443" y="481330"/>
                </a:cubicBezTo>
                <a:cubicBezTo>
                  <a:pt x="26670" y="461447"/>
                  <a:pt x="13123" y="448191"/>
                  <a:pt x="6350" y="428308"/>
                </a:cubicBezTo>
                <a:cubicBezTo>
                  <a:pt x="13123" y="408424"/>
                  <a:pt x="13123" y="395169"/>
                  <a:pt x="19897" y="375285"/>
                </a:cubicBezTo>
                <a:close/>
                <a:moveTo>
                  <a:pt x="1684782" y="368935"/>
                </a:moveTo>
                <a:cubicBezTo>
                  <a:pt x="1684782" y="388819"/>
                  <a:pt x="1691640" y="408702"/>
                  <a:pt x="1691640" y="421958"/>
                </a:cubicBezTo>
                <a:cubicBezTo>
                  <a:pt x="1684782" y="441841"/>
                  <a:pt x="1677924" y="461725"/>
                  <a:pt x="1664208" y="474980"/>
                </a:cubicBezTo>
                <a:cubicBezTo>
                  <a:pt x="1664208" y="461725"/>
                  <a:pt x="1657350" y="441841"/>
                  <a:pt x="1657350" y="421958"/>
                </a:cubicBezTo>
                <a:cubicBezTo>
                  <a:pt x="1664208" y="408702"/>
                  <a:pt x="1671066" y="388819"/>
                  <a:pt x="1684782" y="368935"/>
                </a:cubicBezTo>
                <a:close/>
                <a:moveTo>
                  <a:pt x="113030" y="331470"/>
                </a:moveTo>
                <a:cubicBezTo>
                  <a:pt x="106398" y="344488"/>
                  <a:pt x="106398" y="364014"/>
                  <a:pt x="99766" y="377031"/>
                </a:cubicBezTo>
                <a:cubicBezTo>
                  <a:pt x="79869" y="390049"/>
                  <a:pt x="66604" y="403066"/>
                  <a:pt x="53340" y="409575"/>
                </a:cubicBezTo>
                <a:cubicBezTo>
                  <a:pt x="53340" y="396558"/>
                  <a:pt x="59972" y="377031"/>
                  <a:pt x="66604" y="364014"/>
                </a:cubicBezTo>
                <a:cubicBezTo>
                  <a:pt x="79869" y="350996"/>
                  <a:pt x="99766" y="337979"/>
                  <a:pt x="113030" y="331470"/>
                </a:cubicBezTo>
                <a:close/>
                <a:moveTo>
                  <a:pt x="1585595" y="321945"/>
                </a:moveTo>
                <a:cubicBezTo>
                  <a:pt x="1598676" y="335427"/>
                  <a:pt x="1618298" y="342168"/>
                  <a:pt x="1631379" y="355649"/>
                </a:cubicBezTo>
                <a:cubicBezTo>
                  <a:pt x="1637919" y="375871"/>
                  <a:pt x="1644460" y="389353"/>
                  <a:pt x="1651000" y="409575"/>
                </a:cubicBezTo>
                <a:cubicBezTo>
                  <a:pt x="1631379" y="396094"/>
                  <a:pt x="1618298" y="382612"/>
                  <a:pt x="1598676" y="375871"/>
                </a:cubicBezTo>
                <a:cubicBezTo>
                  <a:pt x="1592136" y="355649"/>
                  <a:pt x="1592136" y="342168"/>
                  <a:pt x="1585595" y="321945"/>
                </a:cubicBezTo>
                <a:close/>
                <a:moveTo>
                  <a:pt x="40386" y="303530"/>
                </a:moveTo>
                <a:cubicBezTo>
                  <a:pt x="46609" y="323414"/>
                  <a:pt x="52832" y="343297"/>
                  <a:pt x="59055" y="356553"/>
                </a:cubicBezTo>
                <a:cubicBezTo>
                  <a:pt x="52832" y="376436"/>
                  <a:pt x="52832" y="396320"/>
                  <a:pt x="46609" y="409575"/>
                </a:cubicBezTo>
                <a:cubicBezTo>
                  <a:pt x="40386" y="389692"/>
                  <a:pt x="34163" y="376436"/>
                  <a:pt x="27940" y="356553"/>
                </a:cubicBezTo>
                <a:cubicBezTo>
                  <a:pt x="27940" y="336669"/>
                  <a:pt x="34163" y="323414"/>
                  <a:pt x="40386" y="303530"/>
                </a:cubicBezTo>
                <a:close/>
                <a:moveTo>
                  <a:pt x="1658620" y="297180"/>
                </a:moveTo>
                <a:cubicBezTo>
                  <a:pt x="1665393" y="317064"/>
                  <a:pt x="1672167" y="336947"/>
                  <a:pt x="1678940" y="350203"/>
                </a:cubicBezTo>
                <a:cubicBezTo>
                  <a:pt x="1672167" y="370086"/>
                  <a:pt x="1665393" y="389970"/>
                  <a:pt x="1658620" y="403225"/>
                </a:cubicBezTo>
                <a:cubicBezTo>
                  <a:pt x="1651847" y="389970"/>
                  <a:pt x="1645073" y="370086"/>
                  <a:pt x="1638300" y="356831"/>
                </a:cubicBezTo>
                <a:cubicBezTo>
                  <a:pt x="1645073" y="336947"/>
                  <a:pt x="1651847" y="317064"/>
                  <a:pt x="1658620" y="297180"/>
                </a:cubicBezTo>
                <a:close/>
                <a:moveTo>
                  <a:pt x="1553845" y="262890"/>
                </a:moveTo>
                <a:cubicBezTo>
                  <a:pt x="1573371" y="269702"/>
                  <a:pt x="1592898" y="276514"/>
                  <a:pt x="1605915" y="290138"/>
                </a:cubicBezTo>
                <a:cubicBezTo>
                  <a:pt x="1618933" y="303761"/>
                  <a:pt x="1625441" y="324197"/>
                  <a:pt x="1631950" y="337820"/>
                </a:cubicBezTo>
                <a:cubicBezTo>
                  <a:pt x="1612424" y="331008"/>
                  <a:pt x="1599406" y="317385"/>
                  <a:pt x="1579880" y="310573"/>
                </a:cubicBezTo>
                <a:cubicBezTo>
                  <a:pt x="1573371" y="296949"/>
                  <a:pt x="1566863" y="276514"/>
                  <a:pt x="1553845" y="262890"/>
                </a:cubicBezTo>
                <a:close/>
                <a:moveTo>
                  <a:pt x="143510" y="262890"/>
                </a:moveTo>
                <a:cubicBezTo>
                  <a:pt x="137001" y="283210"/>
                  <a:pt x="123984" y="296757"/>
                  <a:pt x="117475" y="317077"/>
                </a:cubicBezTo>
                <a:cubicBezTo>
                  <a:pt x="104458" y="323850"/>
                  <a:pt x="84931" y="330624"/>
                  <a:pt x="65405" y="344170"/>
                </a:cubicBezTo>
                <a:cubicBezTo>
                  <a:pt x="71914" y="323850"/>
                  <a:pt x="84931" y="310304"/>
                  <a:pt x="91440" y="289984"/>
                </a:cubicBezTo>
                <a:cubicBezTo>
                  <a:pt x="104458" y="283210"/>
                  <a:pt x="123984" y="276437"/>
                  <a:pt x="143510" y="262890"/>
                </a:cubicBezTo>
                <a:close/>
                <a:moveTo>
                  <a:pt x="1626023" y="231775"/>
                </a:moveTo>
                <a:cubicBezTo>
                  <a:pt x="1632268" y="245031"/>
                  <a:pt x="1638512" y="258286"/>
                  <a:pt x="1651000" y="278170"/>
                </a:cubicBezTo>
                <a:cubicBezTo>
                  <a:pt x="1644756" y="298053"/>
                  <a:pt x="1638512" y="317937"/>
                  <a:pt x="1638512" y="337820"/>
                </a:cubicBezTo>
                <a:cubicBezTo>
                  <a:pt x="1632268" y="317937"/>
                  <a:pt x="1619779" y="304681"/>
                  <a:pt x="1613535" y="284798"/>
                </a:cubicBezTo>
                <a:cubicBezTo>
                  <a:pt x="1619779" y="264914"/>
                  <a:pt x="1619779" y="251659"/>
                  <a:pt x="1626023" y="231775"/>
                </a:cubicBezTo>
                <a:close/>
                <a:moveTo>
                  <a:pt x="71967" y="231775"/>
                </a:moveTo>
                <a:cubicBezTo>
                  <a:pt x="78211" y="251659"/>
                  <a:pt x="78211" y="271542"/>
                  <a:pt x="84455" y="291426"/>
                </a:cubicBezTo>
                <a:cubicBezTo>
                  <a:pt x="78211" y="304681"/>
                  <a:pt x="71967" y="324565"/>
                  <a:pt x="59478" y="337820"/>
                </a:cubicBezTo>
                <a:cubicBezTo>
                  <a:pt x="59478" y="317937"/>
                  <a:pt x="53234" y="304681"/>
                  <a:pt x="46990" y="284798"/>
                </a:cubicBezTo>
                <a:cubicBezTo>
                  <a:pt x="59478" y="264914"/>
                  <a:pt x="65723" y="251659"/>
                  <a:pt x="71967" y="231775"/>
                </a:cubicBezTo>
                <a:close/>
                <a:moveTo>
                  <a:pt x="178435" y="212725"/>
                </a:moveTo>
                <a:cubicBezTo>
                  <a:pt x="171927" y="225806"/>
                  <a:pt x="158909" y="238887"/>
                  <a:pt x="152400" y="258509"/>
                </a:cubicBezTo>
                <a:cubicBezTo>
                  <a:pt x="132874" y="265049"/>
                  <a:pt x="113348" y="271590"/>
                  <a:pt x="100330" y="278130"/>
                </a:cubicBezTo>
                <a:cubicBezTo>
                  <a:pt x="106839" y="258509"/>
                  <a:pt x="113348" y="245428"/>
                  <a:pt x="126365" y="232347"/>
                </a:cubicBezTo>
                <a:cubicBezTo>
                  <a:pt x="139383" y="225806"/>
                  <a:pt x="158909" y="219266"/>
                  <a:pt x="178435" y="212725"/>
                </a:cubicBezTo>
                <a:close/>
                <a:moveTo>
                  <a:pt x="1586103" y="165735"/>
                </a:moveTo>
                <a:cubicBezTo>
                  <a:pt x="1592961" y="178991"/>
                  <a:pt x="1606677" y="192246"/>
                  <a:pt x="1613535" y="212130"/>
                </a:cubicBezTo>
                <a:lnTo>
                  <a:pt x="1606749" y="271158"/>
                </a:lnTo>
                <a:lnTo>
                  <a:pt x="1607185" y="271780"/>
                </a:lnTo>
                <a:lnTo>
                  <a:pt x="1606696" y="271614"/>
                </a:lnTo>
                <a:lnTo>
                  <a:pt x="1606677" y="271780"/>
                </a:lnTo>
                <a:lnTo>
                  <a:pt x="1606565" y="271570"/>
                </a:lnTo>
                <a:lnTo>
                  <a:pt x="1546518" y="251206"/>
                </a:lnTo>
                <a:cubicBezTo>
                  <a:pt x="1539777" y="237490"/>
                  <a:pt x="1526296" y="216916"/>
                  <a:pt x="1519555" y="203200"/>
                </a:cubicBezTo>
                <a:cubicBezTo>
                  <a:pt x="1539777" y="210058"/>
                  <a:pt x="1560000" y="216916"/>
                  <a:pt x="1573481" y="223774"/>
                </a:cubicBezTo>
                <a:cubicBezTo>
                  <a:pt x="1580222" y="230632"/>
                  <a:pt x="1585278" y="239205"/>
                  <a:pt x="1590333" y="247777"/>
                </a:cubicBezTo>
                <a:lnTo>
                  <a:pt x="1605062" y="268757"/>
                </a:lnTo>
                <a:lnTo>
                  <a:pt x="1592961" y="246098"/>
                </a:lnTo>
                <a:cubicBezTo>
                  <a:pt x="1587818" y="238641"/>
                  <a:pt x="1582674" y="232014"/>
                  <a:pt x="1579245" y="225386"/>
                </a:cubicBezTo>
                <a:cubicBezTo>
                  <a:pt x="1579245" y="205502"/>
                  <a:pt x="1586103" y="185619"/>
                  <a:pt x="1586103" y="165735"/>
                </a:cubicBezTo>
                <a:close/>
                <a:moveTo>
                  <a:pt x="111887" y="165735"/>
                </a:moveTo>
                <a:cubicBezTo>
                  <a:pt x="111887" y="185619"/>
                  <a:pt x="118745" y="205502"/>
                  <a:pt x="118745" y="225386"/>
                </a:cubicBezTo>
                <a:cubicBezTo>
                  <a:pt x="111887" y="245269"/>
                  <a:pt x="98171" y="258525"/>
                  <a:pt x="91313" y="271780"/>
                </a:cubicBezTo>
                <a:cubicBezTo>
                  <a:pt x="84455" y="251897"/>
                  <a:pt x="84455" y="232013"/>
                  <a:pt x="84455" y="212130"/>
                </a:cubicBezTo>
                <a:cubicBezTo>
                  <a:pt x="91313" y="198874"/>
                  <a:pt x="98171" y="185619"/>
                  <a:pt x="111887" y="165735"/>
                </a:cubicBezTo>
                <a:close/>
                <a:moveTo>
                  <a:pt x="225425" y="159385"/>
                </a:moveTo>
                <a:cubicBezTo>
                  <a:pt x="212000" y="172720"/>
                  <a:pt x="198574" y="186055"/>
                  <a:pt x="191861" y="199390"/>
                </a:cubicBezTo>
                <a:cubicBezTo>
                  <a:pt x="171722" y="206058"/>
                  <a:pt x="151584" y="206058"/>
                  <a:pt x="131445" y="212725"/>
                </a:cubicBezTo>
                <a:cubicBezTo>
                  <a:pt x="144871" y="199390"/>
                  <a:pt x="151584" y="186055"/>
                  <a:pt x="165009" y="172720"/>
                </a:cubicBezTo>
                <a:cubicBezTo>
                  <a:pt x="185148" y="166053"/>
                  <a:pt x="205286" y="159385"/>
                  <a:pt x="225425" y="159385"/>
                </a:cubicBezTo>
                <a:close/>
                <a:moveTo>
                  <a:pt x="1472565" y="153035"/>
                </a:moveTo>
                <a:cubicBezTo>
                  <a:pt x="1492704" y="159306"/>
                  <a:pt x="1512842" y="165576"/>
                  <a:pt x="1532981" y="165576"/>
                </a:cubicBezTo>
                <a:cubicBezTo>
                  <a:pt x="1546407" y="178118"/>
                  <a:pt x="1553119" y="190659"/>
                  <a:pt x="1566545" y="203200"/>
                </a:cubicBezTo>
                <a:cubicBezTo>
                  <a:pt x="1546407" y="203200"/>
                  <a:pt x="1526268" y="196930"/>
                  <a:pt x="1506129" y="196930"/>
                </a:cubicBezTo>
                <a:cubicBezTo>
                  <a:pt x="1499417" y="178118"/>
                  <a:pt x="1485991" y="165576"/>
                  <a:pt x="1472565" y="153035"/>
                </a:cubicBezTo>
                <a:close/>
                <a:moveTo>
                  <a:pt x="1428750" y="112395"/>
                </a:moveTo>
                <a:cubicBezTo>
                  <a:pt x="1448181" y="112395"/>
                  <a:pt x="1467612" y="112395"/>
                  <a:pt x="1487043" y="112395"/>
                </a:cubicBezTo>
                <a:cubicBezTo>
                  <a:pt x="1499997" y="125942"/>
                  <a:pt x="1512951" y="139489"/>
                  <a:pt x="1525905" y="153035"/>
                </a:cubicBezTo>
                <a:cubicBezTo>
                  <a:pt x="1506474" y="146262"/>
                  <a:pt x="1487043" y="146262"/>
                  <a:pt x="1467612" y="146262"/>
                </a:cubicBezTo>
                <a:cubicBezTo>
                  <a:pt x="1454658" y="132715"/>
                  <a:pt x="1441704" y="119169"/>
                  <a:pt x="1428750" y="112395"/>
                </a:cubicBezTo>
                <a:close/>
                <a:moveTo>
                  <a:pt x="1532255" y="106045"/>
                </a:moveTo>
                <a:cubicBezTo>
                  <a:pt x="1545802" y="118999"/>
                  <a:pt x="1559348" y="131953"/>
                  <a:pt x="1572895" y="144907"/>
                </a:cubicBezTo>
                <a:cubicBezTo>
                  <a:pt x="1572895" y="164338"/>
                  <a:pt x="1572895" y="183769"/>
                  <a:pt x="1572895" y="203200"/>
                </a:cubicBezTo>
                <a:cubicBezTo>
                  <a:pt x="1559348" y="190246"/>
                  <a:pt x="1545802" y="177292"/>
                  <a:pt x="1539028" y="164338"/>
                </a:cubicBezTo>
                <a:cubicBezTo>
                  <a:pt x="1539028" y="144907"/>
                  <a:pt x="1532255" y="125476"/>
                  <a:pt x="1532255" y="106045"/>
                </a:cubicBezTo>
                <a:close/>
                <a:moveTo>
                  <a:pt x="159385" y="106045"/>
                </a:moveTo>
                <a:cubicBezTo>
                  <a:pt x="159385" y="125476"/>
                  <a:pt x="159385" y="144907"/>
                  <a:pt x="159385" y="164338"/>
                </a:cubicBezTo>
                <a:cubicBezTo>
                  <a:pt x="152527" y="177292"/>
                  <a:pt x="138811" y="190246"/>
                  <a:pt x="125095" y="203200"/>
                </a:cubicBezTo>
                <a:cubicBezTo>
                  <a:pt x="125095" y="183769"/>
                  <a:pt x="125095" y="170815"/>
                  <a:pt x="125095" y="151384"/>
                </a:cubicBezTo>
                <a:cubicBezTo>
                  <a:pt x="138811" y="131953"/>
                  <a:pt x="152527" y="118999"/>
                  <a:pt x="159385" y="106045"/>
                </a:cubicBezTo>
                <a:close/>
                <a:moveTo>
                  <a:pt x="1427917" y="65405"/>
                </a:moveTo>
                <a:cubicBezTo>
                  <a:pt x="1440855" y="79121"/>
                  <a:pt x="1460262" y="85979"/>
                  <a:pt x="1473200" y="99695"/>
                </a:cubicBezTo>
                <a:cubicBezTo>
                  <a:pt x="1453793" y="99695"/>
                  <a:pt x="1434386" y="99695"/>
                  <a:pt x="1414979" y="99695"/>
                </a:cubicBezTo>
                <a:cubicBezTo>
                  <a:pt x="1402040" y="92837"/>
                  <a:pt x="1389102" y="79121"/>
                  <a:pt x="1369695" y="72263"/>
                </a:cubicBezTo>
                <a:cubicBezTo>
                  <a:pt x="1389102" y="72263"/>
                  <a:pt x="1408510" y="65405"/>
                  <a:pt x="1427917" y="65405"/>
                </a:cubicBezTo>
                <a:close/>
                <a:moveTo>
                  <a:pt x="270764" y="65405"/>
                </a:moveTo>
                <a:cubicBezTo>
                  <a:pt x="290195" y="72179"/>
                  <a:pt x="309626" y="72179"/>
                  <a:pt x="322580" y="72179"/>
                </a:cubicBezTo>
                <a:cubicBezTo>
                  <a:pt x="309626" y="85725"/>
                  <a:pt x="296672" y="92499"/>
                  <a:pt x="283718" y="106045"/>
                </a:cubicBezTo>
                <a:cubicBezTo>
                  <a:pt x="264287" y="99272"/>
                  <a:pt x="244856" y="99272"/>
                  <a:pt x="225425" y="99272"/>
                </a:cubicBezTo>
                <a:cubicBezTo>
                  <a:pt x="238379" y="92499"/>
                  <a:pt x="251333" y="78952"/>
                  <a:pt x="270764" y="65405"/>
                </a:cubicBezTo>
                <a:close/>
                <a:moveTo>
                  <a:pt x="1482090" y="53340"/>
                </a:moveTo>
                <a:cubicBezTo>
                  <a:pt x="1494609" y="60053"/>
                  <a:pt x="1507127" y="73479"/>
                  <a:pt x="1519646" y="86905"/>
                </a:cubicBezTo>
                <a:cubicBezTo>
                  <a:pt x="1519646" y="107043"/>
                  <a:pt x="1525905" y="127182"/>
                  <a:pt x="1525905" y="147320"/>
                </a:cubicBezTo>
                <a:cubicBezTo>
                  <a:pt x="1513387" y="133895"/>
                  <a:pt x="1500868" y="120469"/>
                  <a:pt x="1488349" y="107043"/>
                </a:cubicBezTo>
                <a:cubicBezTo>
                  <a:pt x="1488349" y="93617"/>
                  <a:pt x="1482090" y="73479"/>
                  <a:pt x="1482090" y="53340"/>
                </a:cubicBezTo>
                <a:close/>
                <a:moveTo>
                  <a:pt x="219076" y="53340"/>
                </a:moveTo>
                <a:cubicBezTo>
                  <a:pt x="219076" y="73479"/>
                  <a:pt x="212362" y="93617"/>
                  <a:pt x="212362" y="113756"/>
                </a:cubicBezTo>
                <a:lnTo>
                  <a:pt x="192304" y="132978"/>
                </a:lnTo>
                <a:lnTo>
                  <a:pt x="210947" y="119169"/>
                </a:lnTo>
                <a:cubicBezTo>
                  <a:pt x="230378" y="112395"/>
                  <a:pt x="249809" y="112395"/>
                  <a:pt x="269240" y="112395"/>
                </a:cubicBezTo>
                <a:cubicBezTo>
                  <a:pt x="256286" y="125942"/>
                  <a:pt x="243332" y="139489"/>
                  <a:pt x="230378" y="146262"/>
                </a:cubicBezTo>
                <a:cubicBezTo>
                  <a:pt x="210947" y="153035"/>
                  <a:pt x="191516" y="153035"/>
                  <a:pt x="172085" y="153035"/>
                </a:cubicBezTo>
                <a:cubicBezTo>
                  <a:pt x="178562" y="146262"/>
                  <a:pt x="185039" y="139489"/>
                  <a:pt x="191516" y="133562"/>
                </a:cubicBezTo>
                <a:lnTo>
                  <a:pt x="191682" y="133439"/>
                </a:lnTo>
                <a:lnTo>
                  <a:pt x="172085" y="147320"/>
                </a:lnTo>
                <a:cubicBezTo>
                  <a:pt x="172085" y="133895"/>
                  <a:pt x="178798" y="113756"/>
                  <a:pt x="178798" y="93617"/>
                </a:cubicBezTo>
                <a:cubicBezTo>
                  <a:pt x="192224" y="80192"/>
                  <a:pt x="205650" y="66766"/>
                  <a:pt x="219076" y="53340"/>
                </a:cubicBezTo>
                <a:close/>
                <a:moveTo>
                  <a:pt x="1413510" y="6350"/>
                </a:moveTo>
                <a:cubicBezTo>
                  <a:pt x="1426775" y="13091"/>
                  <a:pt x="1440039" y="26573"/>
                  <a:pt x="1459936" y="33313"/>
                </a:cubicBezTo>
                <a:cubicBezTo>
                  <a:pt x="1466568" y="53536"/>
                  <a:pt x="1473200" y="73758"/>
                  <a:pt x="1473200" y="93980"/>
                </a:cubicBezTo>
                <a:cubicBezTo>
                  <a:pt x="1459936" y="80499"/>
                  <a:pt x="1446671" y="73758"/>
                  <a:pt x="1433407" y="60276"/>
                </a:cubicBezTo>
                <a:cubicBezTo>
                  <a:pt x="1426775" y="40054"/>
                  <a:pt x="1420142" y="26573"/>
                  <a:pt x="1413510" y="6350"/>
                </a:cubicBezTo>
                <a:close/>
                <a:moveTo>
                  <a:pt x="284480" y="6350"/>
                </a:moveTo>
                <a:cubicBezTo>
                  <a:pt x="277940" y="26573"/>
                  <a:pt x="271399" y="46795"/>
                  <a:pt x="264859" y="67017"/>
                </a:cubicBezTo>
                <a:cubicBezTo>
                  <a:pt x="251778" y="73758"/>
                  <a:pt x="238697" y="87239"/>
                  <a:pt x="219076" y="93980"/>
                </a:cubicBezTo>
                <a:cubicBezTo>
                  <a:pt x="225616" y="73758"/>
                  <a:pt x="232156" y="60276"/>
                  <a:pt x="238697" y="40054"/>
                </a:cubicBezTo>
                <a:cubicBezTo>
                  <a:pt x="251778" y="26573"/>
                  <a:pt x="271399" y="19832"/>
                  <a:pt x="284480" y="6350"/>
                </a:cubicBezTo>
                <a:close/>
                <a:moveTo>
                  <a:pt x="1329055" y="0"/>
                </a:moveTo>
                <a:lnTo>
                  <a:pt x="1388626" y="12567"/>
                </a:lnTo>
                <a:lnTo>
                  <a:pt x="1429385" y="59690"/>
                </a:lnTo>
                <a:lnTo>
                  <a:pt x="1369814" y="47124"/>
                </a:lnTo>
                <a:close/>
                <a:moveTo>
                  <a:pt x="369570" y="0"/>
                </a:moveTo>
                <a:lnTo>
                  <a:pt x="328811" y="46718"/>
                </a:lnTo>
                <a:lnTo>
                  <a:pt x="269240" y="65405"/>
                </a:lnTo>
                <a:lnTo>
                  <a:pt x="309999" y="186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732" name="文本框 731"/>
          <p:cNvSpPr txBox="1"/>
          <p:nvPr>
            <p:custDataLst>
              <p:tags r:id="rId9"/>
            </p:custDataLst>
          </p:nvPr>
        </p:nvSpPr>
        <p:spPr>
          <a:xfrm>
            <a:off x="903846" y="4982112"/>
            <a:ext cx="1378714" cy="825932"/>
          </a:xfrm>
          <a:prstGeom prst="rect">
            <a:avLst/>
          </a:prstGeom>
          <a:noFill/>
        </p:spPr>
        <p:txBody>
          <a:bodyPr wrap="square" rtlCol="0" anchor="ctr" anchorCtr="0">
            <a:normAutofit fontScale="97500" lnSpcReduction="10000"/>
          </a:bodyPr>
          <a:lstStyle>
            <a:defPPr>
              <a:defRPr lang="en-US"/>
            </a:defPPr>
            <a:lvl1pPr marL="342900" indent="-342900">
              <a:lnSpc>
                <a:spcPct val="140000"/>
              </a:lnSpc>
              <a:buFont typeface="+mj-lt"/>
              <a:buAutoNum type="arabicPeriod"/>
              <a:defRPr kumimoji="1" sz="1400">
                <a:solidFill>
                  <a:srgbClr val="222222">
                    <a:lumMod val="75000"/>
                    <a:lumOff val="25000"/>
                  </a:srgbClr>
                </a:solidFill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pc="1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为人流密集地点提供小微化分类机器</a:t>
            </a:r>
          </a:p>
        </p:txBody>
      </p:sp>
      <p:sp>
        <p:nvSpPr>
          <p:cNvPr id="463" name="任意多边形: 形状 462"/>
          <p:cNvSpPr/>
          <p:nvPr>
            <p:custDataLst>
              <p:tags r:id="rId10"/>
            </p:custDataLst>
          </p:nvPr>
        </p:nvSpPr>
        <p:spPr bwMode="auto">
          <a:xfrm>
            <a:off x="3370580" y="1846579"/>
            <a:ext cx="1698625" cy="1094741"/>
          </a:xfrm>
          <a:custGeom>
            <a:avLst/>
            <a:gdLst>
              <a:gd name="connsiteX0" fmla="*/ 422275 w 1698625"/>
              <a:gd name="connsiteY0" fmla="*/ 1054100 h 1094741"/>
              <a:gd name="connsiteX1" fmla="*/ 475615 w 1698625"/>
              <a:gd name="connsiteY1" fmla="*/ 1074420 h 1094741"/>
              <a:gd name="connsiteX2" fmla="*/ 422275 w 1698625"/>
              <a:gd name="connsiteY2" fmla="*/ 1094740 h 1094741"/>
              <a:gd name="connsiteX3" fmla="*/ 368935 w 1698625"/>
              <a:gd name="connsiteY3" fmla="*/ 1074420 h 1094741"/>
              <a:gd name="connsiteX4" fmla="*/ 422275 w 1698625"/>
              <a:gd name="connsiteY4" fmla="*/ 1054100 h 1094741"/>
              <a:gd name="connsiteX5" fmla="*/ 1343224 w 1698625"/>
              <a:gd name="connsiteY5" fmla="*/ 1029336 h 1094741"/>
              <a:gd name="connsiteX6" fmla="*/ 1401445 w 1698625"/>
              <a:gd name="connsiteY6" fmla="*/ 1042883 h 1094741"/>
              <a:gd name="connsiteX7" fmla="*/ 1356162 w 1698625"/>
              <a:gd name="connsiteY7" fmla="*/ 1069976 h 1094741"/>
              <a:gd name="connsiteX8" fmla="*/ 1297940 w 1698625"/>
              <a:gd name="connsiteY8" fmla="*/ 1056429 h 1094741"/>
              <a:gd name="connsiteX9" fmla="*/ 1343224 w 1698625"/>
              <a:gd name="connsiteY9" fmla="*/ 1029336 h 1094741"/>
              <a:gd name="connsiteX10" fmla="*/ 357188 w 1698625"/>
              <a:gd name="connsiteY10" fmla="*/ 1029335 h 1094741"/>
              <a:gd name="connsiteX11" fmla="*/ 403860 w 1698625"/>
              <a:gd name="connsiteY11" fmla="*/ 1056428 h 1094741"/>
              <a:gd name="connsiteX12" fmla="*/ 350520 w 1698625"/>
              <a:gd name="connsiteY12" fmla="*/ 1069975 h 1094741"/>
              <a:gd name="connsiteX13" fmla="*/ 297180 w 1698625"/>
              <a:gd name="connsiteY13" fmla="*/ 1042882 h 1094741"/>
              <a:gd name="connsiteX14" fmla="*/ 357188 w 1698625"/>
              <a:gd name="connsiteY14" fmla="*/ 1029335 h 1094741"/>
              <a:gd name="connsiteX15" fmla="*/ 1304290 w 1698625"/>
              <a:gd name="connsiteY15" fmla="*/ 1000761 h 1094741"/>
              <a:gd name="connsiteX16" fmla="*/ 1290743 w 1698625"/>
              <a:gd name="connsiteY16" fmla="*/ 1025621 h 1094741"/>
              <a:gd name="connsiteX17" fmla="*/ 1277676 w 1698625"/>
              <a:gd name="connsiteY17" fmla="*/ 1054563 h 1094741"/>
              <a:gd name="connsiteX18" fmla="*/ 1305520 w 1698625"/>
              <a:gd name="connsiteY18" fmla="*/ 1064261 h 1094741"/>
              <a:gd name="connsiteX19" fmla="*/ 1329690 w 1698625"/>
              <a:gd name="connsiteY19" fmla="*/ 1074421 h 1094741"/>
              <a:gd name="connsiteX20" fmla="*/ 1283017 w 1698625"/>
              <a:gd name="connsiteY20" fmla="*/ 1094741 h 1094741"/>
              <a:gd name="connsiteX21" fmla="*/ 1223010 w 1698625"/>
              <a:gd name="connsiteY21" fmla="*/ 1074421 h 1094741"/>
              <a:gd name="connsiteX22" fmla="*/ 1249680 w 1698625"/>
              <a:gd name="connsiteY22" fmla="*/ 1064261 h 1094741"/>
              <a:gd name="connsiteX23" fmla="*/ 1268907 w 1698625"/>
              <a:gd name="connsiteY23" fmla="*/ 1056937 h 1094741"/>
              <a:gd name="connsiteX24" fmla="*/ 1250103 w 1698625"/>
              <a:gd name="connsiteY24" fmla="*/ 1059911 h 1094741"/>
              <a:gd name="connsiteX25" fmla="*/ 1223010 w 1698625"/>
              <a:gd name="connsiteY25" fmla="*/ 1069341 h 1094741"/>
              <a:gd name="connsiteX26" fmla="*/ 1256876 w 1698625"/>
              <a:gd name="connsiteY26" fmla="*/ 1021335 h 1094741"/>
              <a:gd name="connsiteX27" fmla="*/ 1304290 w 1698625"/>
              <a:gd name="connsiteY27" fmla="*/ 1000761 h 1094741"/>
              <a:gd name="connsiteX28" fmla="*/ 394335 w 1698625"/>
              <a:gd name="connsiteY28" fmla="*/ 1000760 h 1094741"/>
              <a:gd name="connsiteX29" fmla="*/ 448522 w 1698625"/>
              <a:gd name="connsiteY29" fmla="*/ 1021334 h 1094741"/>
              <a:gd name="connsiteX30" fmla="*/ 475615 w 1698625"/>
              <a:gd name="connsiteY30" fmla="*/ 1069340 h 1094741"/>
              <a:gd name="connsiteX31" fmla="*/ 428202 w 1698625"/>
              <a:gd name="connsiteY31" fmla="*/ 1055624 h 1094741"/>
              <a:gd name="connsiteX32" fmla="*/ 394335 w 1698625"/>
              <a:gd name="connsiteY32" fmla="*/ 1000760 h 1094741"/>
              <a:gd name="connsiteX33" fmla="*/ 1409264 w 1698625"/>
              <a:gd name="connsiteY33" fmla="*/ 994411 h 1094741"/>
              <a:gd name="connsiteX34" fmla="*/ 1467485 w 1698625"/>
              <a:gd name="connsiteY34" fmla="*/ 994411 h 1094741"/>
              <a:gd name="connsiteX35" fmla="*/ 1422202 w 1698625"/>
              <a:gd name="connsiteY35" fmla="*/ 1028701 h 1094741"/>
              <a:gd name="connsiteX36" fmla="*/ 1363980 w 1698625"/>
              <a:gd name="connsiteY36" fmla="*/ 1021843 h 1094741"/>
              <a:gd name="connsiteX37" fmla="*/ 1409264 w 1698625"/>
              <a:gd name="connsiteY37" fmla="*/ 994411 h 1094741"/>
              <a:gd name="connsiteX38" fmla="*/ 238125 w 1698625"/>
              <a:gd name="connsiteY38" fmla="*/ 994410 h 1094741"/>
              <a:gd name="connsiteX39" fmla="*/ 298323 w 1698625"/>
              <a:gd name="connsiteY39" fmla="*/ 994410 h 1094741"/>
              <a:gd name="connsiteX40" fmla="*/ 338455 w 1698625"/>
              <a:gd name="connsiteY40" fmla="*/ 1021842 h 1094741"/>
              <a:gd name="connsiteX41" fmla="*/ 284946 w 1698625"/>
              <a:gd name="connsiteY41" fmla="*/ 1028700 h 1094741"/>
              <a:gd name="connsiteX42" fmla="*/ 238125 w 1698625"/>
              <a:gd name="connsiteY42" fmla="*/ 994410 h 1094741"/>
              <a:gd name="connsiteX43" fmla="*/ 1363345 w 1698625"/>
              <a:gd name="connsiteY43" fmla="*/ 969646 h 1094741"/>
              <a:gd name="connsiteX44" fmla="*/ 1343724 w 1698625"/>
              <a:gd name="connsiteY44" fmla="*/ 1021716 h 1094741"/>
              <a:gd name="connsiteX45" fmla="*/ 1297940 w 1698625"/>
              <a:gd name="connsiteY45" fmla="*/ 1047751 h 1094741"/>
              <a:gd name="connsiteX46" fmla="*/ 1317561 w 1698625"/>
              <a:gd name="connsiteY46" fmla="*/ 995681 h 1094741"/>
              <a:gd name="connsiteX47" fmla="*/ 1363345 w 1698625"/>
              <a:gd name="connsiteY47" fmla="*/ 969646 h 1094741"/>
              <a:gd name="connsiteX48" fmla="*/ 337820 w 1698625"/>
              <a:gd name="connsiteY48" fmla="*/ 969645 h 1094741"/>
              <a:gd name="connsiteX49" fmla="*/ 383482 w 1698625"/>
              <a:gd name="connsiteY49" fmla="*/ 995680 h 1094741"/>
              <a:gd name="connsiteX50" fmla="*/ 409575 w 1698625"/>
              <a:gd name="connsiteY50" fmla="*/ 1047750 h 1094741"/>
              <a:gd name="connsiteX51" fmla="*/ 363913 w 1698625"/>
              <a:gd name="connsiteY51" fmla="*/ 1021715 h 1094741"/>
              <a:gd name="connsiteX52" fmla="*/ 337820 w 1698625"/>
              <a:gd name="connsiteY52" fmla="*/ 969645 h 1094741"/>
              <a:gd name="connsiteX53" fmla="*/ 1468302 w 1698625"/>
              <a:gd name="connsiteY53" fmla="*/ 950596 h 1094741"/>
              <a:gd name="connsiteX54" fmla="*/ 1520190 w 1698625"/>
              <a:gd name="connsiteY54" fmla="*/ 950596 h 1094741"/>
              <a:gd name="connsiteX55" fmla="*/ 1481274 w 1698625"/>
              <a:gd name="connsiteY55" fmla="*/ 981817 h 1094741"/>
              <a:gd name="connsiteX56" fmla="*/ 1429385 w 1698625"/>
              <a:gd name="connsiteY56" fmla="*/ 988061 h 1094741"/>
              <a:gd name="connsiteX57" fmla="*/ 1468302 w 1698625"/>
              <a:gd name="connsiteY57" fmla="*/ 950596 h 1094741"/>
              <a:gd name="connsiteX58" fmla="*/ 178435 w 1698625"/>
              <a:gd name="connsiteY58" fmla="*/ 950595 h 1094741"/>
              <a:gd name="connsiteX59" fmla="*/ 238633 w 1698625"/>
              <a:gd name="connsiteY59" fmla="*/ 950595 h 1094741"/>
              <a:gd name="connsiteX60" fmla="*/ 278765 w 1698625"/>
              <a:gd name="connsiteY60" fmla="*/ 988060 h 1094741"/>
              <a:gd name="connsiteX61" fmla="*/ 218567 w 1698625"/>
              <a:gd name="connsiteY61" fmla="*/ 981816 h 1094741"/>
              <a:gd name="connsiteX62" fmla="*/ 178435 w 1698625"/>
              <a:gd name="connsiteY62" fmla="*/ 950595 h 1094741"/>
              <a:gd name="connsiteX63" fmla="*/ 1423035 w 1698625"/>
              <a:gd name="connsiteY63" fmla="*/ 935356 h 1094741"/>
              <a:gd name="connsiteX64" fmla="*/ 1403414 w 1698625"/>
              <a:gd name="connsiteY64" fmla="*/ 989282 h 1094741"/>
              <a:gd name="connsiteX65" fmla="*/ 1357630 w 1698625"/>
              <a:gd name="connsiteY65" fmla="*/ 1022986 h 1094741"/>
              <a:gd name="connsiteX66" fmla="*/ 1377252 w 1698625"/>
              <a:gd name="connsiteY66" fmla="*/ 962319 h 1094741"/>
              <a:gd name="connsiteX67" fmla="*/ 1423035 w 1698625"/>
              <a:gd name="connsiteY67" fmla="*/ 935356 h 1094741"/>
              <a:gd name="connsiteX68" fmla="*/ 278765 w 1698625"/>
              <a:gd name="connsiteY68" fmla="*/ 935355 h 1094741"/>
              <a:gd name="connsiteX69" fmla="*/ 324549 w 1698625"/>
              <a:gd name="connsiteY69" fmla="*/ 962318 h 1094741"/>
              <a:gd name="connsiteX70" fmla="*/ 344170 w 1698625"/>
              <a:gd name="connsiteY70" fmla="*/ 1022985 h 1094741"/>
              <a:gd name="connsiteX71" fmla="*/ 298387 w 1698625"/>
              <a:gd name="connsiteY71" fmla="*/ 989281 h 1094741"/>
              <a:gd name="connsiteX72" fmla="*/ 278765 w 1698625"/>
              <a:gd name="connsiteY72" fmla="*/ 935355 h 1094741"/>
              <a:gd name="connsiteX73" fmla="*/ 1573530 w 1698625"/>
              <a:gd name="connsiteY73" fmla="*/ 891541 h 1094741"/>
              <a:gd name="connsiteX74" fmla="*/ 1541100 w 1698625"/>
              <a:gd name="connsiteY74" fmla="*/ 929165 h 1094741"/>
              <a:gd name="connsiteX75" fmla="*/ 1482725 w 1698625"/>
              <a:gd name="connsiteY75" fmla="*/ 941706 h 1094741"/>
              <a:gd name="connsiteX76" fmla="*/ 1521642 w 1698625"/>
              <a:gd name="connsiteY76" fmla="*/ 897812 h 1094741"/>
              <a:gd name="connsiteX77" fmla="*/ 1573530 w 1698625"/>
              <a:gd name="connsiteY77" fmla="*/ 891541 h 1094741"/>
              <a:gd name="connsiteX78" fmla="*/ 1466850 w 1698625"/>
              <a:gd name="connsiteY78" fmla="*/ 891541 h 1094741"/>
              <a:gd name="connsiteX79" fmla="*/ 1460591 w 1698625"/>
              <a:gd name="connsiteY79" fmla="*/ 943430 h 1094741"/>
              <a:gd name="connsiteX80" fmla="*/ 1423035 w 1698625"/>
              <a:gd name="connsiteY80" fmla="*/ 982346 h 1094741"/>
              <a:gd name="connsiteX81" fmla="*/ 1429295 w 1698625"/>
              <a:gd name="connsiteY81" fmla="*/ 923971 h 1094741"/>
              <a:gd name="connsiteX82" fmla="*/ 1466850 w 1698625"/>
              <a:gd name="connsiteY82" fmla="*/ 891541 h 1094741"/>
              <a:gd name="connsiteX83" fmla="*/ 231775 w 1698625"/>
              <a:gd name="connsiteY83" fmla="*/ 891540 h 1094741"/>
              <a:gd name="connsiteX84" fmla="*/ 272052 w 1698625"/>
              <a:gd name="connsiteY84" fmla="*/ 923970 h 1094741"/>
              <a:gd name="connsiteX85" fmla="*/ 278765 w 1698625"/>
              <a:gd name="connsiteY85" fmla="*/ 982345 h 1094741"/>
              <a:gd name="connsiteX86" fmla="*/ 238488 w 1698625"/>
              <a:gd name="connsiteY86" fmla="*/ 943429 h 1094741"/>
              <a:gd name="connsiteX87" fmla="*/ 231775 w 1698625"/>
              <a:gd name="connsiteY87" fmla="*/ 891540 h 1094741"/>
              <a:gd name="connsiteX88" fmla="*/ 125095 w 1698625"/>
              <a:gd name="connsiteY88" fmla="*/ 891540 h 1094741"/>
              <a:gd name="connsiteX89" fmla="*/ 185511 w 1698625"/>
              <a:gd name="connsiteY89" fmla="*/ 897811 h 1094741"/>
              <a:gd name="connsiteX90" fmla="*/ 219075 w 1698625"/>
              <a:gd name="connsiteY90" fmla="*/ 941705 h 1094741"/>
              <a:gd name="connsiteX91" fmla="*/ 158659 w 1698625"/>
              <a:gd name="connsiteY91" fmla="*/ 929164 h 1094741"/>
              <a:gd name="connsiteX92" fmla="*/ 125095 w 1698625"/>
              <a:gd name="connsiteY92" fmla="*/ 891540 h 1094741"/>
              <a:gd name="connsiteX93" fmla="*/ 1513840 w 1698625"/>
              <a:gd name="connsiteY93" fmla="*/ 838201 h 1094741"/>
              <a:gd name="connsiteX94" fmla="*/ 1513840 w 1698625"/>
              <a:gd name="connsiteY94" fmla="*/ 896494 h 1094741"/>
              <a:gd name="connsiteX95" fmla="*/ 1482725 w 1698625"/>
              <a:gd name="connsiteY95" fmla="*/ 935356 h 1094741"/>
              <a:gd name="connsiteX96" fmla="*/ 1482725 w 1698625"/>
              <a:gd name="connsiteY96" fmla="*/ 877063 h 1094741"/>
              <a:gd name="connsiteX97" fmla="*/ 1513840 w 1698625"/>
              <a:gd name="connsiteY97" fmla="*/ 838201 h 1094741"/>
              <a:gd name="connsiteX98" fmla="*/ 184785 w 1698625"/>
              <a:gd name="connsiteY98" fmla="*/ 838200 h 1094741"/>
              <a:gd name="connsiteX99" fmla="*/ 225425 w 1698625"/>
              <a:gd name="connsiteY99" fmla="*/ 877062 h 1094741"/>
              <a:gd name="connsiteX100" fmla="*/ 225425 w 1698625"/>
              <a:gd name="connsiteY100" fmla="*/ 935355 h 1094741"/>
              <a:gd name="connsiteX101" fmla="*/ 191558 w 1698625"/>
              <a:gd name="connsiteY101" fmla="*/ 896493 h 1094741"/>
              <a:gd name="connsiteX102" fmla="*/ 184785 w 1698625"/>
              <a:gd name="connsiteY102" fmla="*/ 838200 h 1094741"/>
              <a:gd name="connsiteX103" fmla="*/ 1620520 w 1698625"/>
              <a:gd name="connsiteY103" fmla="*/ 825501 h 1094741"/>
              <a:gd name="connsiteX104" fmla="*/ 1586816 w 1698625"/>
              <a:gd name="connsiteY104" fmla="*/ 871285 h 1094741"/>
              <a:gd name="connsiteX105" fmla="*/ 1532890 w 1698625"/>
              <a:gd name="connsiteY105" fmla="*/ 890906 h 1094741"/>
              <a:gd name="connsiteX106" fmla="*/ 1559853 w 1698625"/>
              <a:gd name="connsiteY106" fmla="*/ 845123 h 1094741"/>
              <a:gd name="connsiteX107" fmla="*/ 1620520 w 1698625"/>
              <a:gd name="connsiteY107" fmla="*/ 825501 h 1094741"/>
              <a:gd name="connsiteX108" fmla="*/ 84455 w 1698625"/>
              <a:gd name="connsiteY108" fmla="*/ 825500 h 1094741"/>
              <a:gd name="connsiteX109" fmla="*/ 138381 w 1698625"/>
              <a:gd name="connsiteY109" fmla="*/ 845122 h 1094741"/>
              <a:gd name="connsiteX110" fmla="*/ 172085 w 1698625"/>
              <a:gd name="connsiteY110" fmla="*/ 890905 h 1094741"/>
              <a:gd name="connsiteX111" fmla="*/ 111418 w 1698625"/>
              <a:gd name="connsiteY111" fmla="*/ 871284 h 1094741"/>
              <a:gd name="connsiteX112" fmla="*/ 84455 w 1698625"/>
              <a:gd name="connsiteY112" fmla="*/ 825500 h 1094741"/>
              <a:gd name="connsiteX113" fmla="*/ 151003 w 1698625"/>
              <a:gd name="connsiteY113" fmla="*/ 784860 h 1094741"/>
              <a:gd name="connsiteX114" fmla="*/ 178435 w 1698625"/>
              <a:gd name="connsiteY114" fmla="*/ 824992 h 1094741"/>
              <a:gd name="connsiteX115" fmla="*/ 178435 w 1698625"/>
              <a:gd name="connsiteY115" fmla="*/ 885190 h 1094741"/>
              <a:gd name="connsiteX116" fmla="*/ 144145 w 1698625"/>
              <a:gd name="connsiteY116" fmla="*/ 845058 h 1094741"/>
              <a:gd name="connsiteX117" fmla="*/ 151003 w 1698625"/>
              <a:gd name="connsiteY117" fmla="*/ 784860 h 1094741"/>
              <a:gd name="connsiteX118" fmla="*/ 1553972 w 1698625"/>
              <a:gd name="connsiteY118" fmla="*/ 779146 h 1094741"/>
              <a:gd name="connsiteX119" fmla="*/ 1560830 w 1698625"/>
              <a:gd name="connsiteY119" fmla="*/ 838796 h 1094741"/>
              <a:gd name="connsiteX120" fmla="*/ 1526540 w 1698625"/>
              <a:gd name="connsiteY120" fmla="*/ 885191 h 1094741"/>
              <a:gd name="connsiteX121" fmla="*/ 1526540 w 1698625"/>
              <a:gd name="connsiteY121" fmla="*/ 825541 h 1094741"/>
              <a:gd name="connsiteX122" fmla="*/ 1553972 w 1698625"/>
              <a:gd name="connsiteY122" fmla="*/ 779146 h 1094741"/>
              <a:gd name="connsiteX123" fmla="*/ 46990 w 1698625"/>
              <a:gd name="connsiteY123" fmla="*/ 756920 h 1094741"/>
              <a:gd name="connsiteX124" fmla="*/ 99060 w 1698625"/>
              <a:gd name="connsiteY124" fmla="*/ 784167 h 1094741"/>
              <a:gd name="connsiteX125" fmla="*/ 125095 w 1698625"/>
              <a:gd name="connsiteY125" fmla="*/ 831850 h 1094741"/>
              <a:gd name="connsiteX126" fmla="*/ 73025 w 1698625"/>
              <a:gd name="connsiteY126" fmla="*/ 804603 h 1094741"/>
              <a:gd name="connsiteX127" fmla="*/ 46990 w 1698625"/>
              <a:gd name="connsiteY127" fmla="*/ 756920 h 1094741"/>
              <a:gd name="connsiteX128" fmla="*/ 1651635 w 1698625"/>
              <a:gd name="connsiteY128" fmla="*/ 750571 h 1094741"/>
              <a:gd name="connsiteX129" fmla="*/ 1632066 w 1698625"/>
              <a:gd name="connsiteY129" fmla="*/ 798254 h 1094741"/>
              <a:gd name="connsiteX130" fmla="*/ 1579880 w 1698625"/>
              <a:gd name="connsiteY130" fmla="*/ 825501 h 1094741"/>
              <a:gd name="connsiteX131" fmla="*/ 1599450 w 1698625"/>
              <a:gd name="connsiteY131" fmla="*/ 777818 h 1094741"/>
              <a:gd name="connsiteX132" fmla="*/ 1651635 w 1698625"/>
              <a:gd name="connsiteY132" fmla="*/ 750571 h 1094741"/>
              <a:gd name="connsiteX133" fmla="*/ 119168 w 1698625"/>
              <a:gd name="connsiteY133" fmla="*/ 725805 h 1094741"/>
              <a:gd name="connsiteX134" fmla="*/ 144145 w 1698625"/>
              <a:gd name="connsiteY134" fmla="*/ 772200 h 1094741"/>
              <a:gd name="connsiteX135" fmla="*/ 131657 w 1698625"/>
              <a:gd name="connsiteY135" fmla="*/ 831850 h 1094741"/>
              <a:gd name="connsiteX136" fmla="*/ 106680 w 1698625"/>
              <a:gd name="connsiteY136" fmla="*/ 778828 h 1094741"/>
              <a:gd name="connsiteX137" fmla="*/ 119168 w 1698625"/>
              <a:gd name="connsiteY137" fmla="*/ 725805 h 1094741"/>
              <a:gd name="connsiteX138" fmla="*/ 1579499 w 1698625"/>
              <a:gd name="connsiteY138" fmla="*/ 719456 h 1094741"/>
              <a:gd name="connsiteX139" fmla="*/ 1591945 w 1698625"/>
              <a:gd name="connsiteY139" fmla="*/ 779106 h 1094741"/>
              <a:gd name="connsiteX140" fmla="*/ 1573276 w 1698625"/>
              <a:gd name="connsiteY140" fmla="*/ 825501 h 1094741"/>
              <a:gd name="connsiteX141" fmla="*/ 1560830 w 1698625"/>
              <a:gd name="connsiteY141" fmla="*/ 765851 h 1094741"/>
              <a:gd name="connsiteX142" fmla="*/ 1579499 w 1698625"/>
              <a:gd name="connsiteY142" fmla="*/ 719456 h 1094741"/>
              <a:gd name="connsiteX143" fmla="*/ 19050 w 1698625"/>
              <a:gd name="connsiteY143" fmla="*/ 685165 h 1094741"/>
              <a:gd name="connsiteX144" fmla="*/ 73544 w 1698625"/>
              <a:gd name="connsiteY144" fmla="*/ 719032 h 1094741"/>
              <a:gd name="connsiteX145" fmla="*/ 93980 w 1698625"/>
              <a:gd name="connsiteY145" fmla="*/ 766445 h 1094741"/>
              <a:gd name="connsiteX146" fmla="*/ 39485 w 1698625"/>
              <a:gd name="connsiteY146" fmla="*/ 739352 h 1094741"/>
              <a:gd name="connsiteX147" fmla="*/ 19050 w 1698625"/>
              <a:gd name="connsiteY147" fmla="*/ 685165 h 1094741"/>
              <a:gd name="connsiteX148" fmla="*/ 1679575 w 1698625"/>
              <a:gd name="connsiteY148" fmla="*/ 678816 h 1094741"/>
              <a:gd name="connsiteX149" fmla="*/ 1659954 w 1698625"/>
              <a:gd name="connsiteY149" fmla="*/ 732742 h 1094741"/>
              <a:gd name="connsiteX150" fmla="*/ 1614170 w 1698625"/>
              <a:gd name="connsiteY150" fmla="*/ 766446 h 1094741"/>
              <a:gd name="connsiteX151" fmla="*/ 1633792 w 1698625"/>
              <a:gd name="connsiteY151" fmla="*/ 712520 h 1094741"/>
              <a:gd name="connsiteX152" fmla="*/ 1679575 w 1698625"/>
              <a:gd name="connsiteY152" fmla="*/ 678816 h 1094741"/>
              <a:gd name="connsiteX153" fmla="*/ 98679 w 1698625"/>
              <a:gd name="connsiteY153" fmla="*/ 659765 h 1094741"/>
              <a:gd name="connsiteX154" fmla="*/ 112395 w 1698625"/>
              <a:gd name="connsiteY154" fmla="*/ 712788 h 1094741"/>
              <a:gd name="connsiteX155" fmla="*/ 98679 w 1698625"/>
              <a:gd name="connsiteY155" fmla="*/ 765810 h 1094741"/>
              <a:gd name="connsiteX156" fmla="*/ 78105 w 1698625"/>
              <a:gd name="connsiteY156" fmla="*/ 712788 h 1094741"/>
              <a:gd name="connsiteX157" fmla="*/ 98679 w 1698625"/>
              <a:gd name="connsiteY157" fmla="*/ 659765 h 1094741"/>
              <a:gd name="connsiteX158" fmla="*/ 1606550 w 1698625"/>
              <a:gd name="connsiteY158" fmla="*/ 653416 h 1094741"/>
              <a:gd name="connsiteX159" fmla="*/ 1626870 w 1698625"/>
              <a:gd name="connsiteY159" fmla="*/ 711638 h 1094741"/>
              <a:gd name="connsiteX160" fmla="*/ 1606550 w 1698625"/>
              <a:gd name="connsiteY160" fmla="*/ 756921 h 1094741"/>
              <a:gd name="connsiteX161" fmla="*/ 1586230 w 1698625"/>
              <a:gd name="connsiteY161" fmla="*/ 705169 h 1094741"/>
              <a:gd name="connsiteX162" fmla="*/ 1606550 w 1698625"/>
              <a:gd name="connsiteY162" fmla="*/ 653416 h 1094741"/>
              <a:gd name="connsiteX163" fmla="*/ 1692275 w 1698625"/>
              <a:gd name="connsiteY163" fmla="*/ 607061 h 1094741"/>
              <a:gd name="connsiteX164" fmla="*/ 1685608 w 1698625"/>
              <a:gd name="connsiteY164" fmla="*/ 659033 h 1094741"/>
              <a:gd name="connsiteX165" fmla="*/ 1638935 w 1698625"/>
              <a:gd name="connsiteY165" fmla="*/ 691516 h 1094741"/>
              <a:gd name="connsiteX166" fmla="*/ 1652270 w 1698625"/>
              <a:gd name="connsiteY166" fmla="*/ 639544 h 1094741"/>
              <a:gd name="connsiteX167" fmla="*/ 1692275 w 1698625"/>
              <a:gd name="connsiteY167" fmla="*/ 607061 h 1094741"/>
              <a:gd name="connsiteX168" fmla="*/ 6350 w 1698625"/>
              <a:gd name="connsiteY168" fmla="*/ 607060 h 1094741"/>
              <a:gd name="connsiteX169" fmla="*/ 52775 w 1698625"/>
              <a:gd name="connsiteY169" fmla="*/ 647337 h 1094741"/>
              <a:gd name="connsiteX170" fmla="*/ 66040 w 1698625"/>
              <a:gd name="connsiteY170" fmla="*/ 701040 h 1094741"/>
              <a:gd name="connsiteX171" fmla="*/ 19614 w 1698625"/>
              <a:gd name="connsiteY171" fmla="*/ 660763 h 1094741"/>
              <a:gd name="connsiteX172" fmla="*/ 6350 w 1698625"/>
              <a:gd name="connsiteY172" fmla="*/ 607060 h 1094741"/>
              <a:gd name="connsiteX173" fmla="*/ 87122 w 1698625"/>
              <a:gd name="connsiteY173" fmla="*/ 594360 h 1094741"/>
              <a:gd name="connsiteX174" fmla="*/ 93980 w 1698625"/>
              <a:gd name="connsiteY174" fmla="*/ 647383 h 1094741"/>
              <a:gd name="connsiteX175" fmla="*/ 66548 w 1698625"/>
              <a:gd name="connsiteY175" fmla="*/ 700405 h 1094741"/>
              <a:gd name="connsiteX176" fmla="*/ 59690 w 1698625"/>
              <a:gd name="connsiteY176" fmla="*/ 647383 h 1094741"/>
              <a:gd name="connsiteX177" fmla="*/ 87122 w 1698625"/>
              <a:gd name="connsiteY177" fmla="*/ 594360 h 1094741"/>
              <a:gd name="connsiteX178" fmla="*/ 1620309 w 1698625"/>
              <a:gd name="connsiteY178" fmla="*/ 588011 h 1094741"/>
              <a:gd name="connsiteX179" fmla="*/ 1645285 w 1698625"/>
              <a:gd name="connsiteY179" fmla="*/ 639764 h 1094741"/>
              <a:gd name="connsiteX180" fmla="*/ 1632797 w 1698625"/>
              <a:gd name="connsiteY180" fmla="*/ 691516 h 1094741"/>
              <a:gd name="connsiteX181" fmla="*/ 1607820 w 1698625"/>
              <a:gd name="connsiteY181" fmla="*/ 639764 h 1094741"/>
              <a:gd name="connsiteX182" fmla="*/ 1620309 w 1698625"/>
              <a:gd name="connsiteY182" fmla="*/ 588011 h 1094741"/>
              <a:gd name="connsiteX183" fmla="*/ 1698625 w 1698625"/>
              <a:gd name="connsiteY183" fmla="*/ 528321 h 1094741"/>
              <a:gd name="connsiteX184" fmla="*/ 1698625 w 1698625"/>
              <a:gd name="connsiteY184" fmla="*/ 580137 h 1094741"/>
              <a:gd name="connsiteX185" fmla="*/ 1657985 w 1698625"/>
              <a:gd name="connsiteY185" fmla="*/ 625476 h 1094741"/>
              <a:gd name="connsiteX186" fmla="*/ 1657985 w 1698625"/>
              <a:gd name="connsiteY186" fmla="*/ 567945 h 1094741"/>
              <a:gd name="connsiteX187" fmla="*/ 1657985 w 1698625"/>
              <a:gd name="connsiteY187" fmla="*/ 567183 h 1094741"/>
              <a:gd name="connsiteX188" fmla="*/ 1698625 w 1698625"/>
              <a:gd name="connsiteY188" fmla="*/ 528321 h 1094741"/>
              <a:gd name="connsiteX189" fmla="*/ 78211 w 1698625"/>
              <a:gd name="connsiteY189" fmla="*/ 528320 h 1094741"/>
              <a:gd name="connsiteX190" fmla="*/ 84455 w 1698625"/>
              <a:gd name="connsiteY190" fmla="*/ 580136 h 1094741"/>
              <a:gd name="connsiteX191" fmla="*/ 46990 w 1698625"/>
              <a:gd name="connsiteY191" fmla="*/ 625475 h 1094741"/>
              <a:gd name="connsiteX192" fmla="*/ 46990 w 1698625"/>
              <a:gd name="connsiteY192" fmla="*/ 573659 h 1094741"/>
              <a:gd name="connsiteX193" fmla="*/ 78211 w 1698625"/>
              <a:gd name="connsiteY193" fmla="*/ 528320 h 1094741"/>
              <a:gd name="connsiteX194" fmla="*/ 0 w 1698625"/>
              <a:gd name="connsiteY194" fmla="*/ 528320 h 1094741"/>
              <a:gd name="connsiteX195" fmla="*/ 40277 w 1698625"/>
              <a:gd name="connsiteY195" fmla="*/ 573659 h 1094741"/>
              <a:gd name="connsiteX196" fmla="*/ 46990 w 1698625"/>
              <a:gd name="connsiteY196" fmla="*/ 625475 h 1094741"/>
              <a:gd name="connsiteX197" fmla="*/ 6713 w 1698625"/>
              <a:gd name="connsiteY197" fmla="*/ 586613 h 1094741"/>
              <a:gd name="connsiteX198" fmla="*/ 0 w 1698625"/>
              <a:gd name="connsiteY198" fmla="*/ 528320 h 1094741"/>
              <a:gd name="connsiteX199" fmla="*/ 1620520 w 1698625"/>
              <a:gd name="connsiteY199" fmla="*/ 522606 h 1094741"/>
              <a:gd name="connsiteX200" fmla="*/ 1657985 w 1698625"/>
              <a:gd name="connsiteY200" fmla="*/ 567945 h 1094741"/>
              <a:gd name="connsiteX201" fmla="*/ 1651741 w 1698625"/>
              <a:gd name="connsiteY201" fmla="*/ 619761 h 1094741"/>
              <a:gd name="connsiteX202" fmla="*/ 1620520 w 1698625"/>
              <a:gd name="connsiteY202" fmla="*/ 574422 h 1094741"/>
              <a:gd name="connsiteX203" fmla="*/ 1620520 w 1698625"/>
              <a:gd name="connsiteY203" fmla="*/ 522606 h 1094741"/>
              <a:gd name="connsiteX204" fmla="*/ 1620520 w 1698625"/>
              <a:gd name="connsiteY204" fmla="*/ 456566 h 1094741"/>
              <a:gd name="connsiteX205" fmla="*/ 1657985 w 1698625"/>
              <a:gd name="connsiteY205" fmla="*/ 495428 h 1094741"/>
              <a:gd name="connsiteX206" fmla="*/ 1657985 w 1698625"/>
              <a:gd name="connsiteY206" fmla="*/ 553721 h 1094741"/>
              <a:gd name="connsiteX207" fmla="*/ 1620520 w 1698625"/>
              <a:gd name="connsiteY207" fmla="*/ 508382 h 1094741"/>
              <a:gd name="connsiteX208" fmla="*/ 1620520 w 1698625"/>
              <a:gd name="connsiteY208" fmla="*/ 456566 h 1094741"/>
              <a:gd name="connsiteX209" fmla="*/ 78105 w 1698625"/>
              <a:gd name="connsiteY209" fmla="*/ 456565 h 1094741"/>
              <a:gd name="connsiteX210" fmla="*/ 78105 w 1698625"/>
              <a:gd name="connsiteY210" fmla="*/ 514858 h 1094741"/>
              <a:gd name="connsiteX211" fmla="*/ 40640 w 1698625"/>
              <a:gd name="connsiteY211" fmla="*/ 553720 h 1094741"/>
              <a:gd name="connsiteX212" fmla="*/ 46884 w 1698625"/>
              <a:gd name="connsiteY212" fmla="*/ 501904 h 1094741"/>
              <a:gd name="connsiteX213" fmla="*/ 78105 w 1698625"/>
              <a:gd name="connsiteY213" fmla="*/ 456565 h 1094741"/>
              <a:gd name="connsiteX214" fmla="*/ 0 w 1698625"/>
              <a:gd name="connsiteY214" fmla="*/ 456565 h 1094741"/>
              <a:gd name="connsiteX215" fmla="*/ 40640 w 1698625"/>
              <a:gd name="connsiteY215" fmla="*/ 501904 h 1094741"/>
              <a:gd name="connsiteX216" fmla="*/ 33867 w 1698625"/>
              <a:gd name="connsiteY216" fmla="*/ 553720 h 1094741"/>
              <a:gd name="connsiteX217" fmla="*/ 0 w 1698625"/>
              <a:gd name="connsiteY217" fmla="*/ 508381 h 1094741"/>
              <a:gd name="connsiteX218" fmla="*/ 0 w 1698625"/>
              <a:gd name="connsiteY218" fmla="*/ 456565 h 1094741"/>
              <a:gd name="connsiteX219" fmla="*/ 1698625 w 1698625"/>
              <a:gd name="connsiteY219" fmla="*/ 447041 h 1094741"/>
              <a:gd name="connsiteX220" fmla="*/ 1698625 w 1698625"/>
              <a:gd name="connsiteY220" fmla="*/ 500064 h 1094741"/>
              <a:gd name="connsiteX221" fmla="*/ 1667510 w 1698625"/>
              <a:gd name="connsiteY221" fmla="*/ 553086 h 1094741"/>
              <a:gd name="connsiteX222" fmla="*/ 1667510 w 1698625"/>
              <a:gd name="connsiteY222" fmla="*/ 493436 h 1094741"/>
              <a:gd name="connsiteX223" fmla="*/ 1698625 w 1698625"/>
              <a:gd name="connsiteY223" fmla="*/ 447041 h 1094741"/>
              <a:gd name="connsiteX224" fmla="*/ 1607820 w 1698625"/>
              <a:gd name="connsiteY224" fmla="*/ 387986 h 1094741"/>
              <a:gd name="connsiteX225" fmla="*/ 1651715 w 1698625"/>
              <a:gd name="connsiteY225" fmla="*/ 428263 h 1094741"/>
              <a:gd name="connsiteX226" fmla="*/ 1657985 w 1698625"/>
              <a:gd name="connsiteY226" fmla="*/ 481966 h 1094741"/>
              <a:gd name="connsiteX227" fmla="*/ 1620361 w 1698625"/>
              <a:gd name="connsiteY227" fmla="*/ 441689 h 1094741"/>
              <a:gd name="connsiteX228" fmla="*/ 1607820 w 1698625"/>
              <a:gd name="connsiteY228" fmla="*/ 387986 h 1094741"/>
              <a:gd name="connsiteX229" fmla="*/ 93980 w 1698625"/>
              <a:gd name="connsiteY229" fmla="*/ 387985 h 1094741"/>
              <a:gd name="connsiteX230" fmla="*/ 87312 w 1698625"/>
              <a:gd name="connsiteY230" fmla="*/ 441688 h 1094741"/>
              <a:gd name="connsiteX231" fmla="*/ 40640 w 1698625"/>
              <a:gd name="connsiteY231" fmla="*/ 481965 h 1094741"/>
              <a:gd name="connsiteX232" fmla="*/ 53975 w 1698625"/>
              <a:gd name="connsiteY232" fmla="*/ 428262 h 1094741"/>
              <a:gd name="connsiteX233" fmla="*/ 93980 w 1698625"/>
              <a:gd name="connsiteY233" fmla="*/ 387985 h 1094741"/>
              <a:gd name="connsiteX234" fmla="*/ 19897 w 1698625"/>
              <a:gd name="connsiteY234" fmla="*/ 375285 h 1094741"/>
              <a:gd name="connsiteX235" fmla="*/ 46990 w 1698625"/>
              <a:gd name="connsiteY235" fmla="*/ 428308 h 1094741"/>
              <a:gd name="connsiteX236" fmla="*/ 33443 w 1698625"/>
              <a:gd name="connsiteY236" fmla="*/ 481330 h 1094741"/>
              <a:gd name="connsiteX237" fmla="*/ 6350 w 1698625"/>
              <a:gd name="connsiteY237" fmla="*/ 428308 h 1094741"/>
              <a:gd name="connsiteX238" fmla="*/ 19897 w 1698625"/>
              <a:gd name="connsiteY238" fmla="*/ 375285 h 1094741"/>
              <a:gd name="connsiteX239" fmla="*/ 1685417 w 1698625"/>
              <a:gd name="connsiteY239" fmla="*/ 368936 h 1094741"/>
              <a:gd name="connsiteX240" fmla="*/ 1692275 w 1698625"/>
              <a:gd name="connsiteY240" fmla="*/ 421959 h 1094741"/>
              <a:gd name="connsiteX241" fmla="*/ 1664843 w 1698625"/>
              <a:gd name="connsiteY241" fmla="*/ 474981 h 1094741"/>
              <a:gd name="connsiteX242" fmla="*/ 1657985 w 1698625"/>
              <a:gd name="connsiteY242" fmla="*/ 421959 h 1094741"/>
              <a:gd name="connsiteX243" fmla="*/ 1685417 w 1698625"/>
              <a:gd name="connsiteY243" fmla="*/ 368936 h 1094741"/>
              <a:gd name="connsiteX244" fmla="*/ 113030 w 1698625"/>
              <a:gd name="connsiteY244" fmla="*/ 331470 h 1094741"/>
              <a:gd name="connsiteX245" fmla="*/ 99765 w 1698625"/>
              <a:gd name="connsiteY245" fmla="*/ 377031 h 1094741"/>
              <a:gd name="connsiteX246" fmla="*/ 53340 w 1698625"/>
              <a:gd name="connsiteY246" fmla="*/ 409575 h 1094741"/>
              <a:gd name="connsiteX247" fmla="*/ 66604 w 1698625"/>
              <a:gd name="connsiteY247" fmla="*/ 364014 h 1094741"/>
              <a:gd name="connsiteX248" fmla="*/ 113030 w 1698625"/>
              <a:gd name="connsiteY248" fmla="*/ 331470 h 1094741"/>
              <a:gd name="connsiteX249" fmla="*/ 1586230 w 1698625"/>
              <a:gd name="connsiteY249" fmla="*/ 321946 h 1094741"/>
              <a:gd name="connsiteX250" fmla="*/ 1632014 w 1698625"/>
              <a:gd name="connsiteY250" fmla="*/ 355650 h 1094741"/>
              <a:gd name="connsiteX251" fmla="*/ 1651635 w 1698625"/>
              <a:gd name="connsiteY251" fmla="*/ 409576 h 1094741"/>
              <a:gd name="connsiteX252" fmla="*/ 1599311 w 1698625"/>
              <a:gd name="connsiteY252" fmla="*/ 375872 h 1094741"/>
              <a:gd name="connsiteX253" fmla="*/ 1586230 w 1698625"/>
              <a:gd name="connsiteY253" fmla="*/ 321946 h 1094741"/>
              <a:gd name="connsiteX254" fmla="*/ 40386 w 1698625"/>
              <a:gd name="connsiteY254" fmla="*/ 303530 h 1094741"/>
              <a:gd name="connsiteX255" fmla="*/ 59055 w 1698625"/>
              <a:gd name="connsiteY255" fmla="*/ 356553 h 1094741"/>
              <a:gd name="connsiteX256" fmla="*/ 46609 w 1698625"/>
              <a:gd name="connsiteY256" fmla="*/ 409575 h 1094741"/>
              <a:gd name="connsiteX257" fmla="*/ 27940 w 1698625"/>
              <a:gd name="connsiteY257" fmla="*/ 356553 h 1094741"/>
              <a:gd name="connsiteX258" fmla="*/ 40386 w 1698625"/>
              <a:gd name="connsiteY258" fmla="*/ 303530 h 1094741"/>
              <a:gd name="connsiteX259" fmla="*/ 1659255 w 1698625"/>
              <a:gd name="connsiteY259" fmla="*/ 297181 h 1094741"/>
              <a:gd name="connsiteX260" fmla="*/ 1679575 w 1698625"/>
              <a:gd name="connsiteY260" fmla="*/ 350204 h 1094741"/>
              <a:gd name="connsiteX261" fmla="*/ 1659255 w 1698625"/>
              <a:gd name="connsiteY261" fmla="*/ 403226 h 1094741"/>
              <a:gd name="connsiteX262" fmla="*/ 1638935 w 1698625"/>
              <a:gd name="connsiteY262" fmla="*/ 356831 h 1094741"/>
              <a:gd name="connsiteX263" fmla="*/ 1659255 w 1698625"/>
              <a:gd name="connsiteY263" fmla="*/ 297181 h 1094741"/>
              <a:gd name="connsiteX264" fmla="*/ 1554480 w 1698625"/>
              <a:gd name="connsiteY264" fmla="*/ 262891 h 1094741"/>
              <a:gd name="connsiteX265" fmla="*/ 1606550 w 1698625"/>
              <a:gd name="connsiteY265" fmla="*/ 290138 h 1094741"/>
              <a:gd name="connsiteX266" fmla="*/ 1632585 w 1698625"/>
              <a:gd name="connsiteY266" fmla="*/ 337821 h 1094741"/>
              <a:gd name="connsiteX267" fmla="*/ 1580515 w 1698625"/>
              <a:gd name="connsiteY267" fmla="*/ 310574 h 1094741"/>
              <a:gd name="connsiteX268" fmla="*/ 1554480 w 1698625"/>
              <a:gd name="connsiteY268" fmla="*/ 262891 h 1094741"/>
              <a:gd name="connsiteX269" fmla="*/ 143510 w 1698625"/>
              <a:gd name="connsiteY269" fmla="*/ 262890 h 1094741"/>
              <a:gd name="connsiteX270" fmla="*/ 117475 w 1698625"/>
              <a:gd name="connsiteY270" fmla="*/ 317077 h 1094741"/>
              <a:gd name="connsiteX271" fmla="*/ 65405 w 1698625"/>
              <a:gd name="connsiteY271" fmla="*/ 344170 h 1094741"/>
              <a:gd name="connsiteX272" fmla="*/ 91440 w 1698625"/>
              <a:gd name="connsiteY272" fmla="*/ 289983 h 1094741"/>
              <a:gd name="connsiteX273" fmla="*/ 143510 w 1698625"/>
              <a:gd name="connsiteY273" fmla="*/ 262890 h 1094741"/>
              <a:gd name="connsiteX274" fmla="*/ 1626659 w 1698625"/>
              <a:gd name="connsiteY274" fmla="*/ 231776 h 1094741"/>
              <a:gd name="connsiteX275" fmla="*/ 1651635 w 1698625"/>
              <a:gd name="connsiteY275" fmla="*/ 278171 h 1094741"/>
              <a:gd name="connsiteX276" fmla="*/ 1639147 w 1698625"/>
              <a:gd name="connsiteY276" fmla="*/ 337821 h 1094741"/>
              <a:gd name="connsiteX277" fmla="*/ 1614170 w 1698625"/>
              <a:gd name="connsiteY277" fmla="*/ 284799 h 1094741"/>
              <a:gd name="connsiteX278" fmla="*/ 1626659 w 1698625"/>
              <a:gd name="connsiteY278" fmla="*/ 231776 h 1094741"/>
              <a:gd name="connsiteX279" fmla="*/ 71967 w 1698625"/>
              <a:gd name="connsiteY279" fmla="*/ 231775 h 1094741"/>
              <a:gd name="connsiteX280" fmla="*/ 84455 w 1698625"/>
              <a:gd name="connsiteY280" fmla="*/ 291425 h 1094741"/>
              <a:gd name="connsiteX281" fmla="*/ 59478 w 1698625"/>
              <a:gd name="connsiteY281" fmla="*/ 337820 h 1094741"/>
              <a:gd name="connsiteX282" fmla="*/ 46990 w 1698625"/>
              <a:gd name="connsiteY282" fmla="*/ 284798 h 1094741"/>
              <a:gd name="connsiteX283" fmla="*/ 71967 w 1698625"/>
              <a:gd name="connsiteY283" fmla="*/ 231775 h 1094741"/>
              <a:gd name="connsiteX284" fmla="*/ 178435 w 1698625"/>
              <a:gd name="connsiteY284" fmla="*/ 212725 h 1094741"/>
              <a:gd name="connsiteX285" fmla="*/ 152400 w 1698625"/>
              <a:gd name="connsiteY285" fmla="*/ 258509 h 1094741"/>
              <a:gd name="connsiteX286" fmla="*/ 100330 w 1698625"/>
              <a:gd name="connsiteY286" fmla="*/ 278130 h 1094741"/>
              <a:gd name="connsiteX287" fmla="*/ 126365 w 1698625"/>
              <a:gd name="connsiteY287" fmla="*/ 232347 h 1094741"/>
              <a:gd name="connsiteX288" fmla="*/ 178435 w 1698625"/>
              <a:gd name="connsiteY288" fmla="*/ 212725 h 1094741"/>
              <a:gd name="connsiteX289" fmla="*/ 1586738 w 1698625"/>
              <a:gd name="connsiteY289" fmla="*/ 165736 h 1094741"/>
              <a:gd name="connsiteX290" fmla="*/ 1614170 w 1698625"/>
              <a:gd name="connsiteY290" fmla="*/ 212131 h 1094741"/>
              <a:gd name="connsiteX291" fmla="*/ 1613313 w 1698625"/>
              <a:gd name="connsiteY291" fmla="*/ 241956 h 1094741"/>
              <a:gd name="connsiteX292" fmla="*/ 1607425 w 1698625"/>
              <a:gd name="connsiteY292" fmla="*/ 271219 h 1094741"/>
              <a:gd name="connsiteX293" fmla="*/ 1607820 w 1698625"/>
              <a:gd name="connsiteY293" fmla="*/ 271781 h 1094741"/>
              <a:gd name="connsiteX294" fmla="*/ 1607345 w 1698625"/>
              <a:gd name="connsiteY294" fmla="*/ 271620 h 1094741"/>
              <a:gd name="connsiteX295" fmla="*/ 1607312 w 1698625"/>
              <a:gd name="connsiteY295" fmla="*/ 271781 h 1094741"/>
              <a:gd name="connsiteX296" fmla="*/ 1607200 w 1698625"/>
              <a:gd name="connsiteY296" fmla="*/ 271571 h 1094741"/>
              <a:gd name="connsiteX297" fmla="*/ 1547153 w 1698625"/>
              <a:gd name="connsiteY297" fmla="*/ 251207 h 1094741"/>
              <a:gd name="connsiteX298" fmla="*/ 1520190 w 1698625"/>
              <a:gd name="connsiteY298" fmla="*/ 203201 h 1094741"/>
              <a:gd name="connsiteX299" fmla="*/ 1574116 w 1698625"/>
              <a:gd name="connsiteY299" fmla="*/ 223775 h 1094741"/>
              <a:gd name="connsiteX300" fmla="*/ 1590968 w 1698625"/>
              <a:gd name="connsiteY300" fmla="*/ 247778 h 1094741"/>
              <a:gd name="connsiteX301" fmla="*/ 1605698 w 1698625"/>
              <a:gd name="connsiteY301" fmla="*/ 268758 h 1094741"/>
              <a:gd name="connsiteX302" fmla="*/ 1593596 w 1698625"/>
              <a:gd name="connsiteY302" fmla="*/ 246098 h 1094741"/>
              <a:gd name="connsiteX303" fmla="*/ 1579880 w 1698625"/>
              <a:gd name="connsiteY303" fmla="*/ 225386 h 1094741"/>
              <a:gd name="connsiteX304" fmla="*/ 1586738 w 1698625"/>
              <a:gd name="connsiteY304" fmla="*/ 165736 h 1094741"/>
              <a:gd name="connsiteX305" fmla="*/ 111887 w 1698625"/>
              <a:gd name="connsiteY305" fmla="*/ 165735 h 1094741"/>
              <a:gd name="connsiteX306" fmla="*/ 118745 w 1698625"/>
              <a:gd name="connsiteY306" fmla="*/ 225385 h 1094741"/>
              <a:gd name="connsiteX307" fmla="*/ 91313 w 1698625"/>
              <a:gd name="connsiteY307" fmla="*/ 271780 h 1094741"/>
              <a:gd name="connsiteX308" fmla="*/ 84455 w 1698625"/>
              <a:gd name="connsiteY308" fmla="*/ 212130 h 1094741"/>
              <a:gd name="connsiteX309" fmla="*/ 111887 w 1698625"/>
              <a:gd name="connsiteY309" fmla="*/ 165735 h 1094741"/>
              <a:gd name="connsiteX310" fmla="*/ 225425 w 1698625"/>
              <a:gd name="connsiteY310" fmla="*/ 159385 h 1094741"/>
              <a:gd name="connsiteX311" fmla="*/ 191861 w 1698625"/>
              <a:gd name="connsiteY311" fmla="*/ 199390 h 1094741"/>
              <a:gd name="connsiteX312" fmla="*/ 131445 w 1698625"/>
              <a:gd name="connsiteY312" fmla="*/ 212725 h 1094741"/>
              <a:gd name="connsiteX313" fmla="*/ 165009 w 1698625"/>
              <a:gd name="connsiteY313" fmla="*/ 172720 h 1094741"/>
              <a:gd name="connsiteX314" fmla="*/ 225425 w 1698625"/>
              <a:gd name="connsiteY314" fmla="*/ 159385 h 1094741"/>
              <a:gd name="connsiteX315" fmla="*/ 1473200 w 1698625"/>
              <a:gd name="connsiteY315" fmla="*/ 153036 h 1094741"/>
              <a:gd name="connsiteX316" fmla="*/ 1533616 w 1698625"/>
              <a:gd name="connsiteY316" fmla="*/ 165577 h 1094741"/>
              <a:gd name="connsiteX317" fmla="*/ 1567180 w 1698625"/>
              <a:gd name="connsiteY317" fmla="*/ 203201 h 1094741"/>
              <a:gd name="connsiteX318" fmla="*/ 1506765 w 1698625"/>
              <a:gd name="connsiteY318" fmla="*/ 196930 h 1094741"/>
              <a:gd name="connsiteX319" fmla="*/ 1473200 w 1698625"/>
              <a:gd name="connsiteY319" fmla="*/ 153036 h 1094741"/>
              <a:gd name="connsiteX320" fmla="*/ 1429385 w 1698625"/>
              <a:gd name="connsiteY320" fmla="*/ 112396 h 1094741"/>
              <a:gd name="connsiteX321" fmla="*/ 1487678 w 1698625"/>
              <a:gd name="connsiteY321" fmla="*/ 112396 h 1094741"/>
              <a:gd name="connsiteX322" fmla="*/ 1526540 w 1698625"/>
              <a:gd name="connsiteY322" fmla="*/ 153036 h 1094741"/>
              <a:gd name="connsiteX323" fmla="*/ 1468247 w 1698625"/>
              <a:gd name="connsiteY323" fmla="*/ 146263 h 1094741"/>
              <a:gd name="connsiteX324" fmla="*/ 1429385 w 1698625"/>
              <a:gd name="connsiteY324" fmla="*/ 112396 h 1094741"/>
              <a:gd name="connsiteX325" fmla="*/ 1532890 w 1698625"/>
              <a:gd name="connsiteY325" fmla="*/ 106046 h 1094741"/>
              <a:gd name="connsiteX326" fmla="*/ 1573530 w 1698625"/>
              <a:gd name="connsiteY326" fmla="*/ 144908 h 1094741"/>
              <a:gd name="connsiteX327" fmla="*/ 1573530 w 1698625"/>
              <a:gd name="connsiteY327" fmla="*/ 203201 h 1094741"/>
              <a:gd name="connsiteX328" fmla="*/ 1539664 w 1698625"/>
              <a:gd name="connsiteY328" fmla="*/ 164339 h 1094741"/>
              <a:gd name="connsiteX329" fmla="*/ 1532890 w 1698625"/>
              <a:gd name="connsiteY329" fmla="*/ 106046 h 1094741"/>
              <a:gd name="connsiteX330" fmla="*/ 159385 w 1698625"/>
              <a:gd name="connsiteY330" fmla="*/ 106045 h 1094741"/>
              <a:gd name="connsiteX331" fmla="*/ 159385 w 1698625"/>
              <a:gd name="connsiteY331" fmla="*/ 164338 h 1094741"/>
              <a:gd name="connsiteX332" fmla="*/ 125095 w 1698625"/>
              <a:gd name="connsiteY332" fmla="*/ 203200 h 1094741"/>
              <a:gd name="connsiteX333" fmla="*/ 125095 w 1698625"/>
              <a:gd name="connsiteY333" fmla="*/ 151384 h 1094741"/>
              <a:gd name="connsiteX334" fmla="*/ 159385 w 1698625"/>
              <a:gd name="connsiteY334" fmla="*/ 106045 h 1094741"/>
              <a:gd name="connsiteX335" fmla="*/ 1428552 w 1698625"/>
              <a:gd name="connsiteY335" fmla="*/ 65406 h 1094741"/>
              <a:gd name="connsiteX336" fmla="*/ 1473835 w 1698625"/>
              <a:gd name="connsiteY336" fmla="*/ 99696 h 1094741"/>
              <a:gd name="connsiteX337" fmla="*/ 1415614 w 1698625"/>
              <a:gd name="connsiteY337" fmla="*/ 99696 h 1094741"/>
              <a:gd name="connsiteX338" fmla="*/ 1370330 w 1698625"/>
              <a:gd name="connsiteY338" fmla="*/ 72264 h 1094741"/>
              <a:gd name="connsiteX339" fmla="*/ 1428552 w 1698625"/>
              <a:gd name="connsiteY339" fmla="*/ 65406 h 1094741"/>
              <a:gd name="connsiteX340" fmla="*/ 270764 w 1698625"/>
              <a:gd name="connsiteY340" fmla="*/ 65405 h 1094741"/>
              <a:gd name="connsiteX341" fmla="*/ 322580 w 1698625"/>
              <a:gd name="connsiteY341" fmla="*/ 72178 h 1094741"/>
              <a:gd name="connsiteX342" fmla="*/ 283718 w 1698625"/>
              <a:gd name="connsiteY342" fmla="*/ 106045 h 1094741"/>
              <a:gd name="connsiteX343" fmla="*/ 225425 w 1698625"/>
              <a:gd name="connsiteY343" fmla="*/ 99272 h 1094741"/>
              <a:gd name="connsiteX344" fmla="*/ 270764 w 1698625"/>
              <a:gd name="connsiteY344" fmla="*/ 65405 h 1094741"/>
              <a:gd name="connsiteX345" fmla="*/ 1482725 w 1698625"/>
              <a:gd name="connsiteY345" fmla="*/ 53341 h 1094741"/>
              <a:gd name="connsiteX346" fmla="*/ 1520281 w 1698625"/>
              <a:gd name="connsiteY346" fmla="*/ 86905 h 1094741"/>
              <a:gd name="connsiteX347" fmla="*/ 1526540 w 1698625"/>
              <a:gd name="connsiteY347" fmla="*/ 147321 h 1094741"/>
              <a:gd name="connsiteX348" fmla="*/ 1488985 w 1698625"/>
              <a:gd name="connsiteY348" fmla="*/ 107044 h 1094741"/>
              <a:gd name="connsiteX349" fmla="*/ 1482725 w 1698625"/>
              <a:gd name="connsiteY349" fmla="*/ 53341 h 1094741"/>
              <a:gd name="connsiteX350" fmla="*/ 219075 w 1698625"/>
              <a:gd name="connsiteY350" fmla="*/ 53340 h 1094741"/>
              <a:gd name="connsiteX351" fmla="*/ 212362 w 1698625"/>
              <a:gd name="connsiteY351" fmla="*/ 113756 h 1094741"/>
              <a:gd name="connsiteX352" fmla="*/ 192305 w 1698625"/>
              <a:gd name="connsiteY352" fmla="*/ 132977 h 1094741"/>
              <a:gd name="connsiteX353" fmla="*/ 210947 w 1698625"/>
              <a:gd name="connsiteY353" fmla="*/ 119168 h 1094741"/>
              <a:gd name="connsiteX354" fmla="*/ 269240 w 1698625"/>
              <a:gd name="connsiteY354" fmla="*/ 112395 h 1094741"/>
              <a:gd name="connsiteX355" fmla="*/ 230378 w 1698625"/>
              <a:gd name="connsiteY355" fmla="*/ 146262 h 1094741"/>
              <a:gd name="connsiteX356" fmla="*/ 172085 w 1698625"/>
              <a:gd name="connsiteY356" fmla="*/ 153035 h 1094741"/>
              <a:gd name="connsiteX357" fmla="*/ 191516 w 1698625"/>
              <a:gd name="connsiteY357" fmla="*/ 133562 h 1094741"/>
              <a:gd name="connsiteX358" fmla="*/ 191679 w 1698625"/>
              <a:gd name="connsiteY358" fmla="*/ 133441 h 1094741"/>
              <a:gd name="connsiteX359" fmla="*/ 172085 w 1698625"/>
              <a:gd name="connsiteY359" fmla="*/ 147320 h 1094741"/>
              <a:gd name="connsiteX360" fmla="*/ 178798 w 1698625"/>
              <a:gd name="connsiteY360" fmla="*/ 93617 h 1094741"/>
              <a:gd name="connsiteX361" fmla="*/ 219075 w 1698625"/>
              <a:gd name="connsiteY361" fmla="*/ 53340 h 1094741"/>
              <a:gd name="connsiteX362" fmla="*/ 1414145 w 1698625"/>
              <a:gd name="connsiteY362" fmla="*/ 6351 h 1094741"/>
              <a:gd name="connsiteX363" fmla="*/ 1460571 w 1698625"/>
              <a:gd name="connsiteY363" fmla="*/ 33314 h 1094741"/>
              <a:gd name="connsiteX364" fmla="*/ 1473835 w 1698625"/>
              <a:gd name="connsiteY364" fmla="*/ 93981 h 1094741"/>
              <a:gd name="connsiteX365" fmla="*/ 1434042 w 1698625"/>
              <a:gd name="connsiteY365" fmla="*/ 60277 h 1094741"/>
              <a:gd name="connsiteX366" fmla="*/ 1414145 w 1698625"/>
              <a:gd name="connsiteY366" fmla="*/ 6351 h 1094741"/>
              <a:gd name="connsiteX367" fmla="*/ 284480 w 1698625"/>
              <a:gd name="connsiteY367" fmla="*/ 6350 h 1094741"/>
              <a:gd name="connsiteX368" fmla="*/ 264858 w 1698625"/>
              <a:gd name="connsiteY368" fmla="*/ 67017 h 1094741"/>
              <a:gd name="connsiteX369" fmla="*/ 219075 w 1698625"/>
              <a:gd name="connsiteY369" fmla="*/ 93980 h 1094741"/>
              <a:gd name="connsiteX370" fmla="*/ 238696 w 1698625"/>
              <a:gd name="connsiteY370" fmla="*/ 40054 h 1094741"/>
              <a:gd name="connsiteX371" fmla="*/ 284480 w 1698625"/>
              <a:gd name="connsiteY371" fmla="*/ 6350 h 1094741"/>
              <a:gd name="connsiteX372" fmla="*/ 1329690 w 1698625"/>
              <a:gd name="connsiteY372" fmla="*/ 1 h 1094741"/>
              <a:gd name="connsiteX373" fmla="*/ 1389261 w 1698625"/>
              <a:gd name="connsiteY373" fmla="*/ 12567 h 1094741"/>
              <a:gd name="connsiteX374" fmla="*/ 1430020 w 1698625"/>
              <a:gd name="connsiteY374" fmla="*/ 59691 h 1094741"/>
              <a:gd name="connsiteX375" fmla="*/ 1370449 w 1698625"/>
              <a:gd name="connsiteY375" fmla="*/ 47125 h 1094741"/>
              <a:gd name="connsiteX376" fmla="*/ 369570 w 1698625"/>
              <a:gd name="connsiteY376" fmla="*/ 0 h 1094741"/>
              <a:gd name="connsiteX377" fmla="*/ 328811 w 1698625"/>
              <a:gd name="connsiteY377" fmla="*/ 46718 h 1094741"/>
              <a:gd name="connsiteX378" fmla="*/ 269240 w 1698625"/>
              <a:gd name="connsiteY378" fmla="*/ 65405 h 1094741"/>
              <a:gd name="connsiteX379" fmla="*/ 309999 w 1698625"/>
              <a:gd name="connsiteY379" fmla="*/ 18687 h 1094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</a:cxnLst>
            <a:rect l="l" t="t" r="r" b="b"/>
            <a:pathLst>
              <a:path w="1698625" h="1094741">
                <a:moveTo>
                  <a:pt x="422275" y="1054100"/>
                </a:moveTo>
                <a:cubicBezTo>
                  <a:pt x="442278" y="1060873"/>
                  <a:pt x="462280" y="1067647"/>
                  <a:pt x="475615" y="1074420"/>
                </a:cubicBezTo>
                <a:cubicBezTo>
                  <a:pt x="455613" y="1081193"/>
                  <a:pt x="435610" y="1087967"/>
                  <a:pt x="422275" y="1094740"/>
                </a:cubicBezTo>
                <a:cubicBezTo>
                  <a:pt x="402273" y="1087967"/>
                  <a:pt x="388938" y="1081193"/>
                  <a:pt x="368935" y="1074420"/>
                </a:cubicBezTo>
                <a:cubicBezTo>
                  <a:pt x="388938" y="1067647"/>
                  <a:pt x="408940" y="1060873"/>
                  <a:pt x="422275" y="1054100"/>
                </a:cubicBezTo>
                <a:close/>
                <a:moveTo>
                  <a:pt x="1343224" y="1029336"/>
                </a:moveTo>
                <a:cubicBezTo>
                  <a:pt x="1362631" y="1036109"/>
                  <a:pt x="1382038" y="1036109"/>
                  <a:pt x="1401445" y="1042883"/>
                </a:cubicBezTo>
                <a:cubicBezTo>
                  <a:pt x="1388507" y="1049656"/>
                  <a:pt x="1369100" y="1056429"/>
                  <a:pt x="1356162" y="1069976"/>
                </a:cubicBezTo>
                <a:cubicBezTo>
                  <a:pt x="1336755" y="1063203"/>
                  <a:pt x="1317347" y="1063203"/>
                  <a:pt x="1297940" y="1056429"/>
                </a:cubicBezTo>
                <a:cubicBezTo>
                  <a:pt x="1310878" y="1049656"/>
                  <a:pt x="1330286" y="1036109"/>
                  <a:pt x="1343224" y="1029336"/>
                </a:cubicBezTo>
                <a:close/>
                <a:moveTo>
                  <a:pt x="357188" y="1029335"/>
                </a:moveTo>
                <a:cubicBezTo>
                  <a:pt x="377190" y="1036108"/>
                  <a:pt x="390525" y="1049655"/>
                  <a:pt x="403860" y="1056428"/>
                </a:cubicBezTo>
                <a:cubicBezTo>
                  <a:pt x="383858" y="1063202"/>
                  <a:pt x="370523" y="1063202"/>
                  <a:pt x="350520" y="1069975"/>
                </a:cubicBezTo>
                <a:cubicBezTo>
                  <a:pt x="330518" y="1056428"/>
                  <a:pt x="317183" y="1049655"/>
                  <a:pt x="297180" y="1042882"/>
                </a:cubicBezTo>
                <a:cubicBezTo>
                  <a:pt x="317183" y="1036108"/>
                  <a:pt x="337185" y="1036108"/>
                  <a:pt x="357188" y="1029335"/>
                </a:cubicBezTo>
                <a:close/>
                <a:moveTo>
                  <a:pt x="1304290" y="1000761"/>
                </a:moveTo>
                <a:cubicBezTo>
                  <a:pt x="1300903" y="1007619"/>
                  <a:pt x="1295823" y="1016192"/>
                  <a:pt x="1290743" y="1025621"/>
                </a:cubicBezTo>
                <a:lnTo>
                  <a:pt x="1277676" y="1054563"/>
                </a:lnTo>
                <a:lnTo>
                  <a:pt x="1305520" y="1064261"/>
                </a:lnTo>
                <a:cubicBezTo>
                  <a:pt x="1314688" y="1067648"/>
                  <a:pt x="1323022" y="1071035"/>
                  <a:pt x="1329690" y="1074421"/>
                </a:cubicBezTo>
                <a:cubicBezTo>
                  <a:pt x="1316355" y="1081194"/>
                  <a:pt x="1296352" y="1087968"/>
                  <a:pt x="1283017" y="1094741"/>
                </a:cubicBezTo>
                <a:cubicBezTo>
                  <a:pt x="1263015" y="1087968"/>
                  <a:pt x="1243012" y="1081194"/>
                  <a:pt x="1223010" y="1074421"/>
                </a:cubicBezTo>
                <a:cubicBezTo>
                  <a:pt x="1233011" y="1071035"/>
                  <a:pt x="1241345" y="1067648"/>
                  <a:pt x="1249680" y="1064261"/>
                </a:cubicBezTo>
                <a:lnTo>
                  <a:pt x="1268907" y="1056937"/>
                </a:lnTo>
                <a:lnTo>
                  <a:pt x="1250103" y="1059911"/>
                </a:lnTo>
                <a:cubicBezTo>
                  <a:pt x="1241636" y="1062483"/>
                  <a:pt x="1233170" y="1065912"/>
                  <a:pt x="1223010" y="1069341"/>
                </a:cubicBezTo>
                <a:cubicBezTo>
                  <a:pt x="1236556" y="1055625"/>
                  <a:pt x="1243330" y="1035051"/>
                  <a:pt x="1256876" y="1021335"/>
                </a:cubicBezTo>
                <a:cubicBezTo>
                  <a:pt x="1270423" y="1014477"/>
                  <a:pt x="1290743" y="1007619"/>
                  <a:pt x="1304290" y="1000761"/>
                </a:cubicBezTo>
                <a:close/>
                <a:moveTo>
                  <a:pt x="394335" y="1000760"/>
                </a:moveTo>
                <a:cubicBezTo>
                  <a:pt x="414655" y="1007618"/>
                  <a:pt x="428202" y="1014476"/>
                  <a:pt x="448522" y="1021334"/>
                </a:cubicBezTo>
                <a:cubicBezTo>
                  <a:pt x="455295" y="1035050"/>
                  <a:pt x="468842" y="1055624"/>
                  <a:pt x="475615" y="1069340"/>
                </a:cubicBezTo>
                <a:cubicBezTo>
                  <a:pt x="462068" y="1062482"/>
                  <a:pt x="441748" y="1055624"/>
                  <a:pt x="428202" y="1055624"/>
                </a:cubicBezTo>
                <a:cubicBezTo>
                  <a:pt x="414655" y="1035050"/>
                  <a:pt x="407882" y="1014476"/>
                  <a:pt x="394335" y="1000760"/>
                </a:cubicBezTo>
                <a:close/>
                <a:moveTo>
                  <a:pt x="1409264" y="994411"/>
                </a:moveTo>
                <a:cubicBezTo>
                  <a:pt x="1428671" y="994411"/>
                  <a:pt x="1448078" y="994411"/>
                  <a:pt x="1467485" y="994411"/>
                </a:cubicBezTo>
                <a:cubicBezTo>
                  <a:pt x="1448078" y="1008127"/>
                  <a:pt x="1435140" y="1014985"/>
                  <a:pt x="1422202" y="1028701"/>
                </a:cubicBezTo>
                <a:cubicBezTo>
                  <a:pt x="1402795" y="1028701"/>
                  <a:pt x="1383387" y="1028701"/>
                  <a:pt x="1363980" y="1021843"/>
                </a:cubicBezTo>
                <a:cubicBezTo>
                  <a:pt x="1376918" y="1014985"/>
                  <a:pt x="1389856" y="1001269"/>
                  <a:pt x="1409264" y="994411"/>
                </a:cubicBezTo>
                <a:close/>
                <a:moveTo>
                  <a:pt x="238125" y="994410"/>
                </a:moveTo>
                <a:cubicBezTo>
                  <a:pt x="258191" y="994410"/>
                  <a:pt x="278257" y="994410"/>
                  <a:pt x="298323" y="994410"/>
                </a:cubicBezTo>
                <a:cubicBezTo>
                  <a:pt x="311700" y="1001268"/>
                  <a:pt x="325078" y="1014984"/>
                  <a:pt x="338455" y="1021842"/>
                </a:cubicBezTo>
                <a:cubicBezTo>
                  <a:pt x="318389" y="1028700"/>
                  <a:pt x="298323" y="1028700"/>
                  <a:pt x="284946" y="1028700"/>
                </a:cubicBezTo>
                <a:cubicBezTo>
                  <a:pt x="264880" y="1014984"/>
                  <a:pt x="251502" y="1008126"/>
                  <a:pt x="238125" y="994410"/>
                </a:cubicBezTo>
                <a:close/>
                <a:moveTo>
                  <a:pt x="1363345" y="969646"/>
                </a:moveTo>
                <a:cubicBezTo>
                  <a:pt x="1356805" y="989172"/>
                  <a:pt x="1350264" y="1008699"/>
                  <a:pt x="1343724" y="1021716"/>
                </a:cubicBezTo>
                <a:cubicBezTo>
                  <a:pt x="1324102" y="1034734"/>
                  <a:pt x="1311021" y="1041242"/>
                  <a:pt x="1297940" y="1047751"/>
                </a:cubicBezTo>
                <a:cubicBezTo>
                  <a:pt x="1304480" y="1034734"/>
                  <a:pt x="1311021" y="1015207"/>
                  <a:pt x="1317561" y="995681"/>
                </a:cubicBezTo>
                <a:cubicBezTo>
                  <a:pt x="1337183" y="989172"/>
                  <a:pt x="1350264" y="982664"/>
                  <a:pt x="1363345" y="969646"/>
                </a:cubicBezTo>
                <a:close/>
                <a:moveTo>
                  <a:pt x="337820" y="969645"/>
                </a:moveTo>
                <a:cubicBezTo>
                  <a:pt x="350866" y="982663"/>
                  <a:pt x="370436" y="989171"/>
                  <a:pt x="383482" y="995680"/>
                </a:cubicBezTo>
                <a:cubicBezTo>
                  <a:pt x="390006" y="1015206"/>
                  <a:pt x="403052" y="1034733"/>
                  <a:pt x="409575" y="1047750"/>
                </a:cubicBezTo>
                <a:cubicBezTo>
                  <a:pt x="390006" y="1041241"/>
                  <a:pt x="376959" y="1034733"/>
                  <a:pt x="363913" y="1021715"/>
                </a:cubicBezTo>
                <a:cubicBezTo>
                  <a:pt x="350866" y="1008698"/>
                  <a:pt x="344343" y="989171"/>
                  <a:pt x="337820" y="969645"/>
                </a:cubicBezTo>
                <a:close/>
                <a:moveTo>
                  <a:pt x="1468302" y="950596"/>
                </a:moveTo>
                <a:cubicBezTo>
                  <a:pt x="1487760" y="950596"/>
                  <a:pt x="1507218" y="950596"/>
                  <a:pt x="1520190" y="950596"/>
                </a:cubicBezTo>
                <a:cubicBezTo>
                  <a:pt x="1507218" y="956840"/>
                  <a:pt x="1494246" y="969329"/>
                  <a:pt x="1481274" y="981817"/>
                </a:cubicBezTo>
                <a:cubicBezTo>
                  <a:pt x="1461816" y="981817"/>
                  <a:pt x="1448843" y="981817"/>
                  <a:pt x="1429385" y="988061"/>
                </a:cubicBezTo>
                <a:cubicBezTo>
                  <a:pt x="1442357" y="975573"/>
                  <a:pt x="1455330" y="963084"/>
                  <a:pt x="1468302" y="950596"/>
                </a:cubicBezTo>
                <a:close/>
                <a:moveTo>
                  <a:pt x="178435" y="950595"/>
                </a:moveTo>
                <a:cubicBezTo>
                  <a:pt x="198501" y="950595"/>
                  <a:pt x="218567" y="950595"/>
                  <a:pt x="238633" y="950595"/>
                </a:cubicBezTo>
                <a:cubicBezTo>
                  <a:pt x="252010" y="963083"/>
                  <a:pt x="265388" y="975572"/>
                  <a:pt x="278765" y="988060"/>
                </a:cubicBezTo>
                <a:cubicBezTo>
                  <a:pt x="258699" y="981816"/>
                  <a:pt x="238633" y="981816"/>
                  <a:pt x="218567" y="981816"/>
                </a:cubicBezTo>
                <a:cubicBezTo>
                  <a:pt x="205190" y="969328"/>
                  <a:pt x="191812" y="956839"/>
                  <a:pt x="178435" y="950595"/>
                </a:cubicBezTo>
                <a:close/>
                <a:moveTo>
                  <a:pt x="1423035" y="935356"/>
                </a:moveTo>
                <a:cubicBezTo>
                  <a:pt x="1416495" y="948838"/>
                  <a:pt x="1409954" y="969060"/>
                  <a:pt x="1403414" y="989282"/>
                </a:cubicBezTo>
                <a:cubicBezTo>
                  <a:pt x="1390333" y="1002764"/>
                  <a:pt x="1377252" y="1009505"/>
                  <a:pt x="1357630" y="1022986"/>
                </a:cubicBezTo>
                <a:cubicBezTo>
                  <a:pt x="1364171" y="1002764"/>
                  <a:pt x="1370711" y="982542"/>
                  <a:pt x="1377252" y="962319"/>
                </a:cubicBezTo>
                <a:cubicBezTo>
                  <a:pt x="1390333" y="955578"/>
                  <a:pt x="1409954" y="942097"/>
                  <a:pt x="1423035" y="935356"/>
                </a:cubicBezTo>
                <a:close/>
                <a:moveTo>
                  <a:pt x="278765" y="935355"/>
                </a:moveTo>
                <a:cubicBezTo>
                  <a:pt x="298387" y="942096"/>
                  <a:pt x="311468" y="955577"/>
                  <a:pt x="324549" y="962318"/>
                </a:cubicBezTo>
                <a:cubicBezTo>
                  <a:pt x="331089" y="982541"/>
                  <a:pt x="337630" y="1002763"/>
                  <a:pt x="344170" y="1022985"/>
                </a:cubicBezTo>
                <a:cubicBezTo>
                  <a:pt x="331089" y="1009504"/>
                  <a:pt x="311468" y="1002763"/>
                  <a:pt x="298387" y="989281"/>
                </a:cubicBezTo>
                <a:cubicBezTo>
                  <a:pt x="291846" y="969059"/>
                  <a:pt x="285306" y="948837"/>
                  <a:pt x="278765" y="935355"/>
                </a:cubicBezTo>
                <a:close/>
                <a:moveTo>
                  <a:pt x="1573530" y="891541"/>
                </a:moveTo>
                <a:cubicBezTo>
                  <a:pt x="1567044" y="904082"/>
                  <a:pt x="1554072" y="916624"/>
                  <a:pt x="1541100" y="929165"/>
                </a:cubicBezTo>
                <a:cubicBezTo>
                  <a:pt x="1521642" y="929165"/>
                  <a:pt x="1502183" y="935436"/>
                  <a:pt x="1482725" y="941706"/>
                </a:cubicBezTo>
                <a:cubicBezTo>
                  <a:pt x="1495697" y="929165"/>
                  <a:pt x="1508670" y="916624"/>
                  <a:pt x="1521642" y="897812"/>
                </a:cubicBezTo>
                <a:cubicBezTo>
                  <a:pt x="1534614" y="897812"/>
                  <a:pt x="1554072" y="891541"/>
                  <a:pt x="1573530" y="891541"/>
                </a:cubicBezTo>
                <a:close/>
                <a:moveTo>
                  <a:pt x="1466850" y="891541"/>
                </a:moveTo>
                <a:cubicBezTo>
                  <a:pt x="1466850" y="910999"/>
                  <a:pt x="1460591" y="930458"/>
                  <a:pt x="1460591" y="943430"/>
                </a:cubicBezTo>
                <a:cubicBezTo>
                  <a:pt x="1448072" y="956402"/>
                  <a:pt x="1435554" y="969374"/>
                  <a:pt x="1423035" y="982346"/>
                </a:cubicBezTo>
                <a:cubicBezTo>
                  <a:pt x="1423035" y="962888"/>
                  <a:pt x="1429295" y="943430"/>
                  <a:pt x="1429295" y="923971"/>
                </a:cubicBezTo>
                <a:cubicBezTo>
                  <a:pt x="1441813" y="910999"/>
                  <a:pt x="1454332" y="898027"/>
                  <a:pt x="1466850" y="891541"/>
                </a:cubicBezTo>
                <a:close/>
                <a:moveTo>
                  <a:pt x="231775" y="891540"/>
                </a:moveTo>
                <a:cubicBezTo>
                  <a:pt x="245201" y="898026"/>
                  <a:pt x="258626" y="910998"/>
                  <a:pt x="272052" y="923970"/>
                </a:cubicBezTo>
                <a:cubicBezTo>
                  <a:pt x="272052" y="943429"/>
                  <a:pt x="278765" y="962887"/>
                  <a:pt x="278765" y="982345"/>
                </a:cubicBezTo>
                <a:cubicBezTo>
                  <a:pt x="265339" y="969373"/>
                  <a:pt x="251913" y="956401"/>
                  <a:pt x="238488" y="943429"/>
                </a:cubicBezTo>
                <a:cubicBezTo>
                  <a:pt x="238488" y="930457"/>
                  <a:pt x="231775" y="910998"/>
                  <a:pt x="231775" y="891540"/>
                </a:cubicBezTo>
                <a:close/>
                <a:moveTo>
                  <a:pt x="125095" y="891540"/>
                </a:moveTo>
                <a:cubicBezTo>
                  <a:pt x="145233" y="891540"/>
                  <a:pt x="165372" y="897811"/>
                  <a:pt x="185511" y="897811"/>
                </a:cubicBezTo>
                <a:cubicBezTo>
                  <a:pt x="198936" y="916623"/>
                  <a:pt x="205649" y="929164"/>
                  <a:pt x="219075" y="941705"/>
                </a:cubicBezTo>
                <a:cubicBezTo>
                  <a:pt x="198936" y="935435"/>
                  <a:pt x="178798" y="929164"/>
                  <a:pt x="158659" y="929164"/>
                </a:cubicBezTo>
                <a:cubicBezTo>
                  <a:pt x="151946" y="916623"/>
                  <a:pt x="138521" y="904081"/>
                  <a:pt x="125095" y="891540"/>
                </a:cubicBezTo>
                <a:close/>
                <a:moveTo>
                  <a:pt x="1513840" y="838201"/>
                </a:moveTo>
                <a:cubicBezTo>
                  <a:pt x="1513840" y="857632"/>
                  <a:pt x="1513840" y="877063"/>
                  <a:pt x="1513840" y="896494"/>
                </a:cubicBezTo>
                <a:cubicBezTo>
                  <a:pt x="1501394" y="909448"/>
                  <a:pt x="1488948" y="922402"/>
                  <a:pt x="1482725" y="935356"/>
                </a:cubicBezTo>
                <a:cubicBezTo>
                  <a:pt x="1482725" y="915925"/>
                  <a:pt x="1482725" y="896494"/>
                  <a:pt x="1482725" y="877063"/>
                </a:cubicBezTo>
                <a:cubicBezTo>
                  <a:pt x="1495171" y="864109"/>
                  <a:pt x="1501394" y="851155"/>
                  <a:pt x="1513840" y="838201"/>
                </a:cubicBezTo>
                <a:close/>
                <a:moveTo>
                  <a:pt x="184785" y="838200"/>
                </a:moveTo>
                <a:cubicBezTo>
                  <a:pt x="198332" y="851154"/>
                  <a:pt x="211878" y="864108"/>
                  <a:pt x="225425" y="877062"/>
                </a:cubicBezTo>
                <a:cubicBezTo>
                  <a:pt x="225425" y="896493"/>
                  <a:pt x="225425" y="915924"/>
                  <a:pt x="225425" y="935355"/>
                </a:cubicBezTo>
                <a:cubicBezTo>
                  <a:pt x="211878" y="922401"/>
                  <a:pt x="198332" y="909447"/>
                  <a:pt x="191558" y="896493"/>
                </a:cubicBezTo>
                <a:cubicBezTo>
                  <a:pt x="184785" y="877062"/>
                  <a:pt x="184785" y="857631"/>
                  <a:pt x="184785" y="838200"/>
                </a:cubicBezTo>
                <a:close/>
                <a:moveTo>
                  <a:pt x="1620520" y="825501"/>
                </a:moveTo>
                <a:cubicBezTo>
                  <a:pt x="1607039" y="838582"/>
                  <a:pt x="1600298" y="858204"/>
                  <a:pt x="1586816" y="871285"/>
                </a:cubicBezTo>
                <a:cubicBezTo>
                  <a:pt x="1566594" y="877825"/>
                  <a:pt x="1553113" y="884366"/>
                  <a:pt x="1532890" y="890906"/>
                </a:cubicBezTo>
                <a:cubicBezTo>
                  <a:pt x="1539631" y="871285"/>
                  <a:pt x="1553113" y="858204"/>
                  <a:pt x="1559853" y="845123"/>
                </a:cubicBezTo>
                <a:cubicBezTo>
                  <a:pt x="1580076" y="838582"/>
                  <a:pt x="1600298" y="832042"/>
                  <a:pt x="1620520" y="825501"/>
                </a:cubicBezTo>
                <a:close/>
                <a:moveTo>
                  <a:pt x="84455" y="825500"/>
                </a:moveTo>
                <a:cubicBezTo>
                  <a:pt x="97936" y="832041"/>
                  <a:pt x="118159" y="838581"/>
                  <a:pt x="138381" y="845122"/>
                </a:cubicBezTo>
                <a:cubicBezTo>
                  <a:pt x="151863" y="858203"/>
                  <a:pt x="158603" y="871284"/>
                  <a:pt x="172085" y="890905"/>
                </a:cubicBezTo>
                <a:cubicBezTo>
                  <a:pt x="151863" y="884365"/>
                  <a:pt x="131640" y="877824"/>
                  <a:pt x="111418" y="871284"/>
                </a:cubicBezTo>
                <a:cubicBezTo>
                  <a:pt x="104677" y="858203"/>
                  <a:pt x="91196" y="838581"/>
                  <a:pt x="84455" y="825500"/>
                </a:cubicBezTo>
                <a:close/>
                <a:moveTo>
                  <a:pt x="151003" y="784860"/>
                </a:moveTo>
                <a:cubicBezTo>
                  <a:pt x="157861" y="798237"/>
                  <a:pt x="171577" y="811615"/>
                  <a:pt x="178435" y="824992"/>
                </a:cubicBezTo>
                <a:cubicBezTo>
                  <a:pt x="178435" y="845058"/>
                  <a:pt x="178435" y="865124"/>
                  <a:pt x="178435" y="885190"/>
                </a:cubicBezTo>
                <a:cubicBezTo>
                  <a:pt x="164719" y="871813"/>
                  <a:pt x="157861" y="858435"/>
                  <a:pt x="144145" y="845058"/>
                </a:cubicBezTo>
                <a:cubicBezTo>
                  <a:pt x="144145" y="824992"/>
                  <a:pt x="144145" y="804926"/>
                  <a:pt x="151003" y="784860"/>
                </a:cubicBezTo>
                <a:close/>
                <a:moveTo>
                  <a:pt x="1553972" y="779146"/>
                </a:moveTo>
                <a:cubicBezTo>
                  <a:pt x="1553972" y="799030"/>
                  <a:pt x="1560830" y="818913"/>
                  <a:pt x="1560830" y="838796"/>
                </a:cubicBezTo>
                <a:cubicBezTo>
                  <a:pt x="1547114" y="852052"/>
                  <a:pt x="1540256" y="871936"/>
                  <a:pt x="1526540" y="885191"/>
                </a:cubicBezTo>
                <a:cubicBezTo>
                  <a:pt x="1526540" y="865308"/>
                  <a:pt x="1526540" y="845424"/>
                  <a:pt x="1526540" y="825541"/>
                </a:cubicBezTo>
                <a:cubicBezTo>
                  <a:pt x="1533398" y="812285"/>
                  <a:pt x="1547114" y="792402"/>
                  <a:pt x="1553972" y="779146"/>
                </a:cubicBezTo>
                <a:close/>
                <a:moveTo>
                  <a:pt x="46990" y="756920"/>
                </a:moveTo>
                <a:cubicBezTo>
                  <a:pt x="66516" y="763732"/>
                  <a:pt x="86042" y="770544"/>
                  <a:pt x="99060" y="784167"/>
                </a:cubicBezTo>
                <a:cubicBezTo>
                  <a:pt x="112077" y="797791"/>
                  <a:pt x="118586" y="818226"/>
                  <a:pt x="125095" y="831850"/>
                </a:cubicBezTo>
                <a:cubicBezTo>
                  <a:pt x="105569" y="825038"/>
                  <a:pt x="92551" y="811415"/>
                  <a:pt x="73025" y="804603"/>
                </a:cubicBezTo>
                <a:cubicBezTo>
                  <a:pt x="66516" y="790979"/>
                  <a:pt x="60007" y="770544"/>
                  <a:pt x="46990" y="756920"/>
                </a:cubicBezTo>
                <a:close/>
                <a:moveTo>
                  <a:pt x="1651635" y="750571"/>
                </a:moveTo>
                <a:cubicBezTo>
                  <a:pt x="1645112" y="771007"/>
                  <a:pt x="1638589" y="784630"/>
                  <a:pt x="1632066" y="798254"/>
                </a:cubicBezTo>
                <a:cubicBezTo>
                  <a:pt x="1612496" y="811877"/>
                  <a:pt x="1592927" y="818689"/>
                  <a:pt x="1579880" y="825501"/>
                </a:cubicBezTo>
                <a:cubicBezTo>
                  <a:pt x="1586403" y="811877"/>
                  <a:pt x="1592927" y="791442"/>
                  <a:pt x="1599450" y="777818"/>
                </a:cubicBezTo>
                <a:cubicBezTo>
                  <a:pt x="1619019" y="771007"/>
                  <a:pt x="1638589" y="757383"/>
                  <a:pt x="1651635" y="750571"/>
                </a:cubicBezTo>
                <a:close/>
                <a:moveTo>
                  <a:pt x="119168" y="725805"/>
                </a:moveTo>
                <a:cubicBezTo>
                  <a:pt x="125412" y="739061"/>
                  <a:pt x="137901" y="752316"/>
                  <a:pt x="144145" y="772200"/>
                </a:cubicBezTo>
                <a:cubicBezTo>
                  <a:pt x="137901" y="792083"/>
                  <a:pt x="131657" y="811967"/>
                  <a:pt x="131657" y="831850"/>
                </a:cubicBezTo>
                <a:cubicBezTo>
                  <a:pt x="125412" y="811967"/>
                  <a:pt x="112924" y="798711"/>
                  <a:pt x="106680" y="778828"/>
                </a:cubicBezTo>
                <a:cubicBezTo>
                  <a:pt x="112924" y="758944"/>
                  <a:pt x="119168" y="745689"/>
                  <a:pt x="119168" y="725805"/>
                </a:cubicBezTo>
                <a:close/>
                <a:moveTo>
                  <a:pt x="1579499" y="719456"/>
                </a:moveTo>
                <a:cubicBezTo>
                  <a:pt x="1585722" y="739340"/>
                  <a:pt x="1591945" y="759223"/>
                  <a:pt x="1591945" y="779106"/>
                </a:cubicBezTo>
                <a:cubicBezTo>
                  <a:pt x="1585722" y="792362"/>
                  <a:pt x="1579499" y="812246"/>
                  <a:pt x="1573276" y="825501"/>
                </a:cubicBezTo>
                <a:cubicBezTo>
                  <a:pt x="1567053" y="805618"/>
                  <a:pt x="1567053" y="785734"/>
                  <a:pt x="1560830" y="765851"/>
                </a:cubicBezTo>
                <a:cubicBezTo>
                  <a:pt x="1567053" y="752595"/>
                  <a:pt x="1573276" y="732712"/>
                  <a:pt x="1579499" y="719456"/>
                </a:cubicBezTo>
                <a:close/>
                <a:moveTo>
                  <a:pt x="19050" y="685165"/>
                </a:moveTo>
                <a:cubicBezTo>
                  <a:pt x="39485" y="698712"/>
                  <a:pt x="53109" y="705485"/>
                  <a:pt x="73544" y="719032"/>
                </a:cubicBezTo>
                <a:cubicBezTo>
                  <a:pt x="80356" y="732578"/>
                  <a:pt x="87168" y="752898"/>
                  <a:pt x="93980" y="766445"/>
                </a:cubicBezTo>
                <a:cubicBezTo>
                  <a:pt x="73544" y="759672"/>
                  <a:pt x="59921" y="746125"/>
                  <a:pt x="39485" y="739352"/>
                </a:cubicBezTo>
                <a:cubicBezTo>
                  <a:pt x="32674" y="719032"/>
                  <a:pt x="25862" y="705485"/>
                  <a:pt x="19050" y="685165"/>
                </a:cubicBezTo>
                <a:close/>
                <a:moveTo>
                  <a:pt x="1679575" y="678816"/>
                </a:moveTo>
                <a:cubicBezTo>
                  <a:pt x="1673035" y="699038"/>
                  <a:pt x="1666494" y="712520"/>
                  <a:pt x="1659954" y="732742"/>
                </a:cubicBezTo>
                <a:cubicBezTo>
                  <a:pt x="1646873" y="739483"/>
                  <a:pt x="1627251" y="752965"/>
                  <a:pt x="1614170" y="766446"/>
                </a:cubicBezTo>
                <a:cubicBezTo>
                  <a:pt x="1620711" y="746224"/>
                  <a:pt x="1627251" y="732742"/>
                  <a:pt x="1633792" y="712520"/>
                </a:cubicBezTo>
                <a:cubicBezTo>
                  <a:pt x="1646873" y="699038"/>
                  <a:pt x="1666494" y="692298"/>
                  <a:pt x="1679575" y="678816"/>
                </a:cubicBezTo>
                <a:close/>
                <a:moveTo>
                  <a:pt x="98679" y="659765"/>
                </a:moveTo>
                <a:cubicBezTo>
                  <a:pt x="98679" y="673021"/>
                  <a:pt x="105537" y="692904"/>
                  <a:pt x="112395" y="712788"/>
                </a:cubicBezTo>
                <a:cubicBezTo>
                  <a:pt x="105537" y="726043"/>
                  <a:pt x="105537" y="745927"/>
                  <a:pt x="98679" y="765810"/>
                </a:cubicBezTo>
                <a:cubicBezTo>
                  <a:pt x="91821" y="745927"/>
                  <a:pt x="84963" y="732671"/>
                  <a:pt x="78105" y="712788"/>
                </a:cubicBezTo>
                <a:cubicBezTo>
                  <a:pt x="84963" y="699532"/>
                  <a:pt x="91821" y="679649"/>
                  <a:pt x="98679" y="659765"/>
                </a:cubicBezTo>
                <a:close/>
                <a:moveTo>
                  <a:pt x="1606550" y="653416"/>
                </a:moveTo>
                <a:cubicBezTo>
                  <a:pt x="1613324" y="672823"/>
                  <a:pt x="1620097" y="692231"/>
                  <a:pt x="1626870" y="711638"/>
                </a:cubicBezTo>
                <a:cubicBezTo>
                  <a:pt x="1620097" y="724576"/>
                  <a:pt x="1613324" y="743983"/>
                  <a:pt x="1606550" y="756921"/>
                </a:cubicBezTo>
                <a:cubicBezTo>
                  <a:pt x="1599777" y="743983"/>
                  <a:pt x="1593004" y="724576"/>
                  <a:pt x="1586230" y="705169"/>
                </a:cubicBezTo>
                <a:cubicBezTo>
                  <a:pt x="1593004" y="685761"/>
                  <a:pt x="1599777" y="672823"/>
                  <a:pt x="1606550" y="653416"/>
                </a:cubicBezTo>
                <a:close/>
                <a:moveTo>
                  <a:pt x="1692275" y="607061"/>
                </a:moveTo>
                <a:cubicBezTo>
                  <a:pt x="1692275" y="620054"/>
                  <a:pt x="1685608" y="639544"/>
                  <a:pt x="1685608" y="659033"/>
                </a:cubicBezTo>
                <a:cubicBezTo>
                  <a:pt x="1672273" y="665530"/>
                  <a:pt x="1652270" y="678523"/>
                  <a:pt x="1638935" y="691516"/>
                </a:cubicBezTo>
                <a:cubicBezTo>
                  <a:pt x="1645603" y="678523"/>
                  <a:pt x="1645603" y="659033"/>
                  <a:pt x="1652270" y="639544"/>
                </a:cubicBezTo>
                <a:cubicBezTo>
                  <a:pt x="1665605" y="626551"/>
                  <a:pt x="1678940" y="613558"/>
                  <a:pt x="1692275" y="607061"/>
                </a:cubicBezTo>
                <a:close/>
                <a:moveTo>
                  <a:pt x="6350" y="607060"/>
                </a:moveTo>
                <a:cubicBezTo>
                  <a:pt x="19614" y="620486"/>
                  <a:pt x="39511" y="633912"/>
                  <a:pt x="52775" y="647337"/>
                </a:cubicBezTo>
                <a:cubicBezTo>
                  <a:pt x="52775" y="667476"/>
                  <a:pt x="59408" y="680902"/>
                  <a:pt x="66040" y="701040"/>
                </a:cubicBezTo>
                <a:cubicBezTo>
                  <a:pt x="46143" y="687614"/>
                  <a:pt x="32879" y="674189"/>
                  <a:pt x="19614" y="660763"/>
                </a:cubicBezTo>
                <a:cubicBezTo>
                  <a:pt x="12982" y="647337"/>
                  <a:pt x="12982" y="627199"/>
                  <a:pt x="6350" y="607060"/>
                </a:cubicBezTo>
                <a:close/>
                <a:moveTo>
                  <a:pt x="87122" y="594360"/>
                </a:moveTo>
                <a:cubicBezTo>
                  <a:pt x="87122" y="614244"/>
                  <a:pt x="93980" y="627499"/>
                  <a:pt x="93980" y="647383"/>
                </a:cubicBezTo>
                <a:cubicBezTo>
                  <a:pt x="87122" y="667266"/>
                  <a:pt x="80264" y="680522"/>
                  <a:pt x="66548" y="700405"/>
                </a:cubicBezTo>
                <a:cubicBezTo>
                  <a:pt x="66548" y="680522"/>
                  <a:pt x="59690" y="667266"/>
                  <a:pt x="59690" y="647383"/>
                </a:cubicBezTo>
                <a:cubicBezTo>
                  <a:pt x="66548" y="627499"/>
                  <a:pt x="73406" y="614244"/>
                  <a:pt x="87122" y="594360"/>
                </a:cubicBezTo>
                <a:close/>
                <a:moveTo>
                  <a:pt x="1620309" y="588011"/>
                </a:moveTo>
                <a:cubicBezTo>
                  <a:pt x="1626553" y="607418"/>
                  <a:pt x="1632797" y="626826"/>
                  <a:pt x="1645285" y="639764"/>
                </a:cubicBezTo>
                <a:cubicBezTo>
                  <a:pt x="1639041" y="659171"/>
                  <a:pt x="1639041" y="672109"/>
                  <a:pt x="1632797" y="691516"/>
                </a:cubicBezTo>
                <a:cubicBezTo>
                  <a:pt x="1626553" y="672109"/>
                  <a:pt x="1620309" y="659171"/>
                  <a:pt x="1607820" y="639764"/>
                </a:cubicBezTo>
                <a:cubicBezTo>
                  <a:pt x="1614064" y="626826"/>
                  <a:pt x="1614064" y="607418"/>
                  <a:pt x="1620309" y="588011"/>
                </a:cubicBezTo>
                <a:close/>
                <a:moveTo>
                  <a:pt x="1698625" y="528321"/>
                </a:moveTo>
                <a:cubicBezTo>
                  <a:pt x="1698625" y="541275"/>
                  <a:pt x="1698625" y="560706"/>
                  <a:pt x="1698625" y="580137"/>
                </a:cubicBezTo>
                <a:cubicBezTo>
                  <a:pt x="1685079" y="593091"/>
                  <a:pt x="1671532" y="606045"/>
                  <a:pt x="1657985" y="625476"/>
                </a:cubicBezTo>
                <a:lnTo>
                  <a:pt x="1657985" y="567945"/>
                </a:lnTo>
                <a:lnTo>
                  <a:pt x="1657985" y="567183"/>
                </a:lnTo>
                <a:cubicBezTo>
                  <a:pt x="1671532" y="554229"/>
                  <a:pt x="1685079" y="541275"/>
                  <a:pt x="1698625" y="528321"/>
                </a:cubicBezTo>
                <a:close/>
                <a:moveTo>
                  <a:pt x="78211" y="528320"/>
                </a:moveTo>
                <a:cubicBezTo>
                  <a:pt x="78211" y="541274"/>
                  <a:pt x="78211" y="560705"/>
                  <a:pt x="84455" y="580136"/>
                </a:cubicBezTo>
                <a:cubicBezTo>
                  <a:pt x="71967" y="593090"/>
                  <a:pt x="59478" y="612521"/>
                  <a:pt x="46990" y="625475"/>
                </a:cubicBezTo>
                <a:cubicBezTo>
                  <a:pt x="46990" y="606044"/>
                  <a:pt x="46990" y="593090"/>
                  <a:pt x="46990" y="573659"/>
                </a:cubicBezTo>
                <a:cubicBezTo>
                  <a:pt x="59478" y="560705"/>
                  <a:pt x="65722" y="541274"/>
                  <a:pt x="78211" y="528320"/>
                </a:cubicBezTo>
                <a:close/>
                <a:moveTo>
                  <a:pt x="0" y="528320"/>
                </a:moveTo>
                <a:cubicBezTo>
                  <a:pt x="13426" y="547751"/>
                  <a:pt x="26851" y="560705"/>
                  <a:pt x="40277" y="573659"/>
                </a:cubicBezTo>
                <a:cubicBezTo>
                  <a:pt x="40277" y="593090"/>
                  <a:pt x="40277" y="612521"/>
                  <a:pt x="46990" y="625475"/>
                </a:cubicBezTo>
                <a:cubicBezTo>
                  <a:pt x="33564" y="612521"/>
                  <a:pt x="20138" y="599567"/>
                  <a:pt x="6713" y="586613"/>
                </a:cubicBezTo>
                <a:cubicBezTo>
                  <a:pt x="0" y="567182"/>
                  <a:pt x="0" y="547751"/>
                  <a:pt x="0" y="528320"/>
                </a:cubicBezTo>
                <a:close/>
                <a:moveTo>
                  <a:pt x="1620520" y="522606"/>
                </a:moveTo>
                <a:cubicBezTo>
                  <a:pt x="1633009" y="542037"/>
                  <a:pt x="1645497" y="554991"/>
                  <a:pt x="1657985" y="567945"/>
                </a:cubicBezTo>
                <a:cubicBezTo>
                  <a:pt x="1651741" y="587376"/>
                  <a:pt x="1651741" y="606807"/>
                  <a:pt x="1651741" y="619761"/>
                </a:cubicBezTo>
                <a:cubicBezTo>
                  <a:pt x="1639253" y="606807"/>
                  <a:pt x="1633009" y="593853"/>
                  <a:pt x="1620520" y="574422"/>
                </a:cubicBezTo>
                <a:cubicBezTo>
                  <a:pt x="1620520" y="554991"/>
                  <a:pt x="1620520" y="542037"/>
                  <a:pt x="1620520" y="522606"/>
                </a:cubicBezTo>
                <a:close/>
                <a:moveTo>
                  <a:pt x="1620520" y="456566"/>
                </a:moveTo>
                <a:cubicBezTo>
                  <a:pt x="1633009" y="469520"/>
                  <a:pt x="1645497" y="482474"/>
                  <a:pt x="1657985" y="495428"/>
                </a:cubicBezTo>
                <a:cubicBezTo>
                  <a:pt x="1657985" y="514859"/>
                  <a:pt x="1657985" y="534290"/>
                  <a:pt x="1657985" y="553721"/>
                </a:cubicBezTo>
                <a:cubicBezTo>
                  <a:pt x="1645497" y="534290"/>
                  <a:pt x="1633009" y="521336"/>
                  <a:pt x="1620520" y="508382"/>
                </a:cubicBezTo>
                <a:cubicBezTo>
                  <a:pt x="1620520" y="488951"/>
                  <a:pt x="1620520" y="469520"/>
                  <a:pt x="1620520" y="456566"/>
                </a:cubicBezTo>
                <a:close/>
                <a:moveTo>
                  <a:pt x="78105" y="456565"/>
                </a:moveTo>
                <a:cubicBezTo>
                  <a:pt x="78105" y="475996"/>
                  <a:pt x="78105" y="495427"/>
                  <a:pt x="78105" y="514858"/>
                </a:cubicBezTo>
                <a:cubicBezTo>
                  <a:pt x="65617" y="527812"/>
                  <a:pt x="53128" y="540766"/>
                  <a:pt x="40640" y="553720"/>
                </a:cubicBezTo>
                <a:cubicBezTo>
                  <a:pt x="40640" y="540766"/>
                  <a:pt x="40640" y="521335"/>
                  <a:pt x="46884" y="501904"/>
                </a:cubicBezTo>
                <a:cubicBezTo>
                  <a:pt x="59372" y="488950"/>
                  <a:pt x="65617" y="475996"/>
                  <a:pt x="78105" y="456565"/>
                </a:cubicBezTo>
                <a:close/>
                <a:moveTo>
                  <a:pt x="0" y="456565"/>
                </a:moveTo>
                <a:cubicBezTo>
                  <a:pt x="13547" y="469519"/>
                  <a:pt x="27093" y="488950"/>
                  <a:pt x="40640" y="501904"/>
                </a:cubicBezTo>
                <a:cubicBezTo>
                  <a:pt x="40640" y="521335"/>
                  <a:pt x="33867" y="540766"/>
                  <a:pt x="33867" y="553720"/>
                </a:cubicBezTo>
                <a:cubicBezTo>
                  <a:pt x="27093" y="540766"/>
                  <a:pt x="13547" y="521335"/>
                  <a:pt x="0" y="508381"/>
                </a:cubicBezTo>
                <a:cubicBezTo>
                  <a:pt x="0" y="488950"/>
                  <a:pt x="0" y="475996"/>
                  <a:pt x="0" y="456565"/>
                </a:cubicBezTo>
                <a:close/>
                <a:moveTo>
                  <a:pt x="1698625" y="447041"/>
                </a:moveTo>
                <a:cubicBezTo>
                  <a:pt x="1698625" y="466925"/>
                  <a:pt x="1698625" y="486808"/>
                  <a:pt x="1698625" y="500064"/>
                </a:cubicBezTo>
                <a:cubicBezTo>
                  <a:pt x="1692402" y="519947"/>
                  <a:pt x="1679956" y="533203"/>
                  <a:pt x="1667510" y="553086"/>
                </a:cubicBezTo>
                <a:cubicBezTo>
                  <a:pt x="1667510" y="533203"/>
                  <a:pt x="1667510" y="513319"/>
                  <a:pt x="1667510" y="493436"/>
                </a:cubicBezTo>
                <a:cubicBezTo>
                  <a:pt x="1673733" y="480180"/>
                  <a:pt x="1686179" y="466925"/>
                  <a:pt x="1698625" y="447041"/>
                </a:cubicBezTo>
                <a:close/>
                <a:moveTo>
                  <a:pt x="1607820" y="387986"/>
                </a:moveTo>
                <a:cubicBezTo>
                  <a:pt x="1620361" y="401412"/>
                  <a:pt x="1632903" y="414838"/>
                  <a:pt x="1651715" y="428263"/>
                </a:cubicBezTo>
                <a:cubicBezTo>
                  <a:pt x="1651715" y="441689"/>
                  <a:pt x="1657985" y="461828"/>
                  <a:pt x="1657985" y="481966"/>
                </a:cubicBezTo>
                <a:cubicBezTo>
                  <a:pt x="1645444" y="468540"/>
                  <a:pt x="1632903" y="455115"/>
                  <a:pt x="1620361" y="441689"/>
                </a:cubicBezTo>
                <a:cubicBezTo>
                  <a:pt x="1614091" y="421550"/>
                  <a:pt x="1607820" y="401412"/>
                  <a:pt x="1607820" y="387986"/>
                </a:cubicBezTo>
                <a:close/>
                <a:moveTo>
                  <a:pt x="93980" y="387985"/>
                </a:moveTo>
                <a:cubicBezTo>
                  <a:pt x="93980" y="408124"/>
                  <a:pt x="87312" y="428262"/>
                  <a:pt x="87312" y="441688"/>
                </a:cubicBezTo>
                <a:cubicBezTo>
                  <a:pt x="67310" y="455114"/>
                  <a:pt x="53975" y="468539"/>
                  <a:pt x="40640" y="481965"/>
                </a:cubicBezTo>
                <a:cubicBezTo>
                  <a:pt x="40640" y="468539"/>
                  <a:pt x="47307" y="448401"/>
                  <a:pt x="53975" y="428262"/>
                </a:cubicBezTo>
                <a:cubicBezTo>
                  <a:pt x="67310" y="414837"/>
                  <a:pt x="80645" y="401411"/>
                  <a:pt x="93980" y="387985"/>
                </a:cubicBezTo>
                <a:close/>
                <a:moveTo>
                  <a:pt x="19897" y="375285"/>
                </a:moveTo>
                <a:cubicBezTo>
                  <a:pt x="26670" y="395169"/>
                  <a:pt x="33443" y="408424"/>
                  <a:pt x="46990" y="428308"/>
                </a:cubicBezTo>
                <a:cubicBezTo>
                  <a:pt x="40217" y="448191"/>
                  <a:pt x="40217" y="461447"/>
                  <a:pt x="33443" y="481330"/>
                </a:cubicBezTo>
                <a:cubicBezTo>
                  <a:pt x="26670" y="461447"/>
                  <a:pt x="13123" y="448191"/>
                  <a:pt x="6350" y="428308"/>
                </a:cubicBezTo>
                <a:cubicBezTo>
                  <a:pt x="13123" y="408424"/>
                  <a:pt x="13123" y="395169"/>
                  <a:pt x="19897" y="375285"/>
                </a:cubicBezTo>
                <a:close/>
                <a:moveTo>
                  <a:pt x="1685417" y="368936"/>
                </a:moveTo>
                <a:cubicBezTo>
                  <a:pt x="1685417" y="388820"/>
                  <a:pt x="1692275" y="408703"/>
                  <a:pt x="1692275" y="421959"/>
                </a:cubicBezTo>
                <a:cubicBezTo>
                  <a:pt x="1685417" y="441842"/>
                  <a:pt x="1678559" y="461726"/>
                  <a:pt x="1664843" y="474981"/>
                </a:cubicBezTo>
                <a:cubicBezTo>
                  <a:pt x="1664843" y="461726"/>
                  <a:pt x="1657985" y="441842"/>
                  <a:pt x="1657985" y="421959"/>
                </a:cubicBezTo>
                <a:cubicBezTo>
                  <a:pt x="1664843" y="408703"/>
                  <a:pt x="1671701" y="388820"/>
                  <a:pt x="1685417" y="368936"/>
                </a:cubicBezTo>
                <a:close/>
                <a:moveTo>
                  <a:pt x="113030" y="331470"/>
                </a:moveTo>
                <a:cubicBezTo>
                  <a:pt x="106398" y="344488"/>
                  <a:pt x="106398" y="364014"/>
                  <a:pt x="99765" y="377031"/>
                </a:cubicBezTo>
                <a:cubicBezTo>
                  <a:pt x="79869" y="390049"/>
                  <a:pt x="66604" y="403066"/>
                  <a:pt x="53340" y="409575"/>
                </a:cubicBezTo>
                <a:cubicBezTo>
                  <a:pt x="53340" y="396558"/>
                  <a:pt x="59972" y="377031"/>
                  <a:pt x="66604" y="364014"/>
                </a:cubicBezTo>
                <a:cubicBezTo>
                  <a:pt x="79869" y="350996"/>
                  <a:pt x="99765" y="337979"/>
                  <a:pt x="113030" y="331470"/>
                </a:cubicBezTo>
                <a:close/>
                <a:moveTo>
                  <a:pt x="1586230" y="321946"/>
                </a:moveTo>
                <a:cubicBezTo>
                  <a:pt x="1599311" y="335428"/>
                  <a:pt x="1618933" y="342168"/>
                  <a:pt x="1632014" y="355650"/>
                </a:cubicBezTo>
                <a:cubicBezTo>
                  <a:pt x="1638554" y="375872"/>
                  <a:pt x="1645095" y="389354"/>
                  <a:pt x="1651635" y="409576"/>
                </a:cubicBezTo>
                <a:cubicBezTo>
                  <a:pt x="1632014" y="396095"/>
                  <a:pt x="1618933" y="382613"/>
                  <a:pt x="1599311" y="375872"/>
                </a:cubicBezTo>
                <a:cubicBezTo>
                  <a:pt x="1592771" y="355650"/>
                  <a:pt x="1592771" y="342168"/>
                  <a:pt x="1586230" y="321946"/>
                </a:cubicBezTo>
                <a:close/>
                <a:moveTo>
                  <a:pt x="40386" y="303530"/>
                </a:moveTo>
                <a:cubicBezTo>
                  <a:pt x="46609" y="323414"/>
                  <a:pt x="52832" y="343297"/>
                  <a:pt x="59055" y="356553"/>
                </a:cubicBezTo>
                <a:cubicBezTo>
                  <a:pt x="52832" y="376436"/>
                  <a:pt x="52832" y="396320"/>
                  <a:pt x="46609" y="409575"/>
                </a:cubicBezTo>
                <a:cubicBezTo>
                  <a:pt x="40386" y="389692"/>
                  <a:pt x="34163" y="376436"/>
                  <a:pt x="27940" y="356553"/>
                </a:cubicBezTo>
                <a:cubicBezTo>
                  <a:pt x="27940" y="336669"/>
                  <a:pt x="34163" y="323414"/>
                  <a:pt x="40386" y="303530"/>
                </a:cubicBezTo>
                <a:close/>
                <a:moveTo>
                  <a:pt x="1659255" y="297181"/>
                </a:moveTo>
                <a:cubicBezTo>
                  <a:pt x="1666029" y="317065"/>
                  <a:pt x="1672802" y="336948"/>
                  <a:pt x="1679575" y="350204"/>
                </a:cubicBezTo>
                <a:cubicBezTo>
                  <a:pt x="1672802" y="370087"/>
                  <a:pt x="1666029" y="389971"/>
                  <a:pt x="1659255" y="403226"/>
                </a:cubicBezTo>
                <a:cubicBezTo>
                  <a:pt x="1652482" y="389971"/>
                  <a:pt x="1645709" y="370087"/>
                  <a:pt x="1638935" y="356831"/>
                </a:cubicBezTo>
                <a:cubicBezTo>
                  <a:pt x="1645709" y="336948"/>
                  <a:pt x="1652482" y="317065"/>
                  <a:pt x="1659255" y="297181"/>
                </a:cubicBezTo>
                <a:close/>
                <a:moveTo>
                  <a:pt x="1554480" y="262891"/>
                </a:moveTo>
                <a:cubicBezTo>
                  <a:pt x="1574006" y="269703"/>
                  <a:pt x="1593533" y="276515"/>
                  <a:pt x="1606550" y="290138"/>
                </a:cubicBezTo>
                <a:cubicBezTo>
                  <a:pt x="1619568" y="303762"/>
                  <a:pt x="1626076" y="324197"/>
                  <a:pt x="1632585" y="337821"/>
                </a:cubicBezTo>
                <a:cubicBezTo>
                  <a:pt x="1613059" y="331009"/>
                  <a:pt x="1600041" y="317386"/>
                  <a:pt x="1580515" y="310574"/>
                </a:cubicBezTo>
                <a:cubicBezTo>
                  <a:pt x="1574006" y="296950"/>
                  <a:pt x="1567498" y="276515"/>
                  <a:pt x="1554480" y="262891"/>
                </a:cubicBezTo>
                <a:close/>
                <a:moveTo>
                  <a:pt x="143510" y="262890"/>
                </a:moveTo>
                <a:cubicBezTo>
                  <a:pt x="137001" y="283210"/>
                  <a:pt x="123984" y="296757"/>
                  <a:pt x="117475" y="317077"/>
                </a:cubicBezTo>
                <a:cubicBezTo>
                  <a:pt x="104457" y="323850"/>
                  <a:pt x="84931" y="330623"/>
                  <a:pt x="65405" y="344170"/>
                </a:cubicBezTo>
                <a:cubicBezTo>
                  <a:pt x="71914" y="323850"/>
                  <a:pt x="84931" y="310303"/>
                  <a:pt x="91440" y="289983"/>
                </a:cubicBezTo>
                <a:cubicBezTo>
                  <a:pt x="104457" y="283210"/>
                  <a:pt x="123984" y="276437"/>
                  <a:pt x="143510" y="262890"/>
                </a:cubicBezTo>
                <a:close/>
                <a:moveTo>
                  <a:pt x="1626659" y="231776"/>
                </a:moveTo>
                <a:cubicBezTo>
                  <a:pt x="1632903" y="245032"/>
                  <a:pt x="1639147" y="258287"/>
                  <a:pt x="1651635" y="278171"/>
                </a:cubicBezTo>
                <a:cubicBezTo>
                  <a:pt x="1645391" y="298054"/>
                  <a:pt x="1639147" y="317938"/>
                  <a:pt x="1639147" y="337821"/>
                </a:cubicBezTo>
                <a:cubicBezTo>
                  <a:pt x="1632903" y="317938"/>
                  <a:pt x="1620414" y="304682"/>
                  <a:pt x="1614170" y="284799"/>
                </a:cubicBezTo>
                <a:cubicBezTo>
                  <a:pt x="1620414" y="264915"/>
                  <a:pt x="1620414" y="251660"/>
                  <a:pt x="1626659" y="231776"/>
                </a:cubicBezTo>
                <a:close/>
                <a:moveTo>
                  <a:pt x="71967" y="231775"/>
                </a:moveTo>
                <a:cubicBezTo>
                  <a:pt x="78211" y="251659"/>
                  <a:pt x="78211" y="271542"/>
                  <a:pt x="84455" y="291425"/>
                </a:cubicBezTo>
                <a:cubicBezTo>
                  <a:pt x="78211" y="304681"/>
                  <a:pt x="71967" y="324565"/>
                  <a:pt x="59478" y="337820"/>
                </a:cubicBezTo>
                <a:cubicBezTo>
                  <a:pt x="59478" y="317937"/>
                  <a:pt x="53234" y="304681"/>
                  <a:pt x="46990" y="284798"/>
                </a:cubicBezTo>
                <a:cubicBezTo>
                  <a:pt x="59478" y="264914"/>
                  <a:pt x="65722" y="251659"/>
                  <a:pt x="71967" y="231775"/>
                </a:cubicBezTo>
                <a:close/>
                <a:moveTo>
                  <a:pt x="178435" y="212725"/>
                </a:moveTo>
                <a:cubicBezTo>
                  <a:pt x="171926" y="225806"/>
                  <a:pt x="158909" y="238887"/>
                  <a:pt x="152400" y="258509"/>
                </a:cubicBezTo>
                <a:cubicBezTo>
                  <a:pt x="132874" y="265049"/>
                  <a:pt x="113347" y="271590"/>
                  <a:pt x="100330" y="278130"/>
                </a:cubicBezTo>
                <a:cubicBezTo>
                  <a:pt x="106839" y="258509"/>
                  <a:pt x="113347" y="245428"/>
                  <a:pt x="126365" y="232347"/>
                </a:cubicBezTo>
                <a:cubicBezTo>
                  <a:pt x="139382" y="225806"/>
                  <a:pt x="158909" y="219266"/>
                  <a:pt x="178435" y="212725"/>
                </a:cubicBezTo>
                <a:close/>
                <a:moveTo>
                  <a:pt x="1586738" y="165736"/>
                </a:moveTo>
                <a:cubicBezTo>
                  <a:pt x="1593596" y="178992"/>
                  <a:pt x="1607312" y="192247"/>
                  <a:pt x="1614170" y="212131"/>
                </a:cubicBezTo>
                <a:cubicBezTo>
                  <a:pt x="1614170" y="222073"/>
                  <a:pt x="1614170" y="232014"/>
                  <a:pt x="1613313" y="241956"/>
                </a:cubicBezTo>
                <a:lnTo>
                  <a:pt x="1607425" y="271219"/>
                </a:lnTo>
                <a:lnTo>
                  <a:pt x="1607820" y="271781"/>
                </a:lnTo>
                <a:lnTo>
                  <a:pt x="1607345" y="271620"/>
                </a:lnTo>
                <a:lnTo>
                  <a:pt x="1607312" y="271781"/>
                </a:lnTo>
                <a:lnTo>
                  <a:pt x="1607200" y="271571"/>
                </a:lnTo>
                <a:lnTo>
                  <a:pt x="1547153" y="251207"/>
                </a:lnTo>
                <a:cubicBezTo>
                  <a:pt x="1540413" y="237491"/>
                  <a:pt x="1526931" y="216917"/>
                  <a:pt x="1520190" y="203201"/>
                </a:cubicBezTo>
                <a:cubicBezTo>
                  <a:pt x="1540413" y="210059"/>
                  <a:pt x="1560635" y="216917"/>
                  <a:pt x="1574116" y="223775"/>
                </a:cubicBezTo>
                <a:cubicBezTo>
                  <a:pt x="1580857" y="230633"/>
                  <a:pt x="1585913" y="239206"/>
                  <a:pt x="1590968" y="247778"/>
                </a:cubicBezTo>
                <a:lnTo>
                  <a:pt x="1605698" y="268758"/>
                </a:lnTo>
                <a:lnTo>
                  <a:pt x="1593596" y="246098"/>
                </a:lnTo>
                <a:cubicBezTo>
                  <a:pt x="1588453" y="238642"/>
                  <a:pt x="1583309" y="232014"/>
                  <a:pt x="1579880" y="225386"/>
                </a:cubicBezTo>
                <a:cubicBezTo>
                  <a:pt x="1579880" y="205503"/>
                  <a:pt x="1586738" y="185620"/>
                  <a:pt x="1586738" y="165736"/>
                </a:cubicBezTo>
                <a:close/>
                <a:moveTo>
                  <a:pt x="111887" y="165735"/>
                </a:moveTo>
                <a:cubicBezTo>
                  <a:pt x="111887" y="185619"/>
                  <a:pt x="118745" y="205502"/>
                  <a:pt x="118745" y="225385"/>
                </a:cubicBezTo>
                <a:cubicBezTo>
                  <a:pt x="111887" y="245269"/>
                  <a:pt x="98171" y="258525"/>
                  <a:pt x="91313" y="271780"/>
                </a:cubicBezTo>
                <a:cubicBezTo>
                  <a:pt x="84455" y="251897"/>
                  <a:pt x="84455" y="232013"/>
                  <a:pt x="84455" y="212130"/>
                </a:cubicBezTo>
                <a:cubicBezTo>
                  <a:pt x="91313" y="198874"/>
                  <a:pt x="98171" y="185619"/>
                  <a:pt x="111887" y="165735"/>
                </a:cubicBezTo>
                <a:close/>
                <a:moveTo>
                  <a:pt x="225425" y="159385"/>
                </a:moveTo>
                <a:cubicBezTo>
                  <a:pt x="211999" y="172720"/>
                  <a:pt x="198573" y="186055"/>
                  <a:pt x="191861" y="199390"/>
                </a:cubicBezTo>
                <a:cubicBezTo>
                  <a:pt x="171722" y="206058"/>
                  <a:pt x="151583" y="206058"/>
                  <a:pt x="131445" y="212725"/>
                </a:cubicBezTo>
                <a:cubicBezTo>
                  <a:pt x="144871" y="199390"/>
                  <a:pt x="151583" y="186055"/>
                  <a:pt x="165009" y="172720"/>
                </a:cubicBezTo>
                <a:cubicBezTo>
                  <a:pt x="185148" y="166053"/>
                  <a:pt x="205286" y="159385"/>
                  <a:pt x="225425" y="159385"/>
                </a:cubicBezTo>
                <a:close/>
                <a:moveTo>
                  <a:pt x="1473200" y="153036"/>
                </a:moveTo>
                <a:cubicBezTo>
                  <a:pt x="1493339" y="159307"/>
                  <a:pt x="1513477" y="165577"/>
                  <a:pt x="1533616" y="165577"/>
                </a:cubicBezTo>
                <a:cubicBezTo>
                  <a:pt x="1547042" y="178119"/>
                  <a:pt x="1553755" y="190660"/>
                  <a:pt x="1567180" y="203201"/>
                </a:cubicBezTo>
                <a:cubicBezTo>
                  <a:pt x="1547042" y="203201"/>
                  <a:pt x="1526903" y="196930"/>
                  <a:pt x="1506765" y="196930"/>
                </a:cubicBezTo>
                <a:cubicBezTo>
                  <a:pt x="1500052" y="178119"/>
                  <a:pt x="1486626" y="165577"/>
                  <a:pt x="1473200" y="153036"/>
                </a:cubicBezTo>
                <a:close/>
                <a:moveTo>
                  <a:pt x="1429385" y="112396"/>
                </a:moveTo>
                <a:cubicBezTo>
                  <a:pt x="1448816" y="112396"/>
                  <a:pt x="1468247" y="112396"/>
                  <a:pt x="1487678" y="112396"/>
                </a:cubicBezTo>
                <a:cubicBezTo>
                  <a:pt x="1500632" y="125943"/>
                  <a:pt x="1513586" y="139489"/>
                  <a:pt x="1526540" y="153036"/>
                </a:cubicBezTo>
                <a:cubicBezTo>
                  <a:pt x="1507109" y="146263"/>
                  <a:pt x="1487678" y="146263"/>
                  <a:pt x="1468247" y="146263"/>
                </a:cubicBezTo>
                <a:cubicBezTo>
                  <a:pt x="1455293" y="132716"/>
                  <a:pt x="1442339" y="119169"/>
                  <a:pt x="1429385" y="112396"/>
                </a:cubicBezTo>
                <a:close/>
                <a:moveTo>
                  <a:pt x="1532890" y="106046"/>
                </a:moveTo>
                <a:cubicBezTo>
                  <a:pt x="1546437" y="119000"/>
                  <a:pt x="1559984" y="131954"/>
                  <a:pt x="1573530" y="144908"/>
                </a:cubicBezTo>
                <a:cubicBezTo>
                  <a:pt x="1573530" y="164339"/>
                  <a:pt x="1573530" y="183770"/>
                  <a:pt x="1573530" y="203201"/>
                </a:cubicBezTo>
                <a:cubicBezTo>
                  <a:pt x="1559984" y="190247"/>
                  <a:pt x="1546437" y="177293"/>
                  <a:pt x="1539664" y="164339"/>
                </a:cubicBezTo>
                <a:cubicBezTo>
                  <a:pt x="1539664" y="144908"/>
                  <a:pt x="1532890" y="125477"/>
                  <a:pt x="1532890" y="106046"/>
                </a:cubicBezTo>
                <a:close/>
                <a:moveTo>
                  <a:pt x="159385" y="106045"/>
                </a:moveTo>
                <a:cubicBezTo>
                  <a:pt x="159385" y="125476"/>
                  <a:pt x="159385" y="144907"/>
                  <a:pt x="159385" y="164338"/>
                </a:cubicBezTo>
                <a:cubicBezTo>
                  <a:pt x="152527" y="177292"/>
                  <a:pt x="138811" y="190246"/>
                  <a:pt x="125095" y="203200"/>
                </a:cubicBezTo>
                <a:cubicBezTo>
                  <a:pt x="125095" y="183769"/>
                  <a:pt x="125095" y="170815"/>
                  <a:pt x="125095" y="151384"/>
                </a:cubicBezTo>
                <a:cubicBezTo>
                  <a:pt x="138811" y="131953"/>
                  <a:pt x="152527" y="118999"/>
                  <a:pt x="159385" y="106045"/>
                </a:cubicBezTo>
                <a:close/>
                <a:moveTo>
                  <a:pt x="1428552" y="65406"/>
                </a:moveTo>
                <a:cubicBezTo>
                  <a:pt x="1441490" y="79122"/>
                  <a:pt x="1460897" y="85980"/>
                  <a:pt x="1473835" y="99696"/>
                </a:cubicBezTo>
                <a:cubicBezTo>
                  <a:pt x="1454428" y="99696"/>
                  <a:pt x="1435021" y="99696"/>
                  <a:pt x="1415614" y="99696"/>
                </a:cubicBezTo>
                <a:cubicBezTo>
                  <a:pt x="1402676" y="92838"/>
                  <a:pt x="1389737" y="79122"/>
                  <a:pt x="1370330" y="72264"/>
                </a:cubicBezTo>
                <a:cubicBezTo>
                  <a:pt x="1389737" y="72264"/>
                  <a:pt x="1409145" y="65406"/>
                  <a:pt x="1428552" y="65406"/>
                </a:cubicBezTo>
                <a:close/>
                <a:moveTo>
                  <a:pt x="270764" y="65405"/>
                </a:moveTo>
                <a:cubicBezTo>
                  <a:pt x="290195" y="72178"/>
                  <a:pt x="309626" y="72178"/>
                  <a:pt x="322580" y="72178"/>
                </a:cubicBezTo>
                <a:cubicBezTo>
                  <a:pt x="309626" y="85725"/>
                  <a:pt x="296672" y="92498"/>
                  <a:pt x="283718" y="106045"/>
                </a:cubicBezTo>
                <a:cubicBezTo>
                  <a:pt x="264287" y="99272"/>
                  <a:pt x="244856" y="99272"/>
                  <a:pt x="225425" y="99272"/>
                </a:cubicBezTo>
                <a:cubicBezTo>
                  <a:pt x="238379" y="92498"/>
                  <a:pt x="251333" y="78952"/>
                  <a:pt x="270764" y="65405"/>
                </a:cubicBezTo>
                <a:close/>
                <a:moveTo>
                  <a:pt x="1482725" y="53341"/>
                </a:moveTo>
                <a:cubicBezTo>
                  <a:pt x="1495244" y="60054"/>
                  <a:pt x="1507762" y="73480"/>
                  <a:pt x="1520281" y="86905"/>
                </a:cubicBezTo>
                <a:cubicBezTo>
                  <a:pt x="1520281" y="107044"/>
                  <a:pt x="1526540" y="127182"/>
                  <a:pt x="1526540" y="147321"/>
                </a:cubicBezTo>
                <a:cubicBezTo>
                  <a:pt x="1514022" y="133895"/>
                  <a:pt x="1501503" y="120470"/>
                  <a:pt x="1488985" y="107044"/>
                </a:cubicBezTo>
                <a:cubicBezTo>
                  <a:pt x="1488985" y="93618"/>
                  <a:pt x="1482725" y="73480"/>
                  <a:pt x="1482725" y="53341"/>
                </a:cubicBezTo>
                <a:close/>
                <a:moveTo>
                  <a:pt x="219075" y="53340"/>
                </a:moveTo>
                <a:cubicBezTo>
                  <a:pt x="219075" y="73479"/>
                  <a:pt x="212362" y="93617"/>
                  <a:pt x="212362" y="113756"/>
                </a:cubicBezTo>
                <a:lnTo>
                  <a:pt x="192305" y="132977"/>
                </a:lnTo>
                <a:lnTo>
                  <a:pt x="210947" y="119168"/>
                </a:lnTo>
                <a:cubicBezTo>
                  <a:pt x="230378" y="112395"/>
                  <a:pt x="249809" y="112395"/>
                  <a:pt x="269240" y="112395"/>
                </a:cubicBezTo>
                <a:cubicBezTo>
                  <a:pt x="256286" y="125942"/>
                  <a:pt x="243332" y="139488"/>
                  <a:pt x="230378" y="146262"/>
                </a:cubicBezTo>
                <a:cubicBezTo>
                  <a:pt x="210947" y="153035"/>
                  <a:pt x="191516" y="153035"/>
                  <a:pt x="172085" y="153035"/>
                </a:cubicBezTo>
                <a:cubicBezTo>
                  <a:pt x="178562" y="146262"/>
                  <a:pt x="185039" y="139488"/>
                  <a:pt x="191516" y="133562"/>
                </a:cubicBezTo>
                <a:lnTo>
                  <a:pt x="191679" y="133441"/>
                </a:lnTo>
                <a:lnTo>
                  <a:pt x="172085" y="147320"/>
                </a:lnTo>
                <a:cubicBezTo>
                  <a:pt x="172085" y="133894"/>
                  <a:pt x="178798" y="113756"/>
                  <a:pt x="178798" y="93617"/>
                </a:cubicBezTo>
                <a:cubicBezTo>
                  <a:pt x="192223" y="80191"/>
                  <a:pt x="205649" y="66766"/>
                  <a:pt x="219075" y="53340"/>
                </a:cubicBezTo>
                <a:close/>
                <a:moveTo>
                  <a:pt x="1414145" y="6351"/>
                </a:moveTo>
                <a:cubicBezTo>
                  <a:pt x="1427410" y="13092"/>
                  <a:pt x="1440674" y="26573"/>
                  <a:pt x="1460571" y="33314"/>
                </a:cubicBezTo>
                <a:cubicBezTo>
                  <a:pt x="1467203" y="53536"/>
                  <a:pt x="1473835" y="73759"/>
                  <a:pt x="1473835" y="93981"/>
                </a:cubicBezTo>
                <a:cubicBezTo>
                  <a:pt x="1460571" y="80500"/>
                  <a:pt x="1447306" y="73759"/>
                  <a:pt x="1434042" y="60277"/>
                </a:cubicBezTo>
                <a:cubicBezTo>
                  <a:pt x="1427410" y="40055"/>
                  <a:pt x="1420777" y="26573"/>
                  <a:pt x="1414145" y="6351"/>
                </a:cubicBezTo>
                <a:close/>
                <a:moveTo>
                  <a:pt x="284480" y="6350"/>
                </a:moveTo>
                <a:cubicBezTo>
                  <a:pt x="277940" y="26572"/>
                  <a:pt x="271399" y="46795"/>
                  <a:pt x="264858" y="67017"/>
                </a:cubicBezTo>
                <a:cubicBezTo>
                  <a:pt x="251777" y="73758"/>
                  <a:pt x="238696" y="87239"/>
                  <a:pt x="219075" y="93980"/>
                </a:cubicBezTo>
                <a:cubicBezTo>
                  <a:pt x="225615" y="73758"/>
                  <a:pt x="232156" y="60276"/>
                  <a:pt x="238696" y="40054"/>
                </a:cubicBezTo>
                <a:cubicBezTo>
                  <a:pt x="251777" y="26572"/>
                  <a:pt x="271399" y="19832"/>
                  <a:pt x="284480" y="6350"/>
                </a:cubicBezTo>
                <a:close/>
                <a:moveTo>
                  <a:pt x="1329690" y="1"/>
                </a:moveTo>
                <a:lnTo>
                  <a:pt x="1389261" y="12567"/>
                </a:lnTo>
                <a:lnTo>
                  <a:pt x="1430020" y="59691"/>
                </a:lnTo>
                <a:lnTo>
                  <a:pt x="1370449" y="47125"/>
                </a:lnTo>
                <a:close/>
                <a:moveTo>
                  <a:pt x="369570" y="0"/>
                </a:moveTo>
                <a:lnTo>
                  <a:pt x="328811" y="46718"/>
                </a:lnTo>
                <a:lnTo>
                  <a:pt x="269240" y="65405"/>
                </a:lnTo>
                <a:lnTo>
                  <a:pt x="309999" y="186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971" name="文本框 970"/>
          <p:cNvSpPr txBox="1"/>
          <p:nvPr>
            <p:custDataLst>
              <p:tags r:id="rId11"/>
            </p:custDataLst>
          </p:nvPr>
        </p:nvSpPr>
        <p:spPr>
          <a:xfrm>
            <a:off x="3530309" y="1935160"/>
            <a:ext cx="1378714" cy="82593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342900" indent="-342900">
              <a:lnSpc>
                <a:spcPct val="140000"/>
              </a:lnSpc>
              <a:buFont typeface="+mj-lt"/>
              <a:buAutoNum type="arabicPeriod"/>
              <a:defRPr kumimoji="1" sz="1400">
                <a:solidFill>
                  <a:srgbClr val="222222">
                    <a:lumMod val="75000"/>
                    <a:lumOff val="25000"/>
                  </a:srgbClr>
                </a:solidFill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pc="1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更快的分类速度</a:t>
            </a:r>
          </a:p>
        </p:txBody>
      </p:sp>
      <p:sp>
        <p:nvSpPr>
          <p:cNvPr id="466" name="任意多边形: 形状 465"/>
          <p:cNvSpPr/>
          <p:nvPr>
            <p:custDataLst>
              <p:tags r:id="rId12"/>
            </p:custDataLst>
          </p:nvPr>
        </p:nvSpPr>
        <p:spPr bwMode="auto">
          <a:xfrm>
            <a:off x="3370580" y="3369944"/>
            <a:ext cx="1698625" cy="1094740"/>
          </a:xfrm>
          <a:custGeom>
            <a:avLst/>
            <a:gdLst>
              <a:gd name="connsiteX0" fmla="*/ 422275 w 1698625"/>
              <a:gd name="connsiteY0" fmla="*/ 1054100 h 1094740"/>
              <a:gd name="connsiteX1" fmla="*/ 475615 w 1698625"/>
              <a:gd name="connsiteY1" fmla="*/ 1074420 h 1094740"/>
              <a:gd name="connsiteX2" fmla="*/ 422275 w 1698625"/>
              <a:gd name="connsiteY2" fmla="*/ 1094740 h 1094740"/>
              <a:gd name="connsiteX3" fmla="*/ 368935 w 1698625"/>
              <a:gd name="connsiteY3" fmla="*/ 1074420 h 1094740"/>
              <a:gd name="connsiteX4" fmla="*/ 422275 w 1698625"/>
              <a:gd name="connsiteY4" fmla="*/ 1054100 h 1094740"/>
              <a:gd name="connsiteX5" fmla="*/ 1343224 w 1698625"/>
              <a:gd name="connsiteY5" fmla="*/ 1029335 h 1094740"/>
              <a:gd name="connsiteX6" fmla="*/ 1401445 w 1698625"/>
              <a:gd name="connsiteY6" fmla="*/ 1042882 h 1094740"/>
              <a:gd name="connsiteX7" fmla="*/ 1356162 w 1698625"/>
              <a:gd name="connsiteY7" fmla="*/ 1069975 h 1094740"/>
              <a:gd name="connsiteX8" fmla="*/ 1297940 w 1698625"/>
              <a:gd name="connsiteY8" fmla="*/ 1056429 h 1094740"/>
              <a:gd name="connsiteX9" fmla="*/ 1343224 w 1698625"/>
              <a:gd name="connsiteY9" fmla="*/ 1029335 h 1094740"/>
              <a:gd name="connsiteX10" fmla="*/ 357188 w 1698625"/>
              <a:gd name="connsiteY10" fmla="*/ 1029335 h 1094740"/>
              <a:gd name="connsiteX11" fmla="*/ 403860 w 1698625"/>
              <a:gd name="connsiteY11" fmla="*/ 1056429 h 1094740"/>
              <a:gd name="connsiteX12" fmla="*/ 350520 w 1698625"/>
              <a:gd name="connsiteY12" fmla="*/ 1069975 h 1094740"/>
              <a:gd name="connsiteX13" fmla="*/ 297180 w 1698625"/>
              <a:gd name="connsiteY13" fmla="*/ 1042882 h 1094740"/>
              <a:gd name="connsiteX14" fmla="*/ 357188 w 1698625"/>
              <a:gd name="connsiteY14" fmla="*/ 1029335 h 1094740"/>
              <a:gd name="connsiteX15" fmla="*/ 1304290 w 1698625"/>
              <a:gd name="connsiteY15" fmla="*/ 1000760 h 1094740"/>
              <a:gd name="connsiteX16" fmla="*/ 1290744 w 1698625"/>
              <a:gd name="connsiteY16" fmla="*/ 1025621 h 1094740"/>
              <a:gd name="connsiteX17" fmla="*/ 1277676 w 1698625"/>
              <a:gd name="connsiteY17" fmla="*/ 1054562 h 1094740"/>
              <a:gd name="connsiteX18" fmla="*/ 1305521 w 1698625"/>
              <a:gd name="connsiteY18" fmla="*/ 1064260 h 1094740"/>
              <a:gd name="connsiteX19" fmla="*/ 1329690 w 1698625"/>
              <a:gd name="connsiteY19" fmla="*/ 1074420 h 1094740"/>
              <a:gd name="connsiteX20" fmla="*/ 1283018 w 1698625"/>
              <a:gd name="connsiteY20" fmla="*/ 1094740 h 1094740"/>
              <a:gd name="connsiteX21" fmla="*/ 1223010 w 1698625"/>
              <a:gd name="connsiteY21" fmla="*/ 1074420 h 1094740"/>
              <a:gd name="connsiteX22" fmla="*/ 1249680 w 1698625"/>
              <a:gd name="connsiteY22" fmla="*/ 1064260 h 1094740"/>
              <a:gd name="connsiteX23" fmla="*/ 1268907 w 1698625"/>
              <a:gd name="connsiteY23" fmla="*/ 1056936 h 1094740"/>
              <a:gd name="connsiteX24" fmla="*/ 1250103 w 1698625"/>
              <a:gd name="connsiteY24" fmla="*/ 1059910 h 1094740"/>
              <a:gd name="connsiteX25" fmla="*/ 1223010 w 1698625"/>
              <a:gd name="connsiteY25" fmla="*/ 1069340 h 1094740"/>
              <a:gd name="connsiteX26" fmla="*/ 1256877 w 1698625"/>
              <a:gd name="connsiteY26" fmla="*/ 1021334 h 1094740"/>
              <a:gd name="connsiteX27" fmla="*/ 1304290 w 1698625"/>
              <a:gd name="connsiteY27" fmla="*/ 1000760 h 1094740"/>
              <a:gd name="connsiteX28" fmla="*/ 394335 w 1698625"/>
              <a:gd name="connsiteY28" fmla="*/ 1000760 h 1094740"/>
              <a:gd name="connsiteX29" fmla="*/ 448522 w 1698625"/>
              <a:gd name="connsiteY29" fmla="*/ 1021334 h 1094740"/>
              <a:gd name="connsiteX30" fmla="*/ 475615 w 1698625"/>
              <a:gd name="connsiteY30" fmla="*/ 1069340 h 1094740"/>
              <a:gd name="connsiteX31" fmla="*/ 428202 w 1698625"/>
              <a:gd name="connsiteY31" fmla="*/ 1055624 h 1094740"/>
              <a:gd name="connsiteX32" fmla="*/ 394335 w 1698625"/>
              <a:gd name="connsiteY32" fmla="*/ 1000760 h 1094740"/>
              <a:gd name="connsiteX33" fmla="*/ 1409264 w 1698625"/>
              <a:gd name="connsiteY33" fmla="*/ 994410 h 1094740"/>
              <a:gd name="connsiteX34" fmla="*/ 1467485 w 1698625"/>
              <a:gd name="connsiteY34" fmla="*/ 994410 h 1094740"/>
              <a:gd name="connsiteX35" fmla="*/ 1422202 w 1698625"/>
              <a:gd name="connsiteY35" fmla="*/ 1028700 h 1094740"/>
              <a:gd name="connsiteX36" fmla="*/ 1363980 w 1698625"/>
              <a:gd name="connsiteY36" fmla="*/ 1021842 h 1094740"/>
              <a:gd name="connsiteX37" fmla="*/ 1409264 w 1698625"/>
              <a:gd name="connsiteY37" fmla="*/ 994410 h 1094740"/>
              <a:gd name="connsiteX38" fmla="*/ 238125 w 1698625"/>
              <a:gd name="connsiteY38" fmla="*/ 994410 h 1094740"/>
              <a:gd name="connsiteX39" fmla="*/ 298323 w 1698625"/>
              <a:gd name="connsiteY39" fmla="*/ 994410 h 1094740"/>
              <a:gd name="connsiteX40" fmla="*/ 338455 w 1698625"/>
              <a:gd name="connsiteY40" fmla="*/ 1021842 h 1094740"/>
              <a:gd name="connsiteX41" fmla="*/ 284946 w 1698625"/>
              <a:gd name="connsiteY41" fmla="*/ 1028700 h 1094740"/>
              <a:gd name="connsiteX42" fmla="*/ 238125 w 1698625"/>
              <a:gd name="connsiteY42" fmla="*/ 994410 h 1094740"/>
              <a:gd name="connsiteX43" fmla="*/ 1363345 w 1698625"/>
              <a:gd name="connsiteY43" fmla="*/ 969645 h 1094740"/>
              <a:gd name="connsiteX44" fmla="*/ 1343724 w 1698625"/>
              <a:gd name="connsiteY44" fmla="*/ 1021715 h 1094740"/>
              <a:gd name="connsiteX45" fmla="*/ 1297940 w 1698625"/>
              <a:gd name="connsiteY45" fmla="*/ 1047750 h 1094740"/>
              <a:gd name="connsiteX46" fmla="*/ 1317562 w 1698625"/>
              <a:gd name="connsiteY46" fmla="*/ 995680 h 1094740"/>
              <a:gd name="connsiteX47" fmla="*/ 1363345 w 1698625"/>
              <a:gd name="connsiteY47" fmla="*/ 969645 h 1094740"/>
              <a:gd name="connsiteX48" fmla="*/ 337820 w 1698625"/>
              <a:gd name="connsiteY48" fmla="*/ 969645 h 1094740"/>
              <a:gd name="connsiteX49" fmla="*/ 383482 w 1698625"/>
              <a:gd name="connsiteY49" fmla="*/ 995680 h 1094740"/>
              <a:gd name="connsiteX50" fmla="*/ 409575 w 1698625"/>
              <a:gd name="connsiteY50" fmla="*/ 1047750 h 1094740"/>
              <a:gd name="connsiteX51" fmla="*/ 363913 w 1698625"/>
              <a:gd name="connsiteY51" fmla="*/ 1021715 h 1094740"/>
              <a:gd name="connsiteX52" fmla="*/ 337820 w 1698625"/>
              <a:gd name="connsiteY52" fmla="*/ 969645 h 1094740"/>
              <a:gd name="connsiteX53" fmla="*/ 1468302 w 1698625"/>
              <a:gd name="connsiteY53" fmla="*/ 950595 h 1094740"/>
              <a:gd name="connsiteX54" fmla="*/ 1520190 w 1698625"/>
              <a:gd name="connsiteY54" fmla="*/ 950595 h 1094740"/>
              <a:gd name="connsiteX55" fmla="*/ 1481274 w 1698625"/>
              <a:gd name="connsiteY55" fmla="*/ 981816 h 1094740"/>
              <a:gd name="connsiteX56" fmla="*/ 1429385 w 1698625"/>
              <a:gd name="connsiteY56" fmla="*/ 988060 h 1094740"/>
              <a:gd name="connsiteX57" fmla="*/ 1468302 w 1698625"/>
              <a:gd name="connsiteY57" fmla="*/ 950595 h 1094740"/>
              <a:gd name="connsiteX58" fmla="*/ 178435 w 1698625"/>
              <a:gd name="connsiteY58" fmla="*/ 950595 h 1094740"/>
              <a:gd name="connsiteX59" fmla="*/ 238633 w 1698625"/>
              <a:gd name="connsiteY59" fmla="*/ 950595 h 1094740"/>
              <a:gd name="connsiteX60" fmla="*/ 278765 w 1698625"/>
              <a:gd name="connsiteY60" fmla="*/ 988060 h 1094740"/>
              <a:gd name="connsiteX61" fmla="*/ 218567 w 1698625"/>
              <a:gd name="connsiteY61" fmla="*/ 981816 h 1094740"/>
              <a:gd name="connsiteX62" fmla="*/ 178435 w 1698625"/>
              <a:gd name="connsiteY62" fmla="*/ 950595 h 1094740"/>
              <a:gd name="connsiteX63" fmla="*/ 1423035 w 1698625"/>
              <a:gd name="connsiteY63" fmla="*/ 935355 h 1094740"/>
              <a:gd name="connsiteX64" fmla="*/ 1403414 w 1698625"/>
              <a:gd name="connsiteY64" fmla="*/ 989281 h 1094740"/>
              <a:gd name="connsiteX65" fmla="*/ 1357630 w 1698625"/>
              <a:gd name="connsiteY65" fmla="*/ 1022985 h 1094740"/>
              <a:gd name="connsiteX66" fmla="*/ 1377252 w 1698625"/>
              <a:gd name="connsiteY66" fmla="*/ 962318 h 1094740"/>
              <a:gd name="connsiteX67" fmla="*/ 1423035 w 1698625"/>
              <a:gd name="connsiteY67" fmla="*/ 935355 h 1094740"/>
              <a:gd name="connsiteX68" fmla="*/ 278765 w 1698625"/>
              <a:gd name="connsiteY68" fmla="*/ 935355 h 1094740"/>
              <a:gd name="connsiteX69" fmla="*/ 324549 w 1698625"/>
              <a:gd name="connsiteY69" fmla="*/ 962318 h 1094740"/>
              <a:gd name="connsiteX70" fmla="*/ 344170 w 1698625"/>
              <a:gd name="connsiteY70" fmla="*/ 1022985 h 1094740"/>
              <a:gd name="connsiteX71" fmla="*/ 298387 w 1698625"/>
              <a:gd name="connsiteY71" fmla="*/ 989281 h 1094740"/>
              <a:gd name="connsiteX72" fmla="*/ 278765 w 1698625"/>
              <a:gd name="connsiteY72" fmla="*/ 935355 h 1094740"/>
              <a:gd name="connsiteX73" fmla="*/ 1573530 w 1698625"/>
              <a:gd name="connsiteY73" fmla="*/ 891540 h 1094740"/>
              <a:gd name="connsiteX74" fmla="*/ 1541100 w 1698625"/>
              <a:gd name="connsiteY74" fmla="*/ 929164 h 1094740"/>
              <a:gd name="connsiteX75" fmla="*/ 1482725 w 1698625"/>
              <a:gd name="connsiteY75" fmla="*/ 941705 h 1094740"/>
              <a:gd name="connsiteX76" fmla="*/ 1521642 w 1698625"/>
              <a:gd name="connsiteY76" fmla="*/ 897811 h 1094740"/>
              <a:gd name="connsiteX77" fmla="*/ 1573530 w 1698625"/>
              <a:gd name="connsiteY77" fmla="*/ 891540 h 1094740"/>
              <a:gd name="connsiteX78" fmla="*/ 1466850 w 1698625"/>
              <a:gd name="connsiteY78" fmla="*/ 891540 h 1094740"/>
              <a:gd name="connsiteX79" fmla="*/ 1460591 w 1698625"/>
              <a:gd name="connsiteY79" fmla="*/ 943429 h 1094740"/>
              <a:gd name="connsiteX80" fmla="*/ 1423035 w 1698625"/>
              <a:gd name="connsiteY80" fmla="*/ 982345 h 1094740"/>
              <a:gd name="connsiteX81" fmla="*/ 1429295 w 1698625"/>
              <a:gd name="connsiteY81" fmla="*/ 923971 h 1094740"/>
              <a:gd name="connsiteX82" fmla="*/ 1466850 w 1698625"/>
              <a:gd name="connsiteY82" fmla="*/ 891540 h 1094740"/>
              <a:gd name="connsiteX83" fmla="*/ 231775 w 1698625"/>
              <a:gd name="connsiteY83" fmla="*/ 891540 h 1094740"/>
              <a:gd name="connsiteX84" fmla="*/ 272052 w 1698625"/>
              <a:gd name="connsiteY84" fmla="*/ 923971 h 1094740"/>
              <a:gd name="connsiteX85" fmla="*/ 278765 w 1698625"/>
              <a:gd name="connsiteY85" fmla="*/ 982345 h 1094740"/>
              <a:gd name="connsiteX86" fmla="*/ 238488 w 1698625"/>
              <a:gd name="connsiteY86" fmla="*/ 943429 h 1094740"/>
              <a:gd name="connsiteX87" fmla="*/ 231775 w 1698625"/>
              <a:gd name="connsiteY87" fmla="*/ 891540 h 1094740"/>
              <a:gd name="connsiteX88" fmla="*/ 125095 w 1698625"/>
              <a:gd name="connsiteY88" fmla="*/ 891540 h 1094740"/>
              <a:gd name="connsiteX89" fmla="*/ 185511 w 1698625"/>
              <a:gd name="connsiteY89" fmla="*/ 897811 h 1094740"/>
              <a:gd name="connsiteX90" fmla="*/ 219075 w 1698625"/>
              <a:gd name="connsiteY90" fmla="*/ 941705 h 1094740"/>
              <a:gd name="connsiteX91" fmla="*/ 158659 w 1698625"/>
              <a:gd name="connsiteY91" fmla="*/ 929164 h 1094740"/>
              <a:gd name="connsiteX92" fmla="*/ 125095 w 1698625"/>
              <a:gd name="connsiteY92" fmla="*/ 891540 h 1094740"/>
              <a:gd name="connsiteX93" fmla="*/ 1513840 w 1698625"/>
              <a:gd name="connsiteY93" fmla="*/ 838200 h 1094740"/>
              <a:gd name="connsiteX94" fmla="*/ 1513840 w 1698625"/>
              <a:gd name="connsiteY94" fmla="*/ 896493 h 1094740"/>
              <a:gd name="connsiteX95" fmla="*/ 1482725 w 1698625"/>
              <a:gd name="connsiteY95" fmla="*/ 935355 h 1094740"/>
              <a:gd name="connsiteX96" fmla="*/ 1482725 w 1698625"/>
              <a:gd name="connsiteY96" fmla="*/ 877062 h 1094740"/>
              <a:gd name="connsiteX97" fmla="*/ 1513840 w 1698625"/>
              <a:gd name="connsiteY97" fmla="*/ 838200 h 1094740"/>
              <a:gd name="connsiteX98" fmla="*/ 184785 w 1698625"/>
              <a:gd name="connsiteY98" fmla="*/ 838200 h 1094740"/>
              <a:gd name="connsiteX99" fmla="*/ 225425 w 1698625"/>
              <a:gd name="connsiteY99" fmla="*/ 877062 h 1094740"/>
              <a:gd name="connsiteX100" fmla="*/ 225425 w 1698625"/>
              <a:gd name="connsiteY100" fmla="*/ 935355 h 1094740"/>
              <a:gd name="connsiteX101" fmla="*/ 191558 w 1698625"/>
              <a:gd name="connsiteY101" fmla="*/ 896493 h 1094740"/>
              <a:gd name="connsiteX102" fmla="*/ 184785 w 1698625"/>
              <a:gd name="connsiteY102" fmla="*/ 838200 h 1094740"/>
              <a:gd name="connsiteX103" fmla="*/ 1620520 w 1698625"/>
              <a:gd name="connsiteY103" fmla="*/ 825500 h 1094740"/>
              <a:gd name="connsiteX104" fmla="*/ 1586816 w 1698625"/>
              <a:gd name="connsiteY104" fmla="*/ 871284 h 1094740"/>
              <a:gd name="connsiteX105" fmla="*/ 1532890 w 1698625"/>
              <a:gd name="connsiteY105" fmla="*/ 890905 h 1094740"/>
              <a:gd name="connsiteX106" fmla="*/ 1559853 w 1698625"/>
              <a:gd name="connsiteY106" fmla="*/ 845122 h 1094740"/>
              <a:gd name="connsiteX107" fmla="*/ 1620520 w 1698625"/>
              <a:gd name="connsiteY107" fmla="*/ 825500 h 1094740"/>
              <a:gd name="connsiteX108" fmla="*/ 84455 w 1698625"/>
              <a:gd name="connsiteY108" fmla="*/ 825500 h 1094740"/>
              <a:gd name="connsiteX109" fmla="*/ 138381 w 1698625"/>
              <a:gd name="connsiteY109" fmla="*/ 845122 h 1094740"/>
              <a:gd name="connsiteX110" fmla="*/ 172085 w 1698625"/>
              <a:gd name="connsiteY110" fmla="*/ 890905 h 1094740"/>
              <a:gd name="connsiteX111" fmla="*/ 111418 w 1698625"/>
              <a:gd name="connsiteY111" fmla="*/ 871284 h 1094740"/>
              <a:gd name="connsiteX112" fmla="*/ 84455 w 1698625"/>
              <a:gd name="connsiteY112" fmla="*/ 825500 h 1094740"/>
              <a:gd name="connsiteX113" fmla="*/ 151003 w 1698625"/>
              <a:gd name="connsiteY113" fmla="*/ 784860 h 1094740"/>
              <a:gd name="connsiteX114" fmla="*/ 178435 w 1698625"/>
              <a:gd name="connsiteY114" fmla="*/ 824992 h 1094740"/>
              <a:gd name="connsiteX115" fmla="*/ 178435 w 1698625"/>
              <a:gd name="connsiteY115" fmla="*/ 885190 h 1094740"/>
              <a:gd name="connsiteX116" fmla="*/ 144145 w 1698625"/>
              <a:gd name="connsiteY116" fmla="*/ 845058 h 1094740"/>
              <a:gd name="connsiteX117" fmla="*/ 151003 w 1698625"/>
              <a:gd name="connsiteY117" fmla="*/ 784860 h 1094740"/>
              <a:gd name="connsiteX118" fmla="*/ 1553972 w 1698625"/>
              <a:gd name="connsiteY118" fmla="*/ 779145 h 1094740"/>
              <a:gd name="connsiteX119" fmla="*/ 1560830 w 1698625"/>
              <a:gd name="connsiteY119" fmla="*/ 838796 h 1094740"/>
              <a:gd name="connsiteX120" fmla="*/ 1526540 w 1698625"/>
              <a:gd name="connsiteY120" fmla="*/ 885190 h 1094740"/>
              <a:gd name="connsiteX121" fmla="*/ 1526540 w 1698625"/>
              <a:gd name="connsiteY121" fmla="*/ 825540 h 1094740"/>
              <a:gd name="connsiteX122" fmla="*/ 1553972 w 1698625"/>
              <a:gd name="connsiteY122" fmla="*/ 779145 h 1094740"/>
              <a:gd name="connsiteX123" fmla="*/ 46990 w 1698625"/>
              <a:gd name="connsiteY123" fmla="*/ 756920 h 1094740"/>
              <a:gd name="connsiteX124" fmla="*/ 99060 w 1698625"/>
              <a:gd name="connsiteY124" fmla="*/ 784167 h 1094740"/>
              <a:gd name="connsiteX125" fmla="*/ 125095 w 1698625"/>
              <a:gd name="connsiteY125" fmla="*/ 831850 h 1094740"/>
              <a:gd name="connsiteX126" fmla="*/ 73025 w 1698625"/>
              <a:gd name="connsiteY126" fmla="*/ 804603 h 1094740"/>
              <a:gd name="connsiteX127" fmla="*/ 46990 w 1698625"/>
              <a:gd name="connsiteY127" fmla="*/ 756920 h 1094740"/>
              <a:gd name="connsiteX128" fmla="*/ 1651635 w 1698625"/>
              <a:gd name="connsiteY128" fmla="*/ 750570 h 1094740"/>
              <a:gd name="connsiteX129" fmla="*/ 1632066 w 1698625"/>
              <a:gd name="connsiteY129" fmla="*/ 798253 h 1094740"/>
              <a:gd name="connsiteX130" fmla="*/ 1579880 w 1698625"/>
              <a:gd name="connsiteY130" fmla="*/ 825500 h 1094740"/>
              <a:gd name="connsiteX131" fmla="*/ 1599450 w 1698625"/>
              <a:gd name="connsiteY131" fmla="*/ 777817 h 1094740"/>
              <a:gd name="connsiteX132" fmla="*/ 1651635 w 1698625"/>
              <a:gd name="connsiteY132" fmla="*/ 750570 h 1094740"/>
              <a:gd name="connsiteX133" fmla="*/ 119168 w 1698625"/>
              <a:gd name="connsiteY133" fmla="*/ 725805 h 1094740"/>
              <a:gd name="connsiteX134" fmla="*/ 144145 w 1698625"/>
              <a:gd name="connsiteY134" fmla="*/ 772200 h 1094740"/>
              <a:gd name="connsiteX135" fmla="*/ 131657 w 1698625"/>
              <a:gd name="connsiteY135" fmla="*/ 831850 h 1094740"/>
              <a:gd name="connsiteX136" fmla="*/ 106680 w 1698625"/>
              <a:gd name="connsiteY136" fmla="*/ 778828 h 1094740"/>
              <a:gd name="connsiteX137" fmla="*/ 119168 w 1698625"/>
              <a:gd name="connsiteY137" fmla="*/ 725805 h 1094740"/>
              <a:gd name="connsiteX138" fmla="*/ 1579499 w 1698625"/>
              <a:gd name="connsiteY138" fmla="*/ 719455 h 1094740"/>
              <a:gd name="connsiteX139" fmla="*/ 1591945 w 1698625"/>
              <a:gd name="connsiteY139" fmla="*/ 779105 h 1094740"/>
              <a:gd name="connsiteX140" fmla="*/ 1573276 w 1698625"/>
              <a:gd name="connsiteY140" fmla="*/ 825500 h 1094740"/>
              <a:gd name="connsiteX141" fmla="*/ 1560830 w 1698625"/>
              <a:gd name="connsiteY141" fmla="*/ 765850 h 1094740"/>
              <a:gd name="connsiteX142" fmla="*/ 1579499 w 1698625"/>
              <a:gd name="connsiteY142" fmla="*/ 719455 h 1094740"/>
              <a:gd name="connsiteX143" fmla="*/ 19050 w 1698625"/>
              <a:gd name="connsiteY143" fmla="*/ 685165 h 1094740"/>
              <a:gd name="connsiteX144" fmla="*/ 73544 w 1698625"/>
              <a:gd name="connsiteY144" fmla="*/ 719032 h 1094740"/>
              <a:gd name="connsiteX145" fmla="*/ 93980 w 1698625"/>
              <a:gd name="connsiteY145" fmla="*/ 766445 h 1094740"/>
              <a:gd name="connsiteX146" fmla="*/ 39485 w 1698625"/>
              <a:gd name="connsiteY146" fmla="*/ 739352 h 1094740"/>
              <a:gd name="connsiteX147" fmla="*/ 19050 w 1698625"/>
              <a:gd name="connsiteY147" fmla="*/ 685165 h 1094740"/>
              <a:gd name="connsiteX148" fmla="*/ 1679575 w 1698625"/>
              <a:gd name="connsiteY148" fmla="*/ 678815 h 1094740"/>
              <a:gd name="connsiteX149" fmla="*/ 1659954 w 1698625"/>
              <a:gd name="connsiteY149" fmla="*/ 732741 h 1094740"/>
              <a:gd name="connsiteX150" fmla="*/ 1614170 w 1698625"/>
              <a:gd name="connsiteY150" fmla="*/ 766445 h 1094740"/>
              <a:gd name="connsiteX151" fmla="*/ 1633792 w 1698625"/>
              <a:gd name="connsiteY151" fmla="*/ 712519 h 1094740"/>
              <a:gd name="connsiteX152" fmla="*/ 1679575 w 1698625"/>
              <a:gd name="connsiteY152" fmla="*/ 678815 h 1094740"/>
              <a:gd name="connsiteX153" fmla="*/ 98679 w 1698625"/>
              <a:gd name="connsiteY153" fmla="*/ 659765 h 1094740"/>
              <a:gd name="connsiteX154" fmla="*/ 112395 w 1698625"/>
              <a:gd name="connsiteY154" fmla="*/ 712788 h 1094740"/>
              <a:gd name="connsiteX155" fmla="*/ 98679 w 1698625"/>
              <a:gd name="connsiteY155" fmla="*/ 765810 h 1094740"/>
              <a:gd name="connsiteX156" fmla="*/ 78105 w 1698625"/>
              <a:gd name="connsiteY156" fmla="*/ 712788 h 1094740"/>
              <a:gd name="connsiteX157" fmla="*/ 98679 w 1698625"/>
              <a:gd name="connsiteY157" fmla="*/ 659765 h 1094740"/>
              <a:gd name="connsiteX158" fmla="*/ 1606550 w 1698625"/>
              <a:gd name="connsiteY158" fmla="*/ 653415 h 1094740"/>
              <a:gd name="connsiteX159" fmla="*/ 1626870 w 1698625"/>
              <a:gd name="connsiteY159" fmla="*/ 711637 h 1094740"/>
              <a:gd name="connsiteX160" fmla="*/ 1606550 w 1698625"/>
              <a:gd name="connsiteY160" fmla="*/ 756920 h 1094740"/>
              <a:gd name="connsiteX161" fmla="*/ 1586230 w 1698625"/>
              <a:gd name="connsiteY161" fmla="*/ 705168 h 1094740"/>
              <a:gd name="connsiteX162" fmla="*/ 1606550 w 1698625"/>
              <a:gd name="connsiteY162" fmla="*/ 653415 h 1094740"/>
              <a:gd name="connsiteX163" fmla="*/ 1692275 w 1698625"/>
              <a:gd name="connsiteY163" fmla="*/ 607060 h 1094740"/>
              <a:gd name="connsiteX164" fmla="*/ 1685608 w 1698625"/>
              <a:gd name="connsiteY164" fmla="*/ 659032 h 1094740"/>
              <a:gd name="connsiteX165" fmla="*/ 1638935 w 1698625"/>
              <a:gd name="connsiteY165" fmla="*/ 691515 h 1094740"/>
              <a:gd name="connsiteX166" fmla="*/ 1652270 w 1698625"/>
              <a:gd name="connsiteY166" fmla="*/ 639543 h 1094740"/>
              <a:gd name="connsiteX167" fmla="*/ 1692275 w 1698625"/>
              <a:gd name="connsiteY167" fmla="*/ 607060 h 1094740"/>
              <a:gd name="connsiteX168" fmla="*/ 6350 w 1698625"/>
              <a:gd name="connsiteY168" fmla="*/ 607060 h 1094740"/>
              <a:gd name="connsiteX169" fmla="*/ 52775 w 1698625"/>
              <a:gd name="connsiteY169" fmla="*/ 647337 h 1094740"/>
              <a:gd name="connsiteX170" fmla="*/ 66040 w 1698625"/>
              <a:gd name="connsiteY170" fmla="*/ 701040 h 1094740"/>
              <a:gd name="connsiteX171" fmla="*/ 19614 w 1698625"/>
              <a:gd name="connsiteY171" fmla="*/ 660763 h 1094740"/>
              <a:gd name="connsiteX172" fmla="*/ 6350 w 1698625"/>
              <a:gd name="connsiteY172" fmla="*/ 607060 h 1094740"/>
              <a:gd name="connsiteX173" fmla="*/ 87122 w 1698625"/>
              <a:gd name="connsiteY173" fmla="*/ 594360 h 1094740"/>
              <a:gd name="connsiteX174" fmla="*/ 93980 w 1698625"/>
              <a:gd name="connsiteY174" fmla="*/ 647383 h 1094740"/>
              <a:gd name="connsiteX175" fmla="*/ 66548 w 1698625"/>
              <a:gd name="connsiteY175" fmla="*/ 700405 h 1094740"/>
              <a:gd name="connsiteX176" fmla="*/ 59690 w 1698625"/>
              <a:gd name="connsiteY176" fmla="*/ 647383 h 1094740"/>
              <a:gd name="connsiteX177" fmla="*/ 87122 w 1698625"/>
              <a:gd name="connsiteY177" fmla="*/ 594360 h 1094740"/>
              <a:gd name="connsiteX178" fmla="*/ 1620309 w 1698625"/>
              <a:gd name="connsiteY178" fmla="*/ 588010 h 1094740"/>
              <a:gd name="connsiteX179" fmla="*/ 1645285 w 1698625"/>
              <a:gd name="connsiteY179" fmla="*/ 639763 h 1094740"/>
              <a:gd name="connsiteX180" fmla="*/ 1632797 w 1698625"/>
              <a:gd name="connsiteY180" fmla="*/ 691515 h 1094740"/>
              <a:gd name="connsiteX181" fmla="*/ 1607820 w 1698625"/>
              <a:gd name="connsiteY181" fmla="*/ 639763 h 1094740"/>
              <a:gd name="connsiteX182" fmla="*/ 1620309 w 1698625"/>
              <a:gd name="connsiteY182" fmla="*/ 588010 h 1094740"/>
              <a:gd name="connsiteX183" fmla="*/ 1698625 w 1698625"/>
              <a:gd name="connsiteY183" fmla="*/ 528320 h 1094740"/>
              <a:gd name="connsiteX184" fmla="*/ 1698625 w 1698625"/>
              <a:gd name="connsiteY184" fmla="*/ 580136 h 1094740"/>
              <a:gd name="connsiteX185" fmla="*/ 1657985 w 1698625"/>
              <a:gd name="connsiteY185" fmla="*/ 625475 h 1094740"/>
              <a:gd name="connsiteX186" fmla="*/ 1657985 w 1698625"/>
              <a:gd name="connsiteY186" fmla="*/ 567944 h 1094740"/>
              <a:gd name="connsiteX187" fmla="*/ 1657985 w 1698625"/>
              <a:gd name="connsiteY187" fmla="*/ 567182 h 1094740"/>
              <a:gd name="connsiteX188" fmla="*/ 1698625 w 1698625"/>
              <a:gd name="connsiteY188" fmla="*/ 528320 h 1094740"/>
              <a:gd name="connsiteX189" fmla="*/ 78211 w 1698625"/>
              <a:gd name="connsiteY189" fmla="*/ 528320 h 1094740"/>
              <a:gd name="connsiteX190" fmla="*/ 84455 w 1698625"/>
              <a:gd name="connsiteY190" fmla="*/ 580136 h 1094740"/>
              <a:gd name="connsiteX191" fmla="*/ 46990 w 1698625"/>
              <a:gd name="connsiteY191" fmla="*/ 625475 h 1094740"/>
              <a:gd name="connsiteX192" fmla="*/ 46990 w 1698625"/>
              <a:gd name="connsiteY192" fmla="*/ 573659 h 1094740"/>
              <a:gd name="connsiteX193" fmla="*/ 78211 w 1698625"/>
              <a:gd name="connsiteY193" fmla="*/ 528320 h 1094740"/>
              <a:gd name="connsiteX194" fmla="*/ 0 w 1698625"/>
              <a:gd name="connsiteY194" fmla="*/ 528320 h 1094740"/>
              <a:gd name="connsiteX195" fmla="*/ 40277 w 1698625"/>
              <a:gd name="connsiteY195" fmla="*/ 573659 h 1094740"/>
              <a:gd name="connsiteX196" fmla="*/ 46990 w 1698625"/>
              <a:gd name="connsiteY196" fmla="*/ 625475 h 1094740"/>
              <a:gd name="connsiteX197" fmla="*/ 6713 w 1698625"/>
              <a:gd name="connsiteY197" fmla="*/ 586613 h 1094740"/>
              <a:gd name="connsiteX198" fmla="*/ 0 w 1698625"/>
              <a:gd name="connsiteY198" fmla="*/ 528320 h 1094740"/>
              <a:gd name="connsiteX199" fmla="*/ 1620520 w 1698625"/>
              <a:gd name="connsiteY199" fmla="*/ 522605 h 1094740"/>
              <a:gd name="connsiteX200" fmla="*/ 1657985 w 1698625"/>
              <a:gd name="connsiteY200" fmla="*/ 567944 h 1094740"/>
              <a:gd name="connsiteX201" fmla="*/ 1651741 w 1698625"/>
              <a:gd name="connsiteY201" fmla="*/ 619760 h 1094740"/>
              <a:gd name="connsiteX202" fmla="*/ 1620520 w 1698625"/>
              <a:gd name="connsiteY202" fmla="*/ 574421 h 1094740"/>
              <a:gd name="connsiteX203" fmla="*/ 1620520 w 1698625"/>
              <a:gd name="connsiteY203" fmla="*/ 522605 h 1094740"/>
              <a:gd name="connsiteX204" fmla="*/ 1620520 w 1698625"/>
              <a:gd name="connsiteY204" fmla="*/ 456565 h 1094740"/>
              <a:gd name="connsiteX205" fmla="*/ 1657985 w 1698625"/>
              <a:gd name="connsiteY205" fmla="*/ 495427 h 1094740"/>
              <a:gd name="connsiteX206" fmla="*/ 1657985 w 1698625"/>
              <a:gd name="connsiteY206" fmla="*/ 553720 h 1094740"/>
              <a:gd name="connsiteX207" fmla="*/ 1620520 w 1698625"/>
              <a:gd name="connsiteY207" fmla="*/ 508381 h 1094740"/>
              <a:gd name="connsiteX208" fmla="*/ 1620520 w 1698625"/>
              <a:gd name="connsiteY208" fmla="*/ 456565 h 1094740"/>
              <a:gd name="connsiteX209" fmla="*/ 78105 w 1698625"/>
              <a:gd name="connsiteY209" fmla="*/ 456565 h 1094740"/>
              <a:gd name="connsiteX210" fmla="*/ 78105 w 1698625"/>
              <a:gd name="connsiteY210" fmla="*/ 514858 h 1094740"/>
              <a:gd name="connsiteX211" fmla="*/ 40640 w 1698625"/>
              <a:gd name="connsiteY211" fmla="*/ 553720 h 1094740"/>
              <a:gd name="connsiteX212" fmla="*/ 46884 w 1698625"/>
              <a:gd name="connsiteY212" fmla="*/ 501904 h 1094740"/>
              <a:gd name="connsiteX213" fmla="*/ 78105 w 1698625"/>
              <a:gd name="connsiteY213" fmla="*/ 456565 h 1094740"/>
              <a:gd name="connsiteX214" fmla="*/ 0 w 1698625"/>
              <a:gd name="connsiteY214" fmla="*/ 456565 h 1094740"/>
              <a:gd name="connsiteX215" fmla="*/ 40640 w 1698625"/>
              <a:gd name="connsiteY215" fmla="*/ 501904 h 1094740"/>
              <a:gd name="connsiteX216" fmla="*/ 33867 w 1698625"/>
              <a:gd name="connsiteY216" fmla="*/ 553720 h 1094740"/>
              <a:gd name="connsiteX217" fmla="*/ 0 w 1698625"/>
              <a:gd name="connsiteY217" fmla="*/ 508381 h 1094740"/>
              <a:gd name="connsiteX218" fmla="*/ 0 w 1698625"/>
              <a:gd name="connsiteY218" fmla="*/ 456565 h 1094740"/>
              <a:gd name="connsiteX219" fmla="*/ 1698625 w 1698625"/>
              <a:gd name="connsiteY219" fmla="*/ 447040 h 1094740"/>
              <a:gd name="connsiteX220" fmla="*/ 1698625 w 1698625"/>
              <a:gd name="connsiteY220" fmla="*/ 500063 h 1094740"/>
              <a:gd name="connsiteX221" fmla="*/ 1667510 w 1698625"/>
              <a:gd name="connsiteY221" fmla="*/ 553085 h 1094740"/>
              <a:gd name="connsiteX222" fmla="*/ 1667510 w 1698625"/>
              <a:gd name="connsiteY222" fmla="*/ 493435 h 1094740"/>
              <a:gd name="connsiteX223" fmla="*/ 1698625 w 1698625"/>
              <a:gd name="connsiteY223" fmla="*/ 447040 h 1094740"/>
              <a:gd name="connsiteX224" fmla="*/ 1607820 w 1698625"/>
              <a:gd name="connsiteY224" fmla="*/ 387985 h 1094740"/>
              <a:gd name="connsiteX225" fmla="*/ 1651715 w 1698625"/>
              <a:gd name="connsiteY225" fmla="*/ 428262 h 1094740"/>
              <a:gd name="connsiteX226" fmla="*/ 1657985 w 1698625"/>
              <a:gd name="connsiteY226" fmla="*/ 481965 h 1094740"/>
              <a:gd name="connsiteX227" fmla="*/ 1620361 w 1698625"/>
              <a:gd name="connsiteY227" fmla="*/ 441688 h 1094740"/>
              <a:gd name="connsiteX228" fmla="*/ 1607820 w 1698625"/>
              <a:gd name="connsiteY228" fmla="*/ 387985 h 1094740"/>
              <a:gd name="connsiteX229" fmla="*/ 93980 w 1698625"/>
              <a:gd name="connsiteY229" fmla="*/ 387985 h 1094740"/>
              <a:gd name="connsiteX230" fmla="*/ 87312 w 1698625"/>
              <a:gd name="connsiteY230" fmla="*/ 441688 h 1094740"/>
              <a:gd name="connsiteX231" fmla="*/ 40640 w 1698625"/>
              <a:gd name="connsiteY231" fmla="*/ 481965 h 1094740"/>
              <a:gd name="connsiteX232" fmla="*/ 53975 w 1698625"/>
              <a:gd name="connsiteY232" fmla="*/ 428262 h 1094740"/>
              <a:gd name="connsiteX233" fmla="*/ 93980 w 1698625"/>
              <a:gd name="connsiteY233" fmla="*/ 387985 h 1094740"/>
              <a:gd name="connsiteX234" fmla="*/ 19897 w 1698625"/>
              <a:gd name="connsiteY234" fmla="*/ 375285 h 1094740"/>
              <a:gd name="connsiteX235" fmla="*/ 46990 w 1698625"/>
              <a:gd name="connsiteY235" fmla="*/ 428308 h 1094740"/>
              <a:gd name="connsiteX236" fmla="*/ 33443 w 1698625"/>
              <a:gd name="connsiteY236" fmla="*/ 481330 h 1094740"/>
              <a:gd name="connsiteX237" fmla="*/ 6350 w 1698625"/>
              <a:gd name="connsiteY237" fmla="*/ 428308 h 1094740"/>
              <a:gd name="connsiteX238" fmla="*/ 19897 w 1698625"/>
              <a:gd name="connsiteY238" fmla="*/ 375285 h 1094740"/>
              <a:gd name="connsiteX239" fmla="*/ 1685417 w 1698625"/>
              <a:gd name="connsiteY239" fmla="*/ 368935 h 1094740"/>
              <a:gd name="connsiteX240" fmla="*/ 1692275 w 1698625"/>
              <a:gd name="connsiteY240" fmla="*/ 421958 h 1094740"/>
              <a:gd name="connsiteX241" fmla="*/ 1664843 w 1698625"/>
              <a:gd name="connsiteY241" fmla="*/ 474980 h 1094740"/>
              <a:gd name="connsiteX242" fmla="*/ 1657985 w 1698625"/>
              <a:gd name="connsiteY242" fmla="*/ 421958 h 1094740"/>
              <a:gd name="connsiteX243" fmla="*/ 1685417 w 1698625"/>
              <a:gd name="connsiteY243" fmla="*/ 368935 h 1094740"/>
              <a:gd name="connsiteX244" fmla="*/ 113030 w 1698625"/>
              <a:gd name="connsiteY244" fmla="*/ 331470 h 1094740"/>
              <a:gd name="connsiteX245" fmla="*/ 99765 w 1698625"/>
              <a:gd name="connsiteY245" fmla="*/ 377031 h 1094740"/>
              <a:gd name="connsiteX246" fmla="*/ 53340 w 1698625"/>
              <a:gd name="connsiteY246" fmla="*/ 409575 h 1094740"/>
              <a:gd name="connsiteX247" fmla="*/ 66604 w 1698625"/>
              <a:gd name="connsiteY247" fmla="*/ 364014 h 1094740"/>
              <a:gd name="connsiteX248" fmla="*/ 113030 w 1698625"/>
              <a:gd name="connsiteY248" fmla="*/ 331470 h 1094740"/>
              <a:gd name="connsiteX249" fmla="*/ 1586230 w 1698625"/>
              <a:gd name="connsiteY249" fmla="*/ 321945 h 1094740"/>
              <a:gd name="connsiteX250" fmla="*/ 1632014 w 1698625"/>
              <a:gd name="connsiteY250" fmla="*/ 355649 h 1094740"/>
              <a:gd name="connsiteX251" fmla="*/ 1651635 w 1698625"/>
              <a:gd name="connsiteY251" fmla="*/ 409575 h 1094740"/>
              <a:gd name="connsiteX252" fmla="*/ 1599311 w 1698625"/>
              <a:gd name="connsiteY252" fmla="*/ 375871 h 1094740"/>
              <a:gd name="connsiteX253" fmla="*/ 1586230 w 1698625"/>
              <a:gd name="connsiteY253" fmla="*/ 321945 h 1094740"/>
              <a:gd name="connsiteX254" fmla="*/ 40386 w 1698625"/>
              <a:gd name="connsiteY254" fmla="*/ 303530 h 1094740"/>
              <a:gd name="connsiteX255" fmla="*/ 59055 w 1698625"/>
              <a:gd name="connsiteY255" fmla="*/ 356553 h 1094740"/>
              <a:gd name="connsiteX256" fmla="*/ 46609 w 1698625"/>
              <a:gd name="connsiteY256" fmla="*/ 409575 h 1094740"/>
              <a:gd name="connsiteX257" fmla="*/ 27940 w 1698625"/>
              <a:gd name="connsiteY257" fmla="*/ 356553 h 1094740"/>
              <a:gd name="connsiteX258" fmla="*/ 40386 w 1698625"/>
              <a:gd name="connsiteY258" fmla="*/ 303530 h 1094740"/>
              <a:gd name="connsiteX259" fmla="*/ 1659255 w 1698625"/>
              <a:gd name="connsiteY259" fmla="*/ 297180 h 1094740"/>
              <a:gd name="connsiteX260" fmla="*/ 1679575 w 1698625"/>
              <a:gd name="connsiteY260" fmla="*/ 350203 h 1094740"/>
              <a:gd name="connsiteX261" fmla="*/ 1659255 w 1698625"/>
              <a:gd name="connsiteY261" fmla="*/ 403225 h 1094740"/>
              <a:gd name="connsiteX262" fmla="*/ 1638935 w 1698625"/>
              <a:gd name="connsiteY262" fmla="*/ 356830 h 1094740"/>
              <a:gd name="connsiteX263" fmla="*/ 1659255 w 1698625"/>
              <a:gd name="connsiteY263" fmla="*/ 297180 h 1094740"/>
              <a:gd name="connsiteX264" fmla="*/ 1554480 w 1698625"/>
              <a:gd name="connsiteY264" fmla="*/ 262890 h 1094740"/>
              <a:gd name="connsiteX265" fmla="*/ 1606550 w 1698625"/>
              <a:gd name="connsiteY265" fmla="*/ 290137 h 1094740"/>
              <a:gd name="connsiteX266" fmla="*/ 1632585 w 1698625"/>
              <a:gd name="connsiteY266" fmla="*/ 337820 h 1094740"/>
              <a:gd name="connsiteX267" fmla="*/ 1580515 w 1698625"/>
              <a:gd name="connsiteY267" fmla="*/ 310573 h 1094740"/>
              <a:gd name="connsiteX268" fmla="*/ 1554480 w 1698625"/>
              <a:gd name="connsiteY268" fmla="*/ 262890 h 1094740"/>
              <a:gd name="connsiteX269" fmla="*/ 143510 w 1698625"/>
              <a:gd name="connsiteY269" fmla="*/ 262890 h 1094740"/>
              <a:gd name="connsiteX270" fmla="*/ 117475 w 1698625"/>
              <a:gd name="connsiteY270" fmla="*/ 317077 h 1094740"/>
              <a:gd name="connsiteX271" fmla="*/ 65405 w 1698625"/>
              <a:gd name="connsiteY271" fmla="*/ 344170 h 1094740"/>
              <a:gd name="connsiteX272" fmla="*/ 91440 w 1698625"/>
              <a:gd name="connsiteY272" fmla="*/ 289983 h 1094740"/>
              <a:gd name="connsiteX273" fmla="*/ 143510 w 1698625"/>
              <a:gd name="connsiteY273" fmla="*/ 262890 h 1094740"/>
              <a:gd name="connsiteX274" fmla="*/ 1626659 w 1698625"/>
              <a:gd name="connsiteY274" fmla="*/ 231775 h 1094740"/>
              <a:gd name="connsiteX275" fmla="*/ 1651635 w 1698625"/>
              <a:gd name="connsiteY275" fmla="*/ 278170 h 1094740"/>
              <a:gd name="connsiteX276" fmla="*/ 1639147 w 1698625"/>
              <a:gd name="connsiteY276" fmla="*/ 337820 h 1094740"/>
              <a:gd name="connsiteX277" fmla="*/ 1614170 w 1698625"/>
              <a:gd name="connsiteY277" fmla="*/ 284798 h 1094740"/>
              <a:gd name="connsiteX278" fmla="*/ 1626659 w 1698625"/>
              <a:gd name="connsiteY278" fmla="*/ 231775 h 1094740"/>
              <a:gd name="connsiteX279" fmla="*/ 71967 w 1698625"/>
              <a:gd name="connsiteY279" fmla="*/ 231775 h 1094740"/>
              <a:gd name="connsiteX280" fmla="*/ 84455 w 1698625"/>
              <a:gd name="connsiteY280" fmla="*/ 291425 h 1094740"/>
              <a:gd name="connsiteX281" fmla="*/ 59478 w 1698625"/>
              <a:gd name="connsiteY281" fmla="*/ 337820 h 1094740"/>
              <a:gd name="connsiteX282" fmla="*/ 46990 w 1698625"/>
              <a:gd name="connsiteY282" fmla="*/ 284798 h 1094740"/>
              <a:gd name="connsiteX283" fmla="*/ 71967 w 1698625"/>
              <a:gd name="connsiteY283" fmla="*/ 231775 h 1094740"/>
              <a:gd name="connsiteX284" fmla="*/ 178435 w 1698625"/>
              <a:gd name="connsiteY284" fmla="*/ 212725 h 1094740"/>
              <a:gd name="connsiteX285" fmla="*/ 152400 w 1698625"/>
              <a:gd name="connsiteY285" fmla="*/ 258509 h 1094740"/>
              <a:gd name="connsiteX286" fmla="*/ 100330 w 1698625"/>
              <a:gd name="connsiteY286" fmla="*/ 278130 h 1094740"/>
              <a:gd name="connsiteX287" fmla="*/ 126365 w 1698625"/>
              <a:gd name="connsiteY287" fmla="*/ 232347 h 1094740"/>
              <a:gd name="connsiteX288" fmla="*/ 178435 w 1698625"/>
              <a:gd name="connsiteY288" fmla="*/ 212725 h 1094740"/>
              <a:gd name="connsiteX289" fmla="*/ 1586738 w 1698625"/>
              <a:gd name="connsiteY289" fmla="*/ 165735 h 1094740"/>
              <a:gd name="connsiteX290" fmla="*/ 1614170 w 1698625"/>
              <a:gd name="connsiteY290" fmla="*/ 212130 h 1094740"/>
              <a:gd name="connsiteX291" fmla="*/ 1607384 w 1698625"/>
              <a:gd name="connsiteY291" fmla="*/ 271158 h 1094740"/>
              <a:gd name="connsiteX292" fmla="*/ 1607820 w 1698625"/>
              <a:gd name="connsiteY292" fmla="*/ 271780 h 1094740"/>
              <a:gd name="connsiteX293" fmla="*/ 1607331 w 1698625"/>
              <a:gd name="connsiteY293" fmla="*/ 271614 h 1094740"/>
              <a:gd name="connsiteX294" fmla="*/ 1607312 w 1698625"/>
              <a:gd name="connsiteY294" fmla="*/ 271780 h 1094740"/>
              <a:gd name="connsiteX295" fmla="*/ 1607200 w 1698625"/>
              <a:gd name="connsiteY295" fmla="*/ 271570 h 1094740"/>
              <a:gd name="connsiteX296" fmla="*/ 1547153 w 1698625"/>
              <a:gd name="connsiteY296" fmla="*/ 251206 h 1094740"/>
              <a:gd name="connsiteX297" fmla="*/ 1520190 w 1698625"/>
              <a:gd name="connsiteY297" fmla="*/ 203200 h 1094740"/>
              <a:gd name="connsiteX298" fmla="*/ 1574116 w 1698625"/>
              <a:gd name="connsiteY298" fmla="*/ 223774 h 1094740"/>
              <a:gd name="connsiteX299" fmla="*/ 1590968 w 1698625"/>
              <a:gd name="connsiteY299" fmla="*/ 247777 h 1094740"/>
              <a:gd name="connsiteX300" fmla="*/ 1605698 w 1698625"/>
              <a:gd name="connsiteY300" fmla="*/ 268757 h 1094740"/>
              <a:gd name="connsiteX301" fmla="*/ 1593596 w 1698625"/>
              <a:gd name="connsiteY301" fmla="*/ 246097 h 1094740"/>
              <a:gd name="connsiteX302" fmla="*/ 1579880 w 1698625"/>
              <a:gd name="connsiteY302" fmla="*/ 225385 h 1094740"/>
              <a:gd name="connsiteX303" fmla="*/ 1586738 w 1698625"/>
              <a:gd name="connsiteY303" fmla="*/ 165735 h 1094740"/>
              <a:gd name="connsiteX304" fmla="*/ 111887 w 1698625"/>
              <a:gd name="connsiteY304" fmla="*/ 165735 h 1094740"/>
              <a:gd name="connsiteX305" fmla="*/ 118745 w 1698625"/>
              <a:gd name="connsiteY305" fmla="*/ 225385 h 1094740"/>
              <a:gd name="connsiteX306" fmla="*/ 91313 w 1698625"/>
              <a:gd name="connsiteY306" fmla="*/ 271780 h 1094740"/>
              <a:gd name="connsiteX307" fmla="*/ 84455 w 1698625"/>
              <a:gd name="connsiteY307" fmla="*/ 212130 h 1094740"/>
              <a:gd name="connsiteX308" fmla="*/ 111887 w 1698625"/>
              <a:gd name="connsiteY308" fmla="*/ 165735 h 1094740"/>
              <a:gd name="connsiteX309" fmla="*/ 225425 w 1698625"/>
              <a:gd name="connsiteY309" fmla="*/ 159385 h 1094740"/>
              <a:gd name="connsiteX310" fmla="*/ 191861 w 1698625"/>
              <a:gd name="connsiteY310" fmla="*/ 199390 h 1094740"/>
              <a:gd name="connsiteX311" fmla="*/ 131445 w 1698625"/>
              <a:gd name="connsiteY311" fmla="*/ 212725 h 1094740"/>
              <a:gd name="connsiteX312" fmla="*/ 165009 w 1698625"/>
              <a:gd name="connsiteY312" fmla="*/ 172720 h 1094740"/>
              <a:gd name="connsiteX313" fmla="*/ 225425 w 1698625"/>
              <a:gd name="connsiteY313" fmla="*/ 159385 h 1094740"/>
              <a:gd name="connsiteX314" fmla="*/ 1473200 w 1698625"/>
              <a:gd name="connsiteY314" fmla="*/ 153035 h 1094740"/>
              <a:gd name="connsiteX315" fmla="*/ 1533616 w 1698625"/>
              <a:gd name="connsiteY315" fmla="*/ 165576 h 1094740"/>
              <a:gd name="connsiteX316" fmla="*/ 1567180 w 1698625"/>
              <a:gd name="connsiteY316" fmla="*/ 203200 h 1094740"/>
              <a:gd name="connsiteX317" fmla="*/ 1506765 w 1698625"/>
              <a:gd name="connsiteY317" fmla="*/ 196930 h 1094740"/>
              <a:gd name="connsiteX318" fmla="*/ 1473200 w 1698625"/>
              <a:gd name="connsiteY318" fmla="*/ 153035 h 1094740"/>
              <a:gd name="connsiteX319" fmla="*/ 1429385 w 1698625"/>
              <a:gd name="connsiteY319" fmla="*/ 112395 h 1094740"/>
              <a:gd name="connsiteX320" fmla="*/ 1487678 w 1698625"/>
              <a:gd name="connsiteY320" fmla="*/ 112395 h 1094740"/>
              <a:gd name="connsiteX321" fmla="*/ 1526540 w 1698625"/>
              <a:gd name="connsiteY321" fmla="*/ 153035 h 1094740"/>
              <a:gd name="connsiteX322" fmla="*/ 1468247 w 1698625"/>
              <a:gd name="connsiteY322" fmla="*/ 146262 h 1094740"/>
              <a:gd name="connsiteX323" fmla="*/ 1429385 w 1698625"/>
              <a:gd name="connsiteY323" fmla="*/ 112395 h 1094740"/>
              <a:gd name="connsiteX324" fmla="*/ 1532890 w 1698625"/>
              <a:gd name="connsiteY324" fmla="*/ 106045 h 1094740"/>
              <a:gd name="connsiteX325" fmla="*/ 1573530 w 1698625"/>
              <a:gd name="connsiteY325" fmla="*/ 144907 h 1094740"/>
              <a:gd name="connsiteX326" fmla="*/ 1573530 w 1698625"/>
              <a:gd name="connsiteY326" fmla="*/ 203200 h 1094740"/>
              <a:gd name="connsiteX327" fmla="*/ 1539664 w 1698625"/>
              <a:gd name="connsiteY327" fmla="*/ 164338 h 1094740"/>
              <a:gd name="connsiteX328" fmla="*/ 1532890 w 1698625"/>
              <a:gd name="connsiteY328" fmla="*/ 106045 h 1094740"/>
              <a:gd name="connsiteX329" fmla="*/ 159385 w 1698625"/>
              <a:gd name="connsiteY329" fmla="*/ 106045 h 1094740"/>
              <a:gd name="connsiteX330" fmla="*/ 159385 w 1698625"/>
              <a:gd name="connsiteY330" fmla="*/ 164338 h 1094740"/>
              <a:gd name="connsiteX331" fmla="*/ 125095 w 1698625"/>
              <a:gd name="connsiteY331" fmla="*/ 203200 h 1094740"/>
              <a:gd name="connsiteX332" fmla="*/ 125095 w 1698625"/>
              <a:gd name="connsiteY332" fmla="*/ 151384 h 1094740"/>
              <a:gd name="connsiteX333" fmla="*/ 159385 w 1698625"/>
              <a:gd name="connsiteY333" fmla="*/ 106045 h 1094740"/>
              <a:gd name="connsiteX334" fmla="*/ 1428552 w 1698625"/>
              <a:gd name="connsiteY334" fmla="*/ 65405 h 1094740"/>
              <a:gd name="connsiteX335" fmla="*/ 1473835 w 1698625"/>
              <a:gd name="connsiteY335" fmla="*/ 99695 h 1094740"/>
              <a:gd name="connsiteX336" fmla="*/ 1415614 w 1698625"/>
              <a:gd name="connsiteY336" fmla="*/ 99695 h 1094740"/>
              <a:gd name="connsiteX337" fmla="*/ 1370330 w 1698625"/>
              <a:gd name="connsiteY337" fmla="*/ 72263 h 1094740"/>
              <a:gd name="connsiteX338" fmla="*/ 1428552 w 1698625"/>
              <a:gd name="connsiteY338" fmla="*/ 65405 h 1094740"/>
              <a:gd name="connsiteX339" fmla="*/ 270764 w 1698625"/>
              <a:gd name="connsiteY339" fmla="*/ 65405 h 1094740"/>
              <a:gd name="connsiteX340" fmla="*/ 322580 w 1698625"/>
              <a:gd name="connsiteY340" fmla="*/ 72178 h 1094740"/>
              <a:gd name="connsiteX341" fmla="*/ 283718 w 1698625"/>
              <a:gd name="connsiteY341" fmla="*/ 106045 h 1094740"/>
              <a:gd name="connsiteX342" fmla="*/ 225425 w 1698625"/>
              <a:gd name="connsiteY342" fmla="*/ 99272 h 1094740"/>
              <a:gd name="connsiteX343" fmla="*/ 270764 w 1698625"/>
              <a:gd name="connsiteY343" fmla="*/ 65405 h 1094740"/>
              <a:gd name="connsiteX344" fmla="*/ 1482725 w 1698625"/>
              <a:gd name="connsiteY344" fmla="*/ 53340 h 1094740"/>
              <a:gd name="connsiteX345" fmla="*/ 1520281 w 1698625"/>
              <a:gd name="connsiteY345" fmla="*/ 86904 h 1094740"/>
              <a:gd name="connsiteX346" fmla="*/ 1526540 w 1698625"/>
              <a:gd name="connsiteY346" fmla="*/ 147320 h 1094740"/>
              <a:gd name="connsiteX347" fmla="*/ 1488985 w 1698625"/>
              <a:gd name="connsiteY347" fmla="*/ 107043 h 1094740"/>
              <a:gd name="connsiteX348" fmla="*/ 1482725 w 1698625"/>
              <a:gd name="connsiteY348" fmla="*/ 53340 h 1094740"/>
              <a:gd name="connsiteX349" fmla="*/ 219075 w 1698625"/>
              <a:gd name="connsiteY349" fmla="*/ 53340 h 1094740"/>
              <a:gd name="connsiteX350" fmla="*/ 212362 w 1698625"/>
              <a:gd name="connsiteY350" fmla="*/ 113756 h 1094740"/>
              <a:gd name="connsiteX351" fmla="*/ 192305 w 1698625"/>
              <a:gd name="connsiteY351" fmla="*/ 132977 h 1094740"/>
              <a:gd name="connsiteX352" fmla="*/ 210947 w 1698625"/>
              <a:gd name="connsiteY352" fmla="*/ 119168 h 1094740"/>
              <a:gd name="connsiteX353" fmla="*/ 269240 w 1698625"/>
              <a:gd name="connsiteY353" fmla="*/ 112395 h 1094740"/>
              <a:gd name="connsiteX354" fmla="*/ 230378 w 1698625"/>
              <a:gd name="connsiteY354" fmla="*/ 146262 h 1094740"/>
              <a:gd name="connsiteX355" fmla="*/ 172085 w 1698625"/>
              <a:gd name="connsiteY355" fmla="*/ 153035 h 1094740"/>
              <a:gd name="connsiteX356" fmla="*/ 191516 w 1698625"/>
              <a:gd name="connsiteY356" fmla="*/ 133562 h 1094740"/>
              <a:gd name="connsiteX357" fmla="*/ 191676 w 1698625"/>
              <a:gd name="connsiteY357" fmla="*/ 133444 h 1094740"/>
              <a:gd name="connsiteX358" fmla="*/ 172085 w 1698625"/>
              <a:gd name="connsiteY358" fmla="*/ 147320 h 1094740"/>
              <a:gd name="connsiteX359" fmla="*/ 178798 w 1698625"/>
              <a:gd name="connsiteY359" fmla="*/ 93617 h 1094740"/>
              <a:gd name="connsiteX360" fmla="*/ 219075 w 1698625"/>
              <a:gd name="connsiteY360" fmla="*/ 53340 h 1094740"/>
              <a:gd name="connsiteX361" fmla="*/ 1414145 w 1698625"/>
              <a:gd name="connsiteY361" fmla="*/ 6350 h 1094740"/>
              <a:gd name="connsiteX362" fmla="*/ 1460571 w 1698625"/>
              <a:gd name="connsiteY362" fmla="*/ 33313 h 1094740"/>
              <a:gd name="connsiteX363" fmla="*/ 1473835 w 1698625"/>
              <a:gd name="connsiteY363" fmla="*/ 93980 h 1094740"/>
              <a:gd name="connsiteX364" fmla="*/ 1434042 w 1698625"/>
              <a:gd name="connsiteY364" fmla="*/ 60276 h 1094740"/>
              <a:gd name="connsiteX365" fmla="*/ 1414145 w 1698625"/>
              <a:gd name="connsiteY365" fmla="*/ 6350 h 1094740"/>
              <a:gd name="connsiteX366" fmla="*/ 284480 w 1698625"/>
              <a:gd name="connsiteY366" fmla="*/ 6350 h 1094740"/>
              <a:gd name="connsiteX367" fmla="*/ 264858 w 1698625"/>
              <a:gd name="connsiteY367" fmla="*/ 67017 h 1094740"/>
              <a:gd name="connsiteX368" fmla="*/ 219075 w 1698625"/>
              <a:gd name="connsiteY368" fmla="*/ 93980 h 1094740"/>
              <a:gd name="connsiteX369" fmla="*/ 238696 w 1698625"/>
              <a:gd name="connsiteY369" fmla="*/ 40054 h 1094740"/>
              <a:gd name="connsiteX370" fmla="*/ 284480 w 1698625"/>
              <a:gd name="connsiteY370" fmla="*/ 6350 h 1094740"/>
              <a:gd name="connsiteX371" fmla="*/ 1329690 w 1698625"/>
              <a:gd name="connsiteY371" fmla="*/ 0 h 1094740"/>
              <a:gd name="connsiteX372" fmla="*/ 1389261 w 1698625"/>
              <a:gd name="connsiteY372" fmla="*/ 12566 h 1094740"/>
              <a:gd name="connsiteX373" fmla="*/ 1430020 w 1698625"/>
              <a:gd name="connsiteY373" fmla="*/ 59690 h 1094740"/>
              <a:gd name="connsiteX374" fmla="*/ 1370449 w 1698625"/>
              <a:gd name="connsiteY374" fmla="*/ 47124 h 1094740"/>
              <a:gd name="connsiteX375" fmla="*/ 369570 w 1698625"/>
              <a:gd name="connsiteY375" fmla="*/ 0 h 1094740"/>
              <a:gd name="connsiteX376" fmla="*/ 328811 w 1698625"/>
              <a:gd name="connsiteY376" fmla="*/ 46718 h 1094740"/>
              <a:gd name="connsiteX377" fmla="*/ 269240 w 1698625"/>
              <a:gd name="connsiteY377" fmla="*/ 65405 h 1094740"/>
              <a:gd name="connsiteX378" fmla="*/ 309999 w 1698625"/>
              <a:gd name="connsiteY378" fmla="*/ 18687 h 10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</a:cxnLst>
            <a:rect l="l" t="t" r="r" b="b"/>
            <a:pathLst>
              <a:path w="1698625" h="1094740">
                <a:moveTo>
                  <a:pt x="422275" y="1054100"/>
                </a:moveTo>
                <a:cubicBezTo>
                  <a:pt x="442278" y="1060874"/>
                  <a:pt x="462280" y="1067647"/>
                  <a:pt x="475615" y="1074420"/>
                </a:cubicBezTo>
                <a:cubicBezTo>
                  <a:pt x="455613" y="1081194"/>
                  <a:pt x="435610" y="1087967"/>
                  <a:pt x="422275" y="1094740"/>
                </a:cubicBezTo>
                <a:cubicBezTo>
                  <a:pt x="402273" y="1087967"/>
                  <a:pt x="388938" y="1081194"/>
                  <a:pt x="368935" y="1074420"/>
                </a:cubicBezTo>
                <a:cubicBezTo>
                  <a:pt x="388938" y="1067647"/>
                  <a:pt x="408940" y="1060874"/>
                  <a:pt x="422275" y="1054100"/>
                </a:cubicBezTo>
                <a:close/>
                <a:moveTo>
                  <a:pt x="1343224" y="1029335"/>
                </a:moveTo>
                <a:cubicBezTo>
                  <a:pt x="1362631" y="1036109"/>
                  <a:pt x="1382038" y="1036109"/>
                  <a:pt x="1401445" y="1042882"/>
                </a:cubicBezTo>
                <a:cubicBezTo>
                  <a:pt x="1388507" y="1049655"/>
                  <a:pt x="1369100" y="1056429"/>
                  <a:pt x="1356162" y="1069975"/>
                </a:cubicBezTo>
                <a:cubicBezTo>
                  <a:pt x="1336755" y="1063202"/>
                  <a:pt x="1317347" y="1063202"/>
                  <a:pt x="1297940" y="1056429"/>
                </a:cubicBezTo>
                <a:cubicBezTo>
                  <a:pt x="1310878" y="1049655"/>
                  <a:pt x="1330286" y="1036109"/>
                  <a:pt x="1343224" y="1029335"/>
                </a:cubicBezTo>
                <a:close/>
                <a:moveTo>
                  <a:pt x="357188" y="1029335"/>
                </a:moveTo>
                <a:cubicBezTo>
                  <a:pt x="377190" y="1036109"/>
                  <a:pt x="390525" y="1049655"/>
                  <a:pt x="403860" y="1056429"/>
                </a:cubicBezTo>
                <a:cubicBezTo>
                  <a:pt x="383858" y="1063202"/>
                  <a:pt x="370523" y="1063202"/>
                  <a:pt x="350520" y="1069975"/>
                </a:cubicBezTo>
                <a:cubicBezTo>
                  <a:pt x="330518" y="1056429"/>
                  <a:pt x="317183" y="1049655"/>
                  <a:pt x="297180" y="1042882"/>
                </a:cubicBezTo>
                <a:cubicBezTo>
                  <a:pt x="317183" y="1036109"/>
                  <a:pt x="337185" y="1036109"/>
                  <a:pt x="357188" y="1029335"/>
                </a:cubicBezTo>
                <a:close/>
                <a:moveTo>
                  <a:pt x="1304290" y="1000760"/>
                </a:moveTo>
                <a:cubicBezTo>
                  <a:pt x="1300903" y="1007618"/>
                  <a:pt x="1295823" y="1016191"/>
                  <a:pt x="1290744" y="1025621"/>
                </a:cubicBezTo>
                <a:lnTo>
                  <a:pt x="1277676" y="1054562"/>
                </a:lnTo>
                <a:lnTo>
                  <a:pt x="1305521" y="1064260"/>
                </a:lnTo>
                <a:cubicBezTo>
                  <a:pt x="1314688" y="1067647"/>
                  <a:pt x="1323023" y="1071034"/>
                  <a:pt x="1329690" y="1074420"/>
                </a:cubicBezTo>
                <a:cubicBezTo>
                  <a:pt x="1316355" y="1081194"/>
                  <a:pt x="1296353" y="1087967"/>
                  <a:pt x="1283018" y="1094740"/>
                </a:cubicBezTo>
                <a:cubicBezTo>
                  <a:pt x="1263015" y="1087967"/>
                  <a:pt x="1243013" y="1081194"/>
                  <a:pt x="1223010" y="1074420"/>
                </a:cubicBezTo>
                <a:cubicBezTo>
                  <a:pt x="1233011" y="1071034"/>
                  <a:pt x="1241346" y="1067647"/>
                  <a:pt x="1249680" y="1064260"/>
                </a:cubicBezTo>
                <a:lnTo>
                  <a:pt x="1268907" y="1056936"/>
                </a:lnTo>
                <a:lnTo>
                  <a:pt x="1250103" y="1059910"/>
                </a:lnTo>
                <a:cubicBezTo>
                  <a:pt x="1241637" y="1062482"/>
                  <a:pt x="1233170" y="1065911"/>
                  <a:pt x="1223010" y="1069340"/>
                </a:cubicBezTo>
                <a:cubicBezTo>
                  <a:pt x="1236557" y="1055624"/>
                  <a:pt x="1243330" y="1035050"/>
                  <a:pt x="1256877" y="1021334"/>
                </a:cubicBezTo>
                <a:cubicBezTo>
                  <a:pt x="1270424" y="1014476"/>
                  <a:pt x="1290744" y="1007618"/>
                  <a:pt x="1304290" y="1000760"/>
                </a:cubicBezTo>
                <a:close/>
                <a:moveTo>
                  <a:pt x="394335" y="1000760"/>
                </a:moveTo>
                <a:cubicBezTo>
                  <a:pt x="414655" y="1007618"/>
                  <a:pt x="428202" y="1014476"/>
                  <a:pt x="448522" y="1021334"/>
                </a:cubicBezTo>
                <a:cubicBezTo>
                  <a:pt x="455295" y="1035050"/>
                  <a:pt x="468842" y="1055624"/>
                  <a:pt x="475615" y="1069340"/>
                </a:cubicBezTo>
                <a:cubicBezTo>
                  <a:pt x="462068" y="1062482"/>
                  <a:pt x="441748" y="1055624"/>
                  <a:pt x="428202" y="1055624"/>
                </a:cubicBezTo>
                <a:cubicBezTo>
                  <a:pt x="414655" y="1035050"/>
                  <a:pt x="407882" y="1014476"/>
                  <a:pt x="394335" y="1000760"/>
                </a:cubicBezTo>
                <a:close/>
                <a:moveTo>
                  <a:pt x="1409264" y="994410"/>
                </a:moveTo>
                <a:cubicBezTo>
                  <a:pt x="1428671" y="994410"/>
                  <a:pt x="1448078" y="994410"/>
                  <a:pt x="1467485" y="994410"/>
                </a:cubicBezTo>
                <a:cubicBezTo>
                  <a:pt x="1448078" y="1008126"/>
                  <a:pt x="1435140" y="1014984"/>
                  <a:pt x="1422202" y="1028700"/>
                </a:cubicBezTo>
                <a:cubicBezTo>
                  <a:pt x="1402795" y="1028700"/>
                  <a:pt x="1383387" y="1028700"/>
                  <a:pt x="1363980" y="1021842"/>
                </a:cubicBezTo>
                <a:cubicBezTo>
                  <a:pt x="1376918" y="1014984"/>
                  <a:pt x="1389856" y="1001268"/>
                  <a:pt x="1409264" y="994410"/>
                </a:cubicBezTo>
                <a:close/>
                <a:moveTo>
                  <a:pt x="238125" y="994410"/>
                </a:moveTo>
                <a:cubicBezTo>
                  <a:pt x="258191" y="994410"/>
                  <a:pt x="278257" y="994410"/>
                  <a:pt x="298323" y="994410"/>
                </a:cubicBezTo>
                <a:cubicBezTo>
                  <a:pt x="311700" y="1001268"/>
                  <a:pt x="325078" y="1014984"/>
                  <a:pt x="338455" y="1021842"/>
                </a:cubicBezTo>
                <a:cubicBezTo>
                  <a:pt x="318389" y="1028700"/>
                  <a:pt x="298323" y="1028700"/>
                  <a:pt x="284946" y="1028700"/>
                </a:cubicBezTo>
                <a:cubicBezTo>
                  <a:pt x="264880" y="1014984"/>
                  <a:pt x="251502" y="1008126"/>
                  <a:pt x="238125" y="994410"/>
                </a:cubicBezTo>
                <a:close/>
                <a:moveTo>
                  <a:pt x="1363345" y="969645"/>
                </a:moveTo>
                <a:cubicBezTo>
                  <a:pt x="1356805" y="989171"/>
                  <a:pt x="1350264" y="1008698"/>
                  <a:pt x="1343724" y="1021715"/>
                </a:cubicBezTo>
                <a:cubicBezTo>
                  <a:pt x="1324102" y="1034733"/>
                  <a:pt x="1311021" y="1041241"/>
                  <a:pt x="1297940" y="1047750"/>
                </a:cubicBezTo>
                <a:cubicBezTo>
                  <a:pt x="1304481" y="1034733"/>
                  <a:pt x="1311021" y="1015206"/>
                  <a:pt x="1317562" y="995680"/>
                </a:cubicBezTo>
                <a:cubicBezTo>
                  <a:pt x="1337183" y="989171"/>
                  <a:pt x="1350264" y="982663"/>
                  <a:pt x="1363345" y="969645"/>
                </a:cubicBezTo>
                <a:close/>
                <a:moveTo>
                  <a:pt x="337820" y="969645"/>
                </a:moveTo>
                <a:cubicBezTo>
                  <a:pt x="350866" y="982663"/>
                  <a:pt x="370436" y="989171"/>
                  <a:pt x="383482" y="995680"/>
                </a:cubicBezTo>
                <a:cubicBezTo>
                  <a:pt x="390006" y="1015206"/>
                  <a:pt x="403052" y="1034733"/>
                  <a:pt x="409575" y="1047750"/>
                </a:cubicBezTo>
                <a:cubicBezTo>
                  <a:pt x="390006" y="1041241"/>
                  <a:pt x="376959" y="1034733"/>
                  <a:pt x="363913" y="1021715"/>
                </a:cubicBezTo>
                <a:cubicBezTo>
                  <a:pt x="350866" y="1008698"/>
                  <a:pt x="344343" y="989171"/>
                  <a:pt x="337820" y="969645"/>
                </a:cubicBezTo>
                <a:close/>
                <a:moveTo>
                  <a:pt x="1468302" y="950595"/>
                </a:moveTo>
                <a:cubicBezTo>
                  <a:pt x="1487760" y="950595"/>
                  <a:pt x="1507218" y="950595"/>
                  <a:pt x="1520190" y="950595"/>
                </a:cubicBezTo>
                <a:cubicBezTo>
                  <a:pt x="1507218" y="956839"/>
                  <a:pt x="1494246" y="969328"/>
                  <a:pt x="1481274" y="981816"/>
                </a:cubicBezTo>
                <a:cubicBezTo>
                  <a:pt x="1461816" y="981816"/>
                  <a:pt x="1448843" y="981816"/>
                  <a:pt x="1429385" y="988060"/>
                </a:cubicBezTo>
                <a:cubicBezTo>
                  <a:pt x="1442357" y="975572"/>
                  <a:pt x="1455330" y="963084"/>
                  <a:pt x="1468302" y="950595"/>
                </a:cubicBezTo>
                <a:close/>
                <a:moveTo>
                  <a:pt x="178435" y="950595"/>
                </a:moveTo>
                <a:cubicBezTo>
                  <a:pt x="198501" y="950595"/>
                  <a:pt x="218567" y="950595"/>
                  <a:pt x="238633" y="950595"/>
                </a:cubicBezTo>
                <a:cubicBezTo>
                  <a:pt x="252010" y="963084"/>
                  <a:pt x="265388" y="975572"/>
                  <a:pt x="278765" y="988060"/>
                </a:cubicBezTo>
                <a:cubicBezTo>
                  <a:pt x="258699" y="981816"/>
                  <a:pt x="238633" y="981816"/>
                  <a:pt x="218567" y="981816"/>
                </a:cubicBezTo>
                <a:cubicBezTo>
                  <a:pt x="205190" y="969328"/>
                  <a:pt x="191812" y="956839"/>
                  <a:pt x="178435" y="950595"/>
                </a:cubicBezTo>
                <a:close/>
                <a:moveTo>
                  <a:pt x="1423035" y="935355"/>
                </a:moveTo>
                <a:cubicBezTo>
                  <a:pt x="1416495" y="948837"/>
                  <a:pt x="1409954" y="969059"/>
                  <a:pt x="1403414" y="989281"/>
                </a:cubicBezTo>
                <a:cubicBezTo>
                  <a:pt x="1390333" y="1002763"/>
                  <a:pt x="1377252" y="1009504"/>
                  <a:pt x="1357630" y="1022985"/>
                </a:cubicBezTo>
                <a:cubicBezTo>
                  <a:pt x="1364171" y="1002763"/>
                  <a:pt x="1370711" y="982541"/>
                  <a:pt x="1377252" y="962318"/>
                </a:cubicBezTo>
                <a:cubicBezTo>
                  <a:pt x="1390333" y="955578"/>
                  <a:pt x="1409954" y="942096"/>
                  <a:pt x="1423035" y="935355"/>
                </a:cubicBezTo>
                <a:close/>
                <a:moveTo>
                  <a:pt x="278765" y="935355"/>
                </a:moveTo>
                <a:cubicBezTo>
                  <a:pt x="298387" y="942096"/>
                  <a:pt x="311468" y="955578"/>
                  <a:pt x="324549" y="962318"/>
                </a:cubicBezTo>
                <a:cubicBezTo>
                  <a:pt x="331089" y="982541"/>
                  <a:pt x="337630" y="1002763"/>
                  <a:pt x="344170" y="1022985"/>
                </a:cubicBezTo>
                <a:cubicBezTo>
                  <a:pt x="331089" y="1009504"/>
                  <a:pt x="311468" y="1002763"/>
                  <a:pt x="298387" y="989281"/>
                </a:cubicBezTo>
                <a:cubicBezTo>
                  <a:pt x="291846" y="969059"/>
                  <a:pt x="285306" y="948837"/>
                  <a:pt x="278765" y="935355"/>
                </a:cubicBezTo>
                <a:close/>
                <a:moveTo>
                  <a:pt x="1573530" y="891540"/>
                </a:moveTo>
                <a:cubicBezTo>
                  <a:pt x="1567044" y="904081"/>
                  <a:pt x="1554072" y="916623"/>
                  <a:pt x="1541100" y="929164"/>
                </a:cubicBezTo>
                <a:cubicBezTo>
                  <a:pt x="1521642" y="929164"/>
                  <a:pt x="1502183" y="935435"/>
                  <a:pt x="1482725" y="941705"/>
                </a:cubicBezTo>
                <a:cubicBezTo>
                  <a:pt x="1495697" y="929164"/>
                  <a:pt x="1508670" y="916623"/>
                  <a:pt x="1521642" y="897811"/>
                </a:cubicBezTo>
                <a:cubicBezTo>
                  <a:pt x="1534614" y="897811"/>
                  <a:pt x="1554072" y="891540"/>
                  <a:pt x="1573530" y="891540"/>
                </a:cubicBezTo>
                <a:close/>
                <a:moveTo>
                  <a:pt x="1466850" y="891540"/>
                </a:moveTo>
                <a:cubicBezTo>
                  <a:pt x="1466850" y="910998"/>
                  <a:pt x="1460591" y="930457"/>
                  <a:pt x="1460591" y="943429"/>
                </a:cubicBezTo>
                <a:cubicBezTo>
                  <a:pt x="1448072" y="956401"/>
                  <a:pt x="1435554" y="969373"/>
                  <a:pt x="1423035" y="982345"/>
                </a:cubicBezTo>
                <a:cubicBezTo>
                  <a:pt x="1423035" y="962887"/>
                  <a:pt x="1429295" y="943429"/>
                  <a:pt x="1429295" y="923971"/>
                </a:cubicBezTo>
                <a:cubicBezTo>
                  <a:pt x="1441813" y="910998"/>
                  <a:pt x="1454332" y="898026"/>
                  <a:pt x="1466850" y="891540"/>
                </a:cubicBezTo>
                <a:close/>
                <a:moveTo>
                  <a:pt x="231775" y="891540"/>
                </a:moveTo>
                <a:cubicBezTo>
                  <a:pt x="245201" y="898026"/>
                  <a:pt x="258626" y="910998"/>
                  <a:pt x="272052" y="923971"/>
                </a:cubicBezTo>
                <a:cubicBezTo>
                  <a:pt x="272052" y="943429"/>
                  <a:pt x="278765" y="962887"/>
                  <a:pt x="278765" y="982345"/>
                </a:cubicBezTo>
                <a:cubicBezTo>
                  <a:pt x="265339" y="969373"/>
                  <a:pt x="251913" y="956401"/>
                  <a:pt x="238488" y="943429"/>
                </a:cubicBezTo>
                <a:cubicBezTo>
                  <a:pt x="238488" y="930457"/>
                  <a:pt x="231775" y="910998"/>
                  <a:pt x="231775" y="891540"/>
                </a:cubicBezTo>
                <a:close/>
                <a:moveTo>
                  <a:pt x="125095" y="891540"/>
                </a:moveTo>
                <a:cubicBezTo>
                  <a:pt x="145233" y="891540"/>
                  <a:pt x="165372" y="897811"/>
                  <a:pt x="185511" y="897811"/>
                </a:cubicBezTo>
                <a:cubicBezTo>
                  <a:pt x="198936" y="916623"/>
                  <a:pt x="205649" y="929164"/>
                  <a:pt x="219075" y="941705"/>
                </a:cubicBezTo>
                <a:cubicBezTo>
                  <a:pt x="198936" y="935435"/>
                  <a:pt x="178798" y="929164"/>
                  <a:pt x="158659" y="929164"/>
                </a:cubicBezTo>
                <a:cubicBezTo>
                  <a:pt x="151946" y="916623"/>
                  <a:pt x="138521" y="904081"/>
                  <a:pt x="125095" y="891540"/>
                </a:cubicBezTo>
                <a:close/>
                <a:moveTo>
                  <a:pt x="1513840" y="838200"/>
                </a:moveTo>
                <a:cubicBezTo>
                  <a:pt x="1513840" y="857631"/>
                  <a:pt x="1513840" y="877062"/>
                  <a:pt x="1513840" y="896493"/>
                </a:cubicBezTo>
                <a:cubicBezTo>
                  <a:pt x="1501394" y="909447"/>
                  <a:pt x="1488948" y="922401"/>
                  <a:pt x="1482725" y="935355"/>
                </a:cubicBezTo>
                <a:cubicBezTo>
                  <a:pt x="1482725" y="915924"/>
                  <a:pt x="1482725" y="896493"/>
                  <a:pt x="1482725" y="877062"/>
                </a:cubicBezTo>
                <a:cubicBezTo>
                  <a:pt x="1495171" y="864108"/>
                  <a:pt x="1501394" y="851154"/>
                  <a:pt x="1513840" y="838200"/>
                </a:cubicBezTo>
                <a:close/>
                <a:moveTo>
                  <a:pt x="184785" y="838200"/>
                </a:moveTo>
                <a:cubicBezTo>
                  <a:pt x="198332" y="851154"/>
                  <a:pt x="211878" y="864108"/>
                  <a:pt x="225425" y="877062"/>
                </a:cubicBezTo>
                <a:cubicBezTo>
                  <a:pt x="225425" y="896493"/>
                  <a:pt x="225425" y="915924"/>
                  <a:pt x="225425" y="935355"/>
                </a:cubicBezTo>
                <a:cubicBezTo>
                  <a:pt x="211878" y="922401"/>
                  <a:pt x="198332" y="909447"/>
                  <a:pt x="191558" y="896493"/>
                </a:cubicBezTo>
                <a:cubicBezTo>
                  <a:pt x="184785" y="877062"/>
                  <a:pt x="184785" y="857631"/>
                  <a:pt x="184785" y="838200"/>
                </a:cubicBezTo>
                <a:close/>
                <a:moveTo>
                  <a:pt x="1620520" y="825500"/>
                </a:moveTo>
                <a:cubicBezTo>
                  <a:pt x="1607039" y="838581"/>
                  <a:pt x="1600298" y="858203"/>
                  <a:pt x="1586816" y="871284"/>
                </a:cubicBezTo>
                <a:cubicBezTo>
                  <a:pt x="1566594" y="877824"/>
                  <a:pt x="1553113" y="884365"/>
                  <a:pt x="1532890" y="890905"/>
                </a:cubicBezTo>
                <a:cubicBezTo>
                  <a:pt x="1539631" y="871284"/>
                  <a:pt x="1553113" y="858203"/>
                  <a:pt x="1559853" y="845122"/>
                </a:cubicBezTo>
                <a:cubicBezTo>
                  <a:pt x="1580076" y="838581"/>
                  <a:pt x="1600298" y="832041"/>
                  <a:pt x="1620520" y="825500"/>
                </a:cubicBezTo>
                <a:close/>
                <a:moveTo>
                  <a:pt x="84455" y="825500"/>
                </a:moveTo>
                <a:cubicBezTo>
                  <a:pt x="97936" y="832041"/>
                  <a:pt x="118159" y="838581"/>
                  <a:pt x="138381" y="845122"/>
                </a:cubicBezTo>
                <a:cubicBezTo>
                  <a:pt x="151863" y="858203"/>
                  <a:pt x="158603" y="871284"/>
                  <a:pt x="172085" y="890905"/>
                </a:cubicBezTo>
                <a:cubicBezTo>
                  <a:pt x="151863" y="884365"/>
                  <a:pt x="131640" y="877824"/>
                  <a:pt x="111418" y="871284"/>
                </a:cubicBezTo>
                <a:cubicBezTo>
                  <a:pt x="104677" y="858203"/>
                  <a:pt x="91196" y="838581"/>
                  <a:pt x="84455" y="825500"/>
                </a:cubicBezTo>
                <a:close/>
                <a:moveTo>
                  <a:pt x="151003" y="784860"/>
                </a:moveTo>
                <a:cubicBezTo>
                  <a:pt x="157861" y="798237"/>
                  <a:pt x="171577" y="811615"/>
                  <a:pt x="178435" y="824992"/>
                </a:cubicBezTo>
                <a:cubicBezTo>
                  <a:pt x="178435" y="845058"/>
                  <a:pt x="178435" y="865124"/>
                  <a:pt x="178435" y="885190"/>
                </a:cubicBezTo>
                <a:cubicBezTo>
                  <a:pt x="164719" y="871813"/>
                  <a:pt x="157861" y="858436"/>
                  <a:pt x="144145" y="845058"/>
                </a:cubicBezTo>
                <a:cubicBezTo>
                  <a:pt x="144145" y="824992"/>
                  <a:pt x="144145" y="804926"/>
                  <a:pt x="151003" y="784860"/>
                </a:cubicBezTo>
                <a:close/>
                <a:moveTo>
                  <a:pt x="1553972" y="779145"/>
                </a:moveTo>
                <a:cubicBezTo>
                  <a:pt x="1553972" y="799029"/>
                  <a:pt x="1560830" y="818912"/>
                  <a:pt x="1560830" y="838796"/>
                </a:cubicBezTo>
                <a:cubicBezTo>
                  <a:pt x="1547114" y="852051"/>
                  <a:pt x="1540256" y="871935"/>
                  <a:pt x="1526540" y="885190"/>
                </a:cubicBezTo>
                <a:cubicBezTo>
                  <a:pt x="1526540" y="865307"/>
                  <a:pt x="1526540" y="845423"/>
                  <a:pt x="1526540" y="825540"/>
                </a:cubicBezTo>
                <a:cubicBezTo>
                  <a:pt x="1533398" y="812284"/>
                  <a:pt x="1547114" y="792401"/>
                  <a:pt x="1553972" y="779145"/>
                </a:cubicBezTo>
                <a:close/>
                <a:moveTo>
                  <a:pt x="46990" y="756920"/>
                </a:moveTo>
                <a:cubicBezTo>
                  <a:pt x="66516" y="763732"/>
                  <a:pt x="86042" y="770544"/>
                  <a:pt x="99060" y="784167"/>
                </a:cubicBezTo>
                <a:cubicBezTo>
                  <a:pt x="112077" y="797791"/>
                  <a:pt x="118586" y="818226"/>
                  <a:pt x="125095" y="831850"/>
                </a:cubicBezTo>
                <a:cubicBezTo>
                  <a:pt x="105569" y="825038"/>
                  <a:pt x="92551" y="811415"/>
                  <a:pt x="73025" y="804603"/>
                </a:cubicBezTo>
                <a:cubicBezTo>
                  <a:pt x="66516" y="790979"/>
                  <a:pt x="60007" y="770544"/>
                  <a:pt x="46990" y="756920"/>
                </a:cubicBezTo>
                <a:close/>
                <a:moveTo>
                  <a:pt x="1651635" y="750570"/>
                </a:moveTo>
                <a:cubicBezTo>
                  <a:pt x="1645112" y="771006"/>
                  <a:pt x="1638589" y="784629"/>
                  <a:pt x="1632066" y="798253"/>
                </a:cubicBezTo>
                <a:cubicBezTo>
                  <a:pt x="1612496" y="811876"/>
                  <a:pt x="1592927" y="818688"/>
                  <a:pt x="1579880" y="825500"/>
                </a:cubicBezTo>
                <a:cubicBezTo>
                  <a:pt x="1586403" y="811876"/>
                  <a:pt x="1592927" y="791441"/>
                  <a:pt x="1599450" y="777817"/>
                </a:cubicBezTo>
                <a:cubicBezTo>
                  <a:pt x="1619019" y="771006"/>
                  <a:pt x="1638589" y="757382"/>
                  <a:pt x="1651635" y="750570"/>
                </a:cubicBezTo>
                <a:close/>
                <a:moveTo>
                  <a:pt x="119168" y="725805"/>
                </a:moveTo>
                <a:cubicBezTo>
                  <a:pt x="125412" y="739061"/>
                  <a:pt x="137901" y="752316"/>
                  <a:pt x="144145" y="772200"/>
                </a:cubicBezTo>
                <a:cubicBezTo>
                  <a:pt x="137901" y="792083"/>
                  <a:pt x="131657" y="811967"/>
                  <a:pt x="131657" y="831850"/>
                </a:cubicBezTo>
                <a:cubicBezTo>
                  <a:pt x="125412" y="811967"/>
                  <a:pt x="112924" y="798711"/>
                  <a:pt x="106680" y="778828"/>
                </a:cubicBezTo>
                <a:cubicBezTo>
                  <a:pt x="112924" y="758944"/>
                  <a:pt x="119168" y="745689"/>
                  <a:pt x="119168" y="725805"/>
                </a:cubicBezTo>
                <a:close/>
                <a:moveTo>
                  <a:pt x="1579499" y="719455"/>
                </a:moveTo>
                <a:cubicBezTo>
                  <a:pt x="1585722" y="739339"/>
                  <a:pt x="1591945" y="759222"/>
                  <a:pt x="1591945" y="779105"/>
                </a:cubicBezTo>
                <a:cubicBezTo>
                  <a:pt x="1585722" y="792361"/>
                  <a:pt x="1579499" y="812245"/>
                  <a:pt x="1573276" y="825500"/>
                </a:cubicBezTo>
                <a:cubicBezTo>
                  <a:pt x="1567053" y="805617"/>
                  <a:pt x="1567053" y="785733"/>
                  <a:pt x="1560830" y="765850"/>
                </a:cubicBezTo>
                <a:cubicBezTo>
                  <a:pt x="1567053" y="752594"/>
                  <a:pt x="1573276" y="732711"/>
                  <a:pt x="1579499" y="719455"/>
                </a:cubicBezTo>
                <a:close/>
                <a:moveTo>
                  <a:pt x="19050" y="685165"/>
                </a:moveTo>
                <a:cubicBezTo>
                  <a:pt x="39485" y="698712"/>
                  <a:pt x="53109" y="705485"/>
                  <a:pt x="73544" y="719032"/>
                </a:cubicBezTo>
                <a:cubicBezTo>
                  <a:pt x="80356" y="732578"/>
                  <a:pt x="87168" y="752898"/>
                  <a:pt x="93980" y="766445"/>
                </a:cubicBezTo>
                <a:cubicBezTo>
                  <a:pt x="73544" y="759672"/>
                  <a:pt x="59921" y="746125"/>
                  <a:pt x="39485" y="739352"/>
                </a:cubicBezTo>
                <a:cubicBezTo>
                  <a:pt x="32674" y="719032"/>
                  <a:pt x="25862" y="705485"/>
                  <a:pt x="19050" y="685165"/>
                </a:cubicBezTo>
                <a:close/>
                <a:moveTo>
                  <a:pt x="1679575" y="678815"/>
                </a:moveTo>
                <a:cubicBezTo>
                  <a:pt x="1673035" y="699037"/>
                  <a:pt x="1666494" y="712519"/>
                  <a:pt x="1659954" y="732741"/>
                </a:cubicBezTo>
                <a:cubicBezTo>
                  <a:pt x="1646873" y="739482"/>
                  <a:pt x="1627251" y="752964"/>
                  <a:pt x="1614170" y="766445"/>
                </a:cubicBezTo>
                <a:cubicBezTo>
                  <a:pt x="1620711" y="746223"/>
                  <a:pt x="1627251" y="732741"/>
                  <a:pt x="1633792" y="712519"/>
                </a:cubicBezTo>
                <a:cubicBezTo>
                  <a:pt x="1646873" y="699037"/>
                  <a:pt x="1666494" y="692297"/>
                  <a:pt x="1679575" y="678815"/>
                </a:cubicBezTo>
                <a:close/>
                <a:moveTo>
                  <a:pt x="98679" y="659765"/>
                </a:moveTo>
                <a:cubicBezTo>
                  <a:pt x="98679" y="673021"/>
                  <a:pt x="105537" y="692904"/>
                  <a:pt x="112395" y="712788"/>
                </a:cubicBezTo>
                <a:cubicBezTo>
                  <a:pt x="105537" y="726043"/>
                  <a:pt x="105537" y="745927"/>
                  <a:pt x="98679" y="765810"/>
                </a:cubicBezTo>
                <a:cubicBezTo>
                  <a:pt x="91821" y="745927"/>
                  <a:pt x="84963" y="732671"/>
                  <a:pt x="78105" y="712788"/>
                </a:cubicBezTo>
                <a:cubicBezTo>
                  <a:pt x="84963" y="699532"/>
                  <a:pt x="91821" y="679649"/>
                  <a:pt x="98679" y="659765"/>
                </a:cubicBezTo>
                <a:close/>
                <a:moveTo>
                  <a:pt x="1606550" y="653415"/>
                </a:moveTo>
                <a:cubicBezTo>
                  <a:pt x="1613324" y="672822"/>
                  <a:pt x="1620097" y="692230"/>
                  <a:pt x="1626870" y="711637"/>
                </a:cubicBezTo>
                <a:cubicBezTo>
                  <a:pt x="1620097" y="724575"/>
                  <a:pt x="1613324" y="743982"/>
                  <a:pt x="1606550" y="756920"/>
                </a:cubicBezTo>
                <a:cubicBezTo>
                  <a:pt x="1599777" y="743982"/>
                  <a:pt x="1593004" y="724575"/>
                  <a:pt x="1586230" y="705168"/>
                </a:cubicBezTo>
                <a:cubicBezTo>
                  <a:pt x="1593004" y="685760"/>
                  <a:pt x="1599777" y="672822"/>
                  <a:pt x="1606550" y="653415"/>
                </a:cubicBezTo>
                <a:close/>
                <a:moveTo>
                  <a:pt x="1692275" y="607060"/>
                </a:moveTo>
                <a:cubicBezTo>
                  <a:pt x="1692275" y="620053"/>
                  <a:pt x="1685608" y="639543"/>
                  <a:pt x="1685608" y="659032"/>
                </a:cubicBezTo>
                <a:cubicBezTo>
                  <a:pt x="1672273" y="665529"/>
                  <a:pt x="1652270" y="678522"/>
                  <a:pt x="1638935" y="691515"/>
                </a:cubicBezTo>
                <a:cubicBezTo>
                  <a:pt x="1645603" y="678522"/>
                  <a:pt x="1645603" y="659032"/>
                  <a:pt x="1652270" y="639543"/>
                </a:cubicBezTo>
                <a:cubicBezTo>
                  <a:pt x="1665605" y="626550"/>
                  <a:pt x="1678940" y="613557"/>
                  <a:pt x="1692275" y="607060"/>
                </a:cubicBezTo>
                <a:close/>
                <a:moveTo>
                  <a:pt x="6350" y="607060"/>
                </a:moveTo>
                <a:cubicBezTo>
                  <a:pt x="19614" y="620486"/>
                  <a:pt x="39511" y="633912"/>
                  <a:pt x="52775" y="647337"/>
                </a:cubicBezTo>
                <a:cubicBezTo>
                  <a:pt x="52775" y="667476"/>
                  <a:pt x="59408" y="680902"/>
                  <a:pt x="66040" y="701040"/>
                </a:cubicBezTo>
                <a:cubicBezTo>
                  <a:pt x="46143" y="687614"/>
                  <a:pt x="32879" y="674189"/>
                  <a:pt x="19614" y="660763"/>
                </a:cubicBezTo>
                <a:cubicBezTo>
                  <a:pt x="12982" y="647337"/>
                  <a:pt x="12982" y="627199"/>
                  <a:pt x="6350" y="607060"/>
                </a:cubicBezTo>
                <a:close/>
                <a:moveTo>
                  <a:pt x="87122" y="594360"/>
                </a:moveTo>
                <a:cubicBezTo>
                  <a:pt x="87122" y="614244"/>
                  <a:pt x="93980" y="627499"/>
                  <a:pt x="93980" y="647383"/>
                </a:cubicBezTo>
                <a:cubicBezTo>
                  <a:pt x="87122" y="667266"/>
                  <a:pt x="80264" y="680522"/>
                  <a:pt x="66548" y="700405"/>
                </a:cubicBezTo>
                <a:cubicBezTo>
                  <a:pt x="66548" y="680522"/>
                  <a:pt x="59690" y="667266"/>
                  <a:pt x="59690" y="647383"/>
                </a:cubicBezTo>
                <a:cubicBezTo>
                  <a:pt x="66548" y="627499"/>
                  <a:pt x="73406" y="614244"/>
                  <a:pt x="87122" y="594360"/>
                </a:cubicBezTo>
                <a:close/>
                <a:moveTo>
                  <a:pt x="1620309" y="588010"/>
                </a:moveTo>
                <a:cubicBezTo>
                  <a:pt x="1626553" y="607417"/>
                  <a:pt x="1632797" y="626825"/>
                  <a:pt x="1645285" y="639763"/>
                </a:cubicBezTo>
                <a:cubicBezTo>
                  <a:pt x="1639041" y="659170"/>
                  <a:pt x="1639041" y="672108"/>
                  <a:pt x="1632797" y="691515"/>
                </a:cubicBezTo>
                <a:cubicBezTo>
                  <a:pt x="1626553" y="672108"/>
                  <a:pt x="1620309" y="659170"/>
                  <a:pt x="1607820" y="639763"/>
                </a:cubicBezTo>
                <a:cubicBezTo>
                  <a:pt x="1614064" y="626825"/>
                  <a:pt x="1614064" y="607417"/>
                  <a:pt x="1620309" y="588010"/>
                </a:cubicBezTo>
                <a:close/>
                <a:moveTo>
                  <a:pt x="1698625" y="528320"/>
                </a:moveTo>
                <a:cubicBezTo>
                  <a:pt x="1698625" y="541274"/>
                  <a:pt x="1698625" y="560705"/>
                  <a:pt x="1698625" y="580136"/>
                </a:cubicBezTo>
                <a:cubicBezTo>
                  <a:pt x="1685079" y="593090"/>
                  <a:pt x="1671532" y="606044"/>
                  <a:pt x="1657985" y="625475"/>
                </a:cubicBezTo>
                <a:lnTo>
                  <a:pt x="1657985" y="567944"/>
                </a:lnTo>
                <a:lnTo>
                  <a:pt x="1657985" y="567182"/>
                </a:lnTo>
                <a:cubicBezTo>
                  <a:pt x="1671532" y="554228"/>
                  <a:pt x="1685079" y="541274"/>
                  <a:pt x="1698625" y="528320"/>
                </a:cubicBezTo>
                <a:close/>
                <a:moveTo>
                  <a:pt x="78211" y="528320"/>
                </a:moveTo>
                <a:cubicBezTo>
                  <a:pt x="78211" y="541274"/>
                  <a:pt x="78211" y="560705"/>
                  <a:pt x="84455" y="580136"/>
                </a:cubicBezTo>
                <a:cubicBezTo>
                  <a:pt x="71967" y="593090"/>
                  <a:pt x="59478" y="612521"/>
                  <a:pt x="46990" y="625475"/>
                </a:cubicBezTo>
                <a:cubicBezTo>
                  <a:pt x="46990" y="606044"/>
                  <a:pt x="46990" y="593090"/>
                  <a:pt x="46990" y="573659"/>
                </a:cubicBezTo>
                <a:cubicBezTo>
                  <a:pt x="59478" y="560705"/>
                  <a:pt x="65722" y="541274"/>
                  <a:pt x="78211" y="528320"/>
                </a:cubicBezTo>
                <a:close/>
                <a:moveTo>
                  <a:pt x="0" y="528320"/>
                </a:moveTo>
                <a:cubicBezTo>
                  <a:pt x="13426" y="547751"/>
                  <a:pt x="26851" y="560705"/>
                  <a:pt x="40277" y="573659"/>
                </a:cubicBezTo>
                <a:cubicBezTo>
                  <a:pt x="40277" y="593090"/>
                  <a:pt x="40277" y="612521"/>
                  <a:pt x="46990" y="625475"/>
                </a:cubicBezTo>
                <a:cubicBezTo>
                  <a:pt x="33564" y="612521"/>
                  <a:pt x="20138" y="599567"/>
                  <a:pt x="6713" y="586613"/>
                </a:cubicBezTo>
                <a:cubicBezTo>
                  <a:pt x="0" y="567182"/>
                  <a:pt x="0" y="547751"/>
                  <a:pt x="0" y="528320"/>
                </a:cubicBezTo>
                <a:close/>
                <a:moveTo>
                  <a:pt x="1620520" y="522605"/>
                </a:moveTo>
                <a:cubicBezTo>
                  <a:pt x="1633009" y="542036"/>
                  <a:pt x="1645497" y="554990"/>
                  <a:pt x="1657985" y="567944"/>
                </a:cubicBezTo>
                <a:cubicBezTo>
                  <a:pt x="1651741" y="587375"/>
                  <a:pt x="1651741" y="606806"/>
                  <a:pt x="1651741" y="619760"/>
                </a:cubicBezTo>
                <a:cubicBezTo>
                  <a:pt x="1639253" y="606806"/>
                  <a:pt x="1633009" y="593852"/>
                  <a:pt x="1620520" y="574421"/>
                </a:cubicBezTo>
                <a:cubicBezTo>
                  <a:pt x="1620520" y="554990"/>
                  <a:pt x="1620520" y="542036"/>
                  <a:pt x="1620520" y="522605"/>
                </a:cubicBezTo>
                <a:close/>
                <a:moveTo>
                  <a:pt x="1620520" y="456565"/>
                </a:moveTo>
                <a:cubicBezTo>
                  <a:pt x="1633009" y="469519"/>
                  <a:pt x="1645497" y="482473"/>
                  <a:pt x="1657985" y="495427"/>
                </a:cubicBezTo>
                <a:cubicBezTo>
                  <a:pt x="1657985" y="514858"/>
                  <a:pt x="1657985" y="534289"/>
                  <a:pt x="1657985" y="553720"/>
                </a:cubicBezTo>
                <a:cubicBezTo>
                  <a:pt x="1645497" y="534289"/>
                  <a:pt x="1633009" y="521335"/>
                  <a:pt x="1620520" y="508381"/>
                </a:cubicBezTo>
                <a:cubicBezTo>
                  <a:pt x="1620520" y="488950"/>
                  <a:pt x="1620520" y="469519"/>
                  <a:pt x="1620520" y="456565"/>
                </a:cubicBezTo>
                <a:close/>
                <a:moveTo>
                  <a:pt x="78105" y="456565"/>
                </a:moveTo>
                <a:cubicBezTo>
                  <a:pt x="78105" y="475996"/>
                  <a:pt x="78105" y="495427"/>
                  <a:pt x="78105" y="514858"/>
                </a:cubicBezTo>
                <a:cubicBezTo>
                  <a:pt x="65617" y="527812"/>
                  <a:pt x="53128" y="540766"/>
                  <a:pt x="40640" y="553720"/>
                </a:cubicBezTo>
                <a:cubicBezTo>
                  <a:pt x="40640" y="540766"/>
                  <a:pt x="40640" y="521335"/>
                  <a:pt x="46884" y="501904"/>
                </a:cubicBezTo>
                <a:cubicBezTo>
                  <a:pt x="59372" y="488950"/>
                  <a:pt x="65617" y="475996"/>
                  <a:pt x="78105" y="456565"/>
                </a:cubicBezTo>
                <a:close/>
                <a:moveTo>
                  <a:pt x="0" y="456565"/>
                </a:moveTo>
                <a:cubicBezTo>
                  <a:pt x="13547" y="469519"/>
                  <a:pt x="27093" y="488950"/>
                  <a:pt x="40640" y="501904"/>
                </a:cubicBezTo>
                <a:cubicBezTo>
                  <a:pt x="40640" y="521335"/>
                  <a:pt x="33867" y="540766"/>
                  <a:pt x="33867" y="553720"/>
                </a:cubicBezTo>
                <a:cubicBezTo>
                  <a:pt x="27093" y="540766"/>
                  <a:pt x="13547" y="521335"/>
                  <a:pt x="0" y="508381"/>
                </a:cubicBezTo>
                <a:cubicBezTo>
                  <a:pt x="0" y="488950"/>
                  <a:pt x="0" y="475996"/>
                  <a:pt x="0" y="456565"/>
                </a:cubicBezTo>
                <a:close/>
                <a:moveTo>
                  <a:pt x="1698625" y="447040"/>
                </a:moveTo>
                <a:cubicBezTo>
                  <a:pt x="1698625" y="466924"/>
                  <a:pt x="1698625" y="486807"/>
                  <a:pt x="1698625" y="500063"/>
                </a:cubicBezTo>
                <a:cubicBezTo>
                  <a:pt x="1692402" y="519946"/>
                  <a:pt x="1679956" y="533202"/>
                  <a:pt x="1667510" y="553085"/>
                </a:cubicBezTo>
                <a:cubicBezTo>
                  <a:pt x="1667510" y="533202"/>
                  <a:pt x="1667510" y="513318"/>
                  <a:pt x="1667510" y="493435"/>
                </a:cubicBezTo>
                <a:cubicBezTo>
                  <a:pt x="1673733" y="480179"/>
                  <a:pt x="1686179" y="466924"/>
                  <a:pt x="1698625" y="447040"/>
                </a:cubicBezTo>
                <a:close/>
                <a:moveTo>
                  <a:pt x="1607820" y="387985"/>
                </a:moveTo>
                <a:cubicBezTo>
                  <a:pt x="1620361" y="401411"/>
                  <a:pt x="1632903" y="414837"/>
                  <a:pt x="1651715" y="428262"/>
                </a:cubicBezTo>
                <a:cubicBezTo>
                  <a:pt x="1651715" y="441688"/>
                  <a:pt x="1657985" y="461827"/>
                  <a:pt x="1657985" y="481965"/>
                </a:cubicBezTo>
                <a:cubicBezTo>
                  <a:pt x="1645444" y="468539"/>
                  <a:pt x="1632903" y="455114"/>
                  <a:pt x="1620361" y="441688"/>
                </a:cubicBezTo>
                <a:cubicBezTo>
                  <a:pt x="1614091" y="421549"/>
                  <a:pt x="1607820" y="401411"/>
                  <a:pt x="1607820" y="387985"/>
                </a:cubicBezTo>
                <a:close/>
                <a:moveTo>
                  <a:pt x="93980" y="387985"/>
                </a:moveTo>
                <a:cubicBezTo>
                  <a:pt x="93980" y="408124"/>
                  <a:pt x="87312" y="428262"/>
                  <a:pt x="87312" y="441688"/>
                </a:cubicBezTo>
                <a:cubicBezTo>
                  <a:pt x="67310" y="455114"/>
                  <a:pt x="53975" y="468539"/>
                  <a:pt x="40640" y="481965"/>
                </a:cubicBezTo>
                <a:cubicBezTo>
                  <a:pt x="40640" y="468539"/>
                  <a:pt x="47307" y="448401"/>
                  <a:pt x="53975" y="428262"/>
                </a:cubicBezTo>
                <a:cubicBezTo>
                  <a:pt x="67310" y="414837"/>
                  <a:pt x="80645" y="401411"/>
                  <a:pt x="93980" y="387985"/>
                </a:cubicBezTo>
                <a:close/>
                <a:moveTo>
                  <a:pt x="19897" y="375285"/>
                </a:moveTo>
                <a:cubicBezTo>
                  <a:pt x="26670" y="395169"/>
                  <a:pt x="33443" y="408424"/>
                  <a:pt x="46990" y="428308"/>
                </a:cubicBezTo>
                <a:cubicBezTo>
                  <a:pt x="40217" y="448191"/>
                  <a:pt x="40217" y="461447"/>
                  <a:pt x="33443" y="481330"/>
                </a:cubicBezTo>
                <a:cubicBezTo>
                  <a:pt x="26670" y="461447"/>
                  <a:pt x="13123" y="448191"/>
                  <a:pt x="6350" y="428308"/>
                </a:cubicBezTo>
                <a:cubicBezTo>
                  <a:pt x="13123" y="408424"/>
                  <a:pt x="13123" y="395169"/>
                  <a:pt x="19897" y="375285"/>
                </a:cubicBezTo>
                <a:close/>
                <a:moveTo>
                  <a:pt x="1685417" y="368935"/>
                </a:moveTo>
                <a:cubicBezTo>
                  <a:pt x="1685417" y="388819"/>
                  <a:pt x="1692275" y="408702"/>
                  <a:pt x="1692275" y="421958"/>
                </a:cubicBezTo>
                <a:cubicBezTo>
                  <a:pt x="1685417" y="441841"/>
                  <a:pt x="1678559" y="461725"/>
                  <a:pt x="1664843" y="474980"/>
                </a:cubicBezTo>
                <a:cubicBezTo>
                  <a:pt x="1664843" y="461725"/>
                  <a:pt x="1657985" y="441841"/>
                  <a:pt x="1657985" y="421958"/>
                </a:cubicBezTo>
                <a:cubicBezTo>
                  <a:pt x="1664843" y="408702"/>
                  <a:pt x="1671701" y="388819"/>
                  <a:pt x="1685417" y="368935"/>
                </a:cubicBezTo>
                <a:close/>
                <a:moveTo>
                  <a:pt x="113030" y="331470"/>
                </a:moveTo>
                <a:cubicBezTo>
                  <a:pt x="106398" y="344488"/>
                  <a:pt x="106398" y="364014"/>
                  <a:pt x="99765" y="377031"/>
                </a:cubicBezTo>
                <a:cubicBezTo>
                  <a:pt x="79869" y="390049"/>
                  <a:pt x="66604" y="403066"/>
                  <a:pt x="53340" y="409575"/>
                </a:cubicBezTo>
                <a:cubicBezTo>
                  <a:pt x="53340" y="396558"/>
                  <a:pt x="59972" y="377031"/>
                  <a:pt x="66604" y="364014"/>
                </a:cubicBezTo>
                <a:cubicBezTo>
                  <a:pt x="79869" y="350996"/>
                  <a:pt x="99765" y="337979"/>
                  <a:pt x="113030" y="331470"/>
                </a:cubicBezTo>
                <a:close/>
                <a:moveTo>
                  <a:pt x="1586230" y="321945"/>
                </a:moveTo>
                <a:cubicBezTo>
                  <a:pt x="1599311" y="335427"/>
                  <a:pt x="1618933" y="342167"/>
                  <a:pt x="1632014" y="355649"/>
                </a:cubicBezTo>
                <a:cubicBezTo>
                  <a:pt x="1638554" y="375871"/>
                  <a:pt x="1645095" y="389353"/>
                  <a:pt x="1651635" y="409575"/>
                </a:cubicBezTo>
                <a:cubicBezTo>
                  <a:pt x="1632014" y="396094"/>
                  <a:pt x="1618933" y="382612"/>
                  <a:pt x="1599311" y="375871"/>
                </a:cubicBezTo>
                <a:cubicBezTo>
                  <a:pt x="1592771" y="355649"/>
                  <a:pt x="1592771" y="342167"/>
                  <a:pt x="1586230" y="321945"/>
                </a:cubicBezTo>
                <a:close/>
                <a:moveTo>
                  <a:pt x="40386" y="303530"/>
                </a:moveTo>
                <a:cubicBezTo>
                  <a:pt x="46609" y="323414"/>
                  <a:pt x="52832" y="343297"/>
                  <a:pt x="59055" y="356553"/>
                </a:cubicBezTo>
                <a:cubicBezTo>
                  <a:pt x="52832" y="376436"/>
                  <a:pt x="52832" y="396320"/>
                  <a:pt x="46609" y="409575"/>
                </a:cubicBezTo>
                <a:cubicBezTo>
                  <a:pt x="40386" y="389692"/>
                  <a:pt x="34163" y="376436"/>
                  <a:pt x="27940" y="356553"/>
                </a:cubicBezTo>
                <a:cubicBezTo>
                  <a:pt x="27940" y="336669"/>
                  <a:pt x="34163" y="323414"/>
                  <a:pt x="40386" y="303530"/>
                </a:cubicBezTo>
                <a:close/>
                <a:moveTo>
                  <a:pt x="1659255" y="297180"/>
                </a:moveTo>
                <a:cubicBezTo>
                  <a:pt x="1666029" y="317064"/>
                  <a:pt x="1672802" y="336947"/>
                  <a:pt x="1679575" y="350203"/>
                </a:cubicBezTo>
                <a:cubicBezTo>
                  <a:pt x="1672802" y="370086"/>
                  <a:pt x="1666029" y="389970"/>
                  <a:pt x="1659255" y="403225"/>
                </a:cubicBezTo>
                <a:cubicBezTo>
                  <a:pt x="1652482" y="389970"/>
                  <a:pt x="1645709" y="370086"/>
                  <a:pt x="1638935" y="356830"/>
                </a:cubicBezTo>
                <a:cubicBezTo>
                  <a:pt x="1645709" y="336947"/>
                  <a:pt x="1652482" y="317064"/>
                  <a:pt x="1659255" y="297180"/>
                </a:cubicBezTo>
                <a:close/>
                <a:moveTo>
                  <a:pt x="1554480" y="262890"/>
                </a:moveTo>
                <a:cubicBezTo>
                  <a:pt x="1574006" y="269702"/>
                  <a:pt x="1593533" y="276514"/>
                  <a:pt x="1606550" y="290137"/>
                </a:cubicBezTo>
                <a:cubicBezTo>
                  <a:pt x="1619568" y="303761"/>
                  <a:pt x="1626076" y="324196"/>
                  <a:pt x="1632585" y="337820"/>
                </a:cubicBezTo>
                <a:cubicBezTo>
                  <a:pt x="1613059" y="331008"/>
                  <a:pt x="1600041" y="317385"/>
                  <a:pt x="1580515" y="310573"/>
                </a:cubicBezTo>
                <a:cubicBezTo>
                  <a:pt x="1574006" y="296949"/>
                  <a:pt x="1567498" y="276514"/>
                  <a:pt x="1554480" y="262890"/>
                </a:cubicBezTo>
                <a:close/>
                <a:moveTo>
                  <a:pt x="143510" y="262890"/>
                </a:moveTo>
                <a:cubicBezTo>
                  <a:pt x="137001" y="283210"/>
                  <a:pt x="123984" y="296757"/>
                  <a:pt x="117475" y="317077"/>
                </a:cubicBezTo>
                <a:cubicBezTo>
                  <a:pt x="104457" y="323850"/>
                  <a:pt x="84931" y="330623"/>
                  <a:pt x="65405" y="344170"/>
                </a:cubicBezTo>
                <a:cubicBezTo>
                  <a:pt x="71914" y="323850"/>
                  <a:pt x="84931" y="310303"/>
                  <a:pt x="91440" y="289983"/>
                </a:cubicBezTo>
                <a:cubicBezTo>
                  <a:pt x="104457" y="283210"/>
                  <a:pt x="123984" y="276437"/>
                  <a:pt x="143510" y="262890"/>
                </a:cubicBezTo>
                <a:close/>
                <a:moveTo>
                  <a:pt x="1626659" y="231775"/>
                </a:moveTo>
                <a:cubicBezTo>
                  <a:pt x="1632903" y="245031"/>
                  <a:pt x="1639147" y="258286"/>
                  <a:pt x="1651635" y="278170"/>
                </a:cubicBezTo>
                <a:cubicBezTo>
                  <a:pt x="1645391" y="298053"/>
                  <a:pt x="1639147" y="317937"/>
                  <a:pt x="1639147" y="337820"/>
                </a:cubicBezTo>
                <a:cubicBezTo>
                  <a:pt x="1632903" y="317937"/>
                  <a:pt x="1620414" y="304681"/>
                  <a:pt x="1614170" y="284798"/>
                </a:cubicBezTo>
                <a:cubicBezTo>
                  <a:pt x="1620414" y="264914"/>
                  <a:pt x="1620414" y="251659"/>
                  <a:pt x="1626659" y="231775"/>
                </a:cubicBezTo>
                <a:close/>
                <a:moveTo>
                  <a:pt x="71967" y="231775"/>
                </a:moveTo>
                <a:cubicBezTo>
                  <a:pt x="78211" y="251659"/>
                  <a:pt x="78211" y="271542"/>
                  <a:pt x="84455" y="291425"/>
                </a:cubicBezTo>
                <a:cubicBezTo>
                  <a:pt x="78211" y="304681"/>
                  <a:pt x="71967" y="324565"/>
                  <a:pt x="59478" y="337820"/>
                </a:cubicBezTo>
                <a:cubicBezTo>
                  <a:pt x="59478" y="317937"/>
                  <a:pt x="53234" y="304681"/>
                  <a:pt x="46990" y="284798"/>
                </a:cubicBezTo>
                <a:cubicBezTo>
                  <a:pt x="59478" y="264914"/>
                  <a:pt x="65722" y="251659"/>
                  <a:pt x="71967" y="231775"/>
                </a:cubicBezTo>
                <a:close/>
                <a:moveTo>
                  <a:pt x="178435" y="212725"/>
                </a:moveTo>
                <a:cubicBezTo>
                  <a:pt x="171926" y="225806"/>
                  <a:pt x="158909" y="238887"/>
                  <a:pt x="152400" y="258509"/>
                </a:cubicBezTo>
                <a:cubicBezTo>
                  <a:pt x="132874" y="265049"/>
                  <a:pt x="113347" y="271590"/>
                  <a:pt x="100330" y="278130"/>
                </a:cubicBezTo>
                <a:cubicBezTo>
                  <a:pt x="106839" y="258509"/>
                  <a:pt x="113347" y="245428"/>
                  <a:pt x="126365" y="232347"/>
                </a:cubicBezTo>
                <a:cubicBezTo>
                  <a:pt x="139382" y="225806"/>
                  <a:pt x="158909" y="219266"/>
                  <a:pt x="178435" y="212725"/>
                </a:cubicBezTo>
                <a:close/>
                <a:moveTo>
                  <a:pt x="1586738" y="165735"/>
                </a:moveTo>
                <a:cubicBezTo>
                  <a:pt x="1593596" y="178991"/>
                  <a:pt x="1607312" y="192246"/>
                  <a:pt x="1614170" y="212130"/>
                </a:cubicBezTo>
                <a:lnTo>
                  <a:pt x="1607384" y="271158"/>
                </a:lnTo>
                <a:lnTo>
                  <a:pt x="1607820" y="271780"/>
                </a:lnTo>
                <a:lnTo>
                  <a:pt x="1607331" y="271614"/>
                </a:lnTo>
                <a:lnTo>
                  <a:pt x="1607312" y="271780"/>
                </a:lnTo>
                <a:lnTo>
                  <a:pt x="1607200" y="271570"/>
                </a:lnTo>
                <a:lnTo>
                  <a:pt x="1547153" y="251206"/>
                </a:lnTo>
                <a:cubicBezTo>
                  <a:pt x="1540413" y="237490"/>
                  <a:pt x="1526931" y="216916"/>
                  <a:pt x="1520190" y="203200"/>
                </a:cubicBezTo>
                <a:cubicBezTo>
                  <a:pt x="1540413" y="210058"/>
                  <a:pt x="1560635" y="216916"/>
                  <a:pt x="1574116" y="223774"/>
                </a:cubicBezTo>
                <a:cubicBezTo>
                  <a:pt x="1580857" y="230632"/>
                  <a:pt x="1585913" y="239205"/>
                  <a:pt x="1590968" y="247777"/>
                </a:cubicBezTo>
                <a:lnTo>
                  <a:pt x="1605698" y="268757"/>
                </a:lnTo>
                <a:lnTo>
                  <a:pt x="1593596" y="246097"/>
                </a:lnTo>
                <a:cubicBezTo>
                  <a:pt x="1588453" y="238641"/>
                  <a:pt x="1583309" y="232013"/>
                  <a:pt x="1579880" y="225385"/>
                </a:cubicBezTo>
                <a:cubicBezTo>
                  <a:pt x="1579880" y="205502"/>
                  <a:pt x="1586738" y="185619"/>
                  <a:pt x="1586738" y="165735"/>
                </a:cubicBezTo>
                <a:close/>
                <a:moveTo>
                  <a:pt x="111887" y="165735"/>
                </a:moveTo>
                <a:cubicBezTo>
                  <a:pt x="111887" y="185619"/>
                  <a:pt x="118745" y="205502"/>
                  <a:pt x="118745" y="225385"/>
                </a:cubicBezTo>
                <a:cubicBezTo>
                  <a:pt x="111887" y="245269"/>
                  <a:pt x="98171" y="258525"/>
                  <a:pt x="91313" y="271780"/>
                </a:cubicBezTo>
                <a:cubicBezTo>
                  <a:pt x="84455" y="251897"/>
                  <a:pt x="84455" y="232013"/>
                  <a:pt x="84455" y="212130"/>
                </a:cubicBezTo>
                <a:cubicBezTo>
                  <a:pt x="91313" y="198874"/>
                  <a:pt x="98171" y="185619"/>
                  <a:pt x="111887" y="165735"/>
                </a:cubicBezTo>
                <a:close/>
                <a:moveTo>
                  <a:pt x="225425" y="159385"/>
                </a:moveTo>
                <a:cubicBezTo>
                  <a:pt x="211999" y="172720"/>
                  <a:pt x="198573" y="186055"/>
                  <a:pt x="191861" y="199390"/>
                </a:cubicBezTo>
                <a:cubicBezTo>
                  <a:pt x="171722" y="206058"/>
                  <a:pt x="151583" y="206058"/>
                  <a:pt x="131445" y="212725"/>
                </a:cubicBezTo>
                <a:cubicBezTo>
                  <a:pt x="144871" y="199390"/>
                  <a:pt x="151583" y="186055"/>
                  <a:pt x="165009" y="172720"/>
                </a:cubicBezTo>
                <a:cubicBezTo>
                  <a:pt x="185148" y="166053"/>
                  <a:pt x="205286" y="159385"/>
                  <a:pt x="225425" y="159385"/>
                </a:cubicBezTo>
                <a:close/>
                <a:moveTo>
                  <a:pt x="1473200" y="153035"/>
                </a:moveTo>
                <a:cubicBezTo>
                  <a:pt x="1493339" y="159306"/>
                  <a:pt x="1513477" y="165576"/>
                  <a:pt x="1533616" y="165576"/>
                </a:cubicBezTo>
                <a:cubicBezTo>
                  <a:pt x="1547042" y="178118"/>
                  <a:pt x="1553755" y="190659"/>
                  <a:pt x="1567180" y="203200"/>
                </a:cubicBezTo>
                <a:cubicBezTo>
                  <a:pt x="1547042" y="203200"/>
                  <a:pt x="1526903" y="196930"/>
                  <a:pt x="1506765" y="196930"/>
                </a:cubicBezTo>
                <a:cubicBezTo>
                  <a:pt x="1500052" y="178118"/>
                  <a:pt x="1486626" y="165576"/>
                  <a:pt x="1473200" y="153035"/>
                </a:cubicBezTo>
                <a:close/>
                <a:moveTo>
                  <a:pt x="1429385" y="112395"/>
                </a:moveTo>
                <a:cubicBezTo>
                  <a:pt x="1448816" y="112395"/>
                  <a:pt x="1468247" y="112395"/>
                  <a:pt x="1487678" y="112395"/>
                </a:cubicBezTo>
                <a:cubicBezTo>
                  <a:pt x="1500632" y="125942"/>
                  <a:pt x="1513586" y="139488"/>
                  <a:pt x="1526540" y="153035"/>
                </a:cubicBezTo>
                <a:cubicBezTo>
                  <a:pt x="1507109" y="146262"/>
                  <a:pt x="1487678" y="146262"/>
                  <a:pt x="1468247" y="146262"/>
                </a:cubicBezTo>
                <a:cubicBezTo>
                  <a:pt x="1455293" y="132715"/>
                  <a:pt x="1442339" y="119168"/>
                  <a:pt x="1429385" y="112395"/>
                </a:cubicBezTo>
                <a:close/>
                <a:moveTo>
                  <a:pt x="1532890" y="106045"/>
                </a:moveTo>
                <a:cubicBezTo>
                  <a:pt x="1546437" y="118999"/>
                  <a:pt x="1559984" y="131953"/>
                  <a:pt x="1573530" y="144907"/>
                </a:cubicBezTo>
                <a:cubicBezTo>
                  <a:pt x="1573530" y="164338"/>
                  <a:pt x="1573530" y="183769"/>
                  <a:pt x="1573530" y="203200"/>
                </a:cubicBezTo>
                <a:cubicBezTo>
                  <a:pt x="1559984" y="190246"/>
                  <a:pt x="1546437" y="177292"/>
                  <a:pt x="1539664" y="164338"/>
                </a:cubicBezTo>
                <a:cubicBezTo>
                  <a:pt x="1539664" y="144907"/>
                  <a:pt x="1532890" y="125476"/>
                  <a:pt x="1532890" y="106045"/>
                </a:cubicBezTo>
                <a:close/>
                <a:moveTo>
                  <a:pt x="159385" y="106045"/>
                </a:moveTo>
                <a:cubicBezTo>
                  <a:pt x="159385" y="125476"/>
                  <a:pt x="159385" y="144907"/>
                  <a:pt x="159385" y="164338"/>
                </a:cubicBezTo>
                <a:cubicBezTo>
                  <a:pt x="152527" y="177292"/>
                  <a:pt x="138811" y="190246"/>
                  <a:pt x="125095" y="203200"/>
                </a:cubicBezTo>
                <a:cubicBezTo>
                  <a:pt x="125095" y="183769"/>
                  <a:pt x="125095" y="170815"/>
                  <a:pt x="125095" y="151384"/>
                </a:cubicBezTo>
                <a:cubicBezTo>
                  <a:pt x="138811" y="131953"/>
                  <a:pt x="152527" y="118999"/>
                  <a:pt x="159385" y="106045"/>
                </a:cubicBezTo>
                <a:close/>
                <a:moveTo>
                  <a:pt x="1428552" y="65405"/>
                </a:moveTo>
                <a:cubicBezTo>
                  <a:pt x="1441490" y="79121"/>
                  <a:pt x="1460897" y="85979"/>
                  <a:pt x="1473835" y="99695"/>
                </a:cubicBezTo>
                <a:cubicBezTo>
                  <a:pt x="1454428" y="99695"/>
                  <a:pt x="1435021" y="99695"/>
                  <a:pt x="1415614" y="99695"/>
                </a:cubicBezTo>
                <a:cubicBezTo>
                  <a:pt x="1402676" y="92837"/>
                  <a:pt x="1389737" y="79121"/>
                  <a:pt x="1370330" y="72263"/>
                </a:cubicBezTo>
                <a:cubicBezTo>
                  <a:pt x="1389737" y="72263"/>
                  <a:pt x="1409145" y="65405"/>
                  <a:pt x="1428552" y="65405"/>
                </a:cubicBezTo>
                <a:close/>
                <a:moveTo>
                  <a:pt x="270764" y="65405"/>
                </a:moveTo>
                <a:cubicBezTo>
                  <a:pt x="290195" y="72178"/>
                  <a:pt x="309626" y="72178"/>
                  <a:pt x="322580" y="72178"/>
                </a:cubicBezTo>
                <a:cubicBezTo>
                  <a:pt x="309626" y="85725"/>
                  <a:pt x="296672" y="92498"/>
                  <a:pt x="283718" y="106045"/>
                </a:cubicBezTo>
                <a:cubicBezTo>
                  <a:pt x="264287" y="99272"/>
                  <a:pt x="244856" y="99272"/>
                  <a:pt x="225425" y="99272"/>
                </a:cubicBezTo>
                <a:cubicBezTo>
                  <a:pt x="238379" y="92498"/>
                  <a:pt x="251333" y="78952"/>
                  <a:pt x="270764" y="65405"/>
                </a:cubicBezTo>
                <a:close/>
                <a:moveTo>
                  <a:pt x="1482725" y="53340"/>
                </a:moveTo>
                <a:cubicBezTo>
                  <a:pt x="1495244" y="60053"/>
                  <a:pt x="1507762" y="73479"/>
                  <a:pt x="1520281" y="86904"/>
                </a:cubicBezTo>
                <a:cubicBezTo>
                  <a:pt x="1520281" y="107043"/>
                  <a:pt x="1526540" y="127182"/>
                  <a:pt x="1526540" y="147320"/>
                </a:cubicBezTo>
                <a:cubicBezTo>
                  <a:pt x="1514022" y="133894"/>
                  <a:pt x="1501503" y="120469"/>
                  <a:pt x="1488985" y="107043"/>
                </a:cubicBezTo>
                <a:cubicBezTo>
                  <a:pt x="1488985" y="93617"/>
                  <a:pt x="1482725" y="73479"/>
                  <a:pt x="1482725" y="53340"/>
                </a:cubicBezTo>
                <a:close/>
                <a:moveTo>
                  <a:pt x="219075" y="53340"/>
                </a:moveTo>
                <a:cubicBezTo>
                  <a:pt x="219075" y="73479"/>
                  <a:pt x="212362" y="93617"/>
                  <a:pt x="212362" y="113756"/>
                </a:cubicBezTo>
                <a:lnTo>
                  <a:pt x="192305" y="132977"/>
                </a:lnTo>
                <a:lnTo>
                  <a:pt x="210947" y="119168"/>
                </a:lnTo>
                <a:cubicBezTo>
                  <a:pt x="230378" y="112395"/>
                  <a:pt x="249809" y="112395"/>
                  <a:pt x="269240" y="112395"/>
                </a:cubicBezTo>
                <a:cubicBezTo>
                  <a:pt x="256286" y="125942"/>
                  <a:pt x="243332" y="139488"/>
                  <a:pt x="230378" y="146262"/>
                </a:cubicBezTo>
                <a:cubicBezTo>
                  <a:pt x="210947" y="153035"/>
                  <a:pt x="191516" y="153035"/>
                  <a:pt x="172085" y="153035"/>
                </a:cubicBezTo>
                <a:cubicBezTo>
                  <a:pt x="178562" y="146262"/>
                  <a:pt x="185039" y="139488"/>
                  <a:pt x="191516" y="133562"/>
                </a:cubicBezTo>
                <a:lnTo>
                  <a:pt x="191676" y="133444"/>
                </a:lnTo>
                <a:lnTo>
                  <a:pt x="172085" y="147320"/>
                </a:lnTo>
                <a:cubicBezTo>
                  <a:pt x="172085" y="133894"/>
                  <a:pt x="178798" y="113756"/>
                  <a:pt x="178798" y="93617"/>
                </a:cubicBezTo>
                <a:cubicBezTo>
                  <a:pt x="192223" y="80192"/>
                  <a:pt x="205649" y="66766"/>
                  <a:pt x="219075" y="53340"/>
                </a:cubicBezTo>
                <a:close/>
                <a:moveTo>
                  <a:pt x="1414145" y="6350"/>
                </a:moveTo>
                <a:cubicBezTo>
                  <a:pt x="1427410" y="13091"/>
                  <a:pt x="1440674" y="26572"/>
                  <a:pt x="1460571" y="33313"/>
                </a:cubicBezTo>
                <a:cubicBezTo>
                  <a:pt x="1467203" y="53536"/>
                  <a:pt x="1473835" y="73758"/>
                  <a:pt x="1473835" y="93980"/>
                </a:cubicBezTo>
                <a:cubicBezTo>
                  <a:pt x="1460571" y="80499"/>
                  <a:pt x="1447306" y="73758"/>
                  <a:pt x="1434042" y="60276"/>
                </a:cubicBezTo>
                <a:cubicBezTo>
                  <a:pt x="1427410" y="40054"/>
                  <a:pt x="1420777" y="26572"/>
                  <a:pt x="1414145" y="6350"/>
                </a:cubicBezTo>
                <a:close/>
                <a:moveTo>
                  <a:pt x="284480" y="6350"/>
                </a:moveTo>
                <a:cubicBezTo>
                  <a:pt x="277940" y="26572"/>
                  <a:pt x="271399" y="46795"/>
                  <a:pt x="264858" y="67017"/>
                </a:cubicBezTo>
                <a:cubicBezTo>
                  <a:pt x="251777" y="73758"/>
                  <a:pt x="238696" y="87239"/>
                  <a:pt x="219075" y="93980"/>
                </a:cubicBezTo>
                <a:cubicBezTo>
                  <a:pt x="225615" y="73758"/>
                  <a:pt x="232156" y="60276"/>
                  <a:pt x="238696" y="40054"/>
                </a:cubicBezTo>
                <a:cubicBezTo>
                  <a:pt x="251777" y="26572"/>
                  <a:pt x="271399" y="19832"/>
                  <a:pt x="284480" y="6350"/>
                </a:cubicBezTo>
                <a:close/>
                <a:moveTo>
                  <a:pt x="1329690" y="0"/>
                </a:moveTo>
                <a:lnTo>
                  <a:pt x="1389261" y="12566"/>
                </a:lnTo>
                <a:lnTo>
                  <a:pt x="1430020" y="59690"/>
                </a:lnTo>
                <a:lnTo>
                  <a:pt x="1370449" y="47124"/>
                </a:lnTo>
                <a:close/>
                <a:moveTo>
                  <a:pt x="369570" y="0"/>
                </a:moveTo>
                <a:lnTo>
                  <a:pt x="328811" y="46718"/>
                </a:lnTo>
                <a:lnTo>
                  <a:pt x="269240" y="65405"/>
                </a:lnTo>
                <a:lnTo>
                  <a:pt x="309999" y="186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893" name="文本框 892"/>
          <p:cNvSpPr txBox="1"/>
          <p:nvPr>
            <p:custDataLst>
              <p:tags r:id="rId13"/>
            </p:custDataLst>
          </p:nvPr>
        </p:nvSpPr>
        <p:spPr>
          <a:xfrm>
            <a:off x="3530309" y="3458636"/>
            <a:ext cx="1378714" cy="82593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342900" indent="-342900">
              <a:lnSpc>
                <a:spcPct val="140000"/>
              </a:lnSpc>
              <a:buFont typeface="+mj-lt"/>
              <a:buAutoNum type="arabicPeriod"/>
              <a:defRPr kumimoji="1" sz="1400">
                <a:solidFill>
                  <a:srgbClr val="222222">
                    <a:lumMod val="75000"/>
                    <a:lumOff val="25000"/>
                  </a:srgbClr>
                </a:solidFill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pc="1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定制化机械臂</a:t>
            </a:r>
          </a:p>
        </p:txBody>
      </p:sp>
      <p:sp>
        <p:nvSpPr>
          <p:cNvPr id="465" name="任意多边形: 形状 464"/>
          <p:cNvSpPr/>
          <p:nvPr>
            <p:custDataLst>
              <p:tags r:id="rId14"/>
            </p:custDataLst>
          </p:nvPr>
        </p:nvSpPr>
        <p:spPr bwMode="auto">
          <a:xfrm>
            <a:off x="3370580" y="4893309"/>
            <a:ext cx="1698625" cy="1094740"/>
          </a:xfrm>
          <a:custGeom>
            <a:avLst/>
            <a:gdLst>
              <a:gd name="connsiteX0" fmla="*/ 422275 w 1698625"/>
              <a:gd name="connsiteY0" fmla="*/ 1054100 h 1094740"/>
              <a:gd name="connsiteX1" fmla="*/ 475615 w 1698625"/>
              <a:gd name="connsiteY1" fmla="*/ 1074420 h 1094740"/>
              <a:gd name="connsiteX2" fmla="*/ 422275 w 1698625"/>
              <a:gd name="connsiteY2" fmla="*/ 1094740 h 1094740"/>
              <a:gd name="connsiteX3" fmla="*/ 368935 w 1698625"/>
              <a:gd name="connsiteY3" fmla="*/ 1074420 h 1094740"/>
              <a:gd name="connsiteX4" fmla="*/ 422275 w 1698625"/>
              <a:gd name="connsiteY4" fmla="*/ 1054100 h 1094740"/>
              <a:gd name="connsiteX5" fmla="*/ 1343224 w 1698625"/>
              <a:gd name="connsiteY5" fmla="*/ 1029335 h 1094740"/>
              <a:gd name="connsiteX6" fmla="*/ 1401445 w 1698625"/>
              <a:gd name="connsiteY6" fmla="*/ 1042882 h 1094740"/>
              <a:gd name="connsiteX7" fmla="*/ 1356162 w 1698625"/>
              <a:gd name="connsiteY7" fmla="*/ 1069975 h 1094740"/>
              <a:gd name="connsiteX8" fmla="*/ 1297940 w 1698625"/>
              <a:gd name="connsiteY8" fmla="*/ 1056429 h 1094740"/>
              <a:gd name="connsiteX9" fmla="*/ 1343224 w 1698625"/>
              <a:gd name="connsiteY9" fmla="*/ 1029335 h 1094740"/>
              <a:gd name="connsiteX10" fmla="*/ 357188 w 1698625"/>
              <a:gd name="connsiteY10" fmla="*/ 1029335 h 1094740"/>
              <a:gd name="connsiteX11" fmla="*/ 403860 w 1698625"/>
              <a:gd name="connsiteY11" fmla="*/ 1056429 h 1094740"/>
              <a:gd name="connsiteX12" fmla="*/ 350520 w 1698625"/>
              <a:gd name="connsiteY12" fmla="*/ 1069975 h 1094740"/>
              <a:gd name="connsiteX13" fmla="*/ 297180 w 1698625"/>
              <a:gd name="connsiteY13" fmla="*/ 1042882 h 1094740"/>
              <a:gd name="connsiteX14" fmla="*/ 357188 w 1698625"/>
              <a:gd name="connsiteY14" fmla="*/ 1029335 h 1094740"/>
              <a:gd name="connsiteX15" fmla="*/ 1304290 w 1698625"/>
              <a:gd name="connsiteY15" fmla="*/ 1000760 h 1094740"/>
              <a:gd name="connsiteX16" fmla="*/ 1290744 w 1698625"/>
              <a:gd name="connsiteY16" fmla="*/ 1025621 h 1094740"/>
              <a:gd name="connsiteX17" fmla="*/ 1277676 w 1698625"/>
              <a:gd name="connsiteY17" fmla="*/ 1054562 h 1094740"/>
              <a:gd name="connsiteX18" fmla="*/ 1305521 w 1698625"/>
              <a:gd name="connsiteY18" fmla="*/ 1064260 h 1094740"/>
              <a:gd name="connsiteX19" fmla="*/ 1329690 w 1698625"/>
              <a:gd name="connsiteY19" fmla="*/ 1074420 h 1094740"/>
              <a:gd name="connsiteX20" fmla="*/ 1283018 w 1698625"/>
              <a:gd name="connsiteY20" fmla="*/ 1094740 h 1094740"/>
              <a:gd name="connsiteX21" fmla="*/ 1223010 w 1698625"/>
              <a:gd name="connsiteY21" fmla="*/ 1074420 h 1094740"/>
              <a:gd name="connsiteX22" fmla="*/ 1249680 w 1698625"/>
              <a:gd name="connsiteY22" fmla="*/ 1064260 h 1094740"/>
              <a:gd name="connsiteX23" fmla="*/ 1268907 w 1698625"/>
              <a:gd name="connsiteY23" fmla="*/ 1056936 h 1094740"/>
              <a:gd name="connsiteX24" fmla="*/ 1250103 w 1698625"/>
              <a:gd name="connsiteY24" fmla="*/ 1059910 h 1094740"/>
              <a:gd name="connsiteX25" fmla="*/ 1223010 w 1698625"/>
              <a:gd name="connsiteY25" fmla="*/ 1069340 h 1094740"/>
              <a:gd name="connsiteX26" fmla="*/ 1256877 w 1698625"/>
              <a:gd name="connsiteY26" fmla="*/ 1021334 h 1094740"/>
              <a:gd name="connsiteX27" fmla="*/ 1304290 w 1698625"/>
              <a:gd name="connsiteY27" fmla="*/ 1000760 h 1094740"/>
              <a:gd name="connsiteX28" fmla="*/ 394335 w 1698625"/>
              <a:gd name="connsiteY28" fmla="*/ 1000760 h 1094740"/>
              <a:gd name="connsiteX29" fmla="*/ 448522 w 1698625"/>
              <a:gd name="connsiteY29" fmla="*/ 1021334 h 1094740"/>
              <a:gd name="connsiteX30" fmla="*/ 475615 w 1698625"/>
              <a:gd name="connsiteY30" fmla="*/ 1069340 h 1094740"/>
              <a:gd name="connsiteX31" fmla="*/ 428202 w 1698625"/>
              <a:gd name="connsiteY31" fmla="*/ 1055624 h 1094740"/>
              <a:gd name="connsiteX32" fmla="*/ 394335 w 1698625"/>
              <a:gd name="connsiteY32" fmla="*/ 1000760 h 1094740"/>
              <a:gd name="connsiteX33" fmla="*/ 1409264 w 1698625"/>
              <a:gd name="connsiteY33" fmla="*/ 994410 h 1094740"/>
              <a:gd name="connsiteX34" fmla="*/ 1467485 w 1698625"/>
              <a:gd name="connsiteY34" fmla="*/ 994410 h 1094740"/>
              <a:gd name="connsiteX35" fmla="*/ 1422202 w 1698625"/>
              <a:gd name="connsiteY35" fmla="*/ 1028700 h 1094740"/>
              <a:gd name="connsiteX36" fmla="*/ 1363980 w 1698625"/>
              <a:gd name="connsiteY36" fmla="*/ 1021842 h 1094740"/>
              <a:gd name="connsiteX37" fmla="*/ 1409264 w 1698625"/>
              <a:gd name="connsiteY37" fmla="*/ 994410 h 1094740"/>
              <a:gd name="connsiteX38" fmla="*/ 238125 w 1698625"/>
              <a:gd name="connsiteY38" fmla="*/ 994410 h 1094740"/>
              <a:gd name="connsiteX39" fmla="*/ 298323 w 1698625"/>
              <a:gd name="connsiteY39" fmla="*/ 994410 h 1094740"/>
              <a:gd name="connsiteX40" fmla="*/ 338455 w 1698625"/>
              <a:gd name="connsiteY40" fmla="*/ 1021842 h 1094740"/>
              <a:gd name="connsiteX41" fmla="*/ 284946 w 1698625"/>
              <a:gd name="connsiteY41" fmla="*/ 1028700 h 1094740"/>
              <a:gd name="connsiteX42" fmla="*/ 238125 w 1698625"/>
              <a:gd name="connsiteY42" fmla="*/ 994410 h 1094740"/>
              <a:gd name="connsiteX43" fmla="*/ 1363345 w 1698625"/>
              <a:gd name="connsiteY43" fmla="*/ 969645 h 1094740"/>
              <a:gd name="connsiteX44" fmla="*/ 1343724 w 1698625"/>
              <a:gd name="connsiteY44" fmla="*/ 1021715 h 1094740"/>
              <a:gd name="connsiteX45" fmla="*/ 1297940 w 1698625"/>
              <a:gd name="connsiteY45" fmla="*/ 1047750 h 1094740"/>
              <a:gd name="connsiteX46" fmla="*/ 1317562 w 1698625"/>
              <a:gd name="connsiteY46" fmla="*/ 995680 h 1094740"/>
              <a:gd name="connsiteX47" fmla="*/ 1363345 w 1698625"/>
              <a:gd name="connsiteY47" fmla="*/ 969645 h 1094740"/>
              <a:gd name="connsiteX48" fmla="*/ 337820 w 1698625"/>
              <a:gd name="connsiteY48" fmla="*/ 969645 h 1094740"/>
              <a:gd name="connsiteX49" fmla="*/ 383482 w 1698625"/>
              <a:gd name="connsiteY49" fmla="*/ 995680 h 1094740"/>
              <a:gd name="connsiteX50" fmla="*/ 409575 w 1698625"/>
              <a:gd name="connsiteY50" fmla="*/ 1047750 h 1094740"/>
              <a:gd name="connsiteX51" fmla="*/ 363913 w 1698625"/>
              <a:gd name="connsiteY51" fmla="*/ 1021715 h 1094740"/>
              <a:gd name="connsiteX52" fmla="*/ 337820 w 1698625"/>
              <a:gd name="connsiteY52" fmla="*/ 969645 h 1094740"/>
              <a:gd name="connsiteX53" fmla="*/ 1468302 w 1698625"/>
              <a:gd name="connsiteY53" fmla="*/ 950595 h 1094740"/>
              <a:gd name="connsiteX54" fmla="*/ 1520190 w 1698625"/>
              <a:gd name="connsiteY54" fmla="*/ 950595 h 1094740"/>
              <a:gd name="connsiteX55" fmla="*/ 1481274 w 1698625"/>
              <a:gd name="connsiteY55" fmla="*/ 981816 h 1094740"/>
              <a:gd name="connsiteX56" fmla="*/ 1429385 w 1698625"/>
              <a:gd name="connsiteY56" fmla="*/ 988060 h 1094740"/>
              <a:gd name="connsiteX57" fmla="*/ 1468302 w 1698625"/>
              <a:gd name="connsiteY57" fmla="*/ 950595 h 1094740"/>
              <a:gd name="connsiteX58" fmla="*/ 178435 w 1698625"/>
              <a:gd name="connsiteY58" fmla="*/ 950595 h 1094740"/>
              <a:gd name="connsiteX59" fmla="*/ 238633 w 1698625"/>
              <a:gd name="connsiteY59" fmla="*/ 950595 h 1094740"/>
              <a:gd name="connsiteX60" fmla="*/ 278765 w 1698625"/>
              <a:gd name="connsiteY60" fmla="*/ 988060 h 1094740"/>
              <a:gd name="connsiteX61" fmla="*/ 218567 w 1698625"/>
              <a:gd name="connsiteY61" fmla="*/ 981816 h 1094740"/>
              <a:gd name="connsiteX62" fmla="*/ 178435 w 1698625"/>
              <a:gd name="connsiteY62" fmla="*/ 950595 h 1094740"/>
              <a:gd name="connsiteX63" fmla="*/ 1423035 w 1698625"/>
              <a:gd name="connsiteY63" fmla="*/ 935355 h 1094740"/>
              <a:gd name="connsiteX64" fmla="*/ 1403414 w 1698625"/>
              <a:gd name="connsiteY64" fmla="*/ 989281 h 1094740"/>
              <a:gd name="connsiteX65" fmla="*/ 1357630 w 1698625"/>
              <a:gd name="connsiteY65" fmla="*/ 1022985 h 1094740"/>
              <a:gd name="connsiteX66" fmla="*/ 1377252 w 1698625"/>
              <a:gd name="connsiteY66" fmla="*/ 962318 h 1094740"/>
              <a:gd name="connsiteX67" fmla="*/ 1423035 w 1698625"/>
              <a:gd name="connsiteY67" fmla="*/ 935355 h 1094740"/>
              <a:gd name="connsiteX68" fmla="*/ 278765 w 1698625"/>
              <a:gd name="connsiteY68" fmla="*/ 935355 h 1094740"/>
              <a:gd name="connsiteX69" fmla="*/ 324549 w 1698625"/>
              <a:gd name="connsiteY69" fmla="*/ 962318 h 1094740"/>
              <a:gd name="connsiteX70" fmla="*/ 344170 w 1698625"/>
              <a:gd name="connsiteY70" fmla="*/ 1022985 h 1094740"/>
              <a:gd name="connsiteX71" fmla="*/ 298387 w 1698625"/>
              <a:gd name="connsiteY71" fmla="*/ 989281 h 1094740"/>
              <a:gd name="connsiteX72" fmla="*/ 278765 w 1698625"/>
              <a:gd name="connsiteY72" fmla="*/ 935355 h 1094740"/>
              <a:gd name="connsiteX73" fmla="*/ 1573530 w 1698625"/>
              <a:gd name="connsiteY73" fmla="*/ 891540 h 1094740"/>
              <a:gd name="connsiteX74" fmla="*/ 1541100 w 1698625"/>
              <a:gd name="connsiteY74" fmla="*/ 929164 h 1094740"/>
              <a:gd name="connsiteX75" fmla="*/ 1482725 w 1698625"/>
              <a:gd name="connsiteY75" fmla="*/ 941705 h 1094740"/>
              <a:gd name="connsiteX76" fmla="*/ 1521642 w 1698625"/>
              <a:gd name="connsiteY76" fmla="*/ 897811 h 1094740"/>
              <a:gd name="connsiteX77" fmla="*/ 1573530 w 1698625"/>
              <a:gd name="connsiteY77" fmla="*/ 891540 h 1094740"/>
              <a:gd name="connsiteX78" fmla="*/ 1466850 w 1698625"/>
              <a:gd name="connsiteY78" fmla="*/ 891540 h 1094740"/>
              <a:gd name="connsiteX79" fmla="*/ 1460591 w 1698625"/>
              <a:gd name="connsiteY79" fmla="*/ 943429 h 1094740"/>
              <a:gd name="connsiteX80" fmla="*/ 1423035 w 1698625"/>
              <a:gd name="connsiteY80" fmla="*/ 982345 h 1094740"/>
              <a:gd name="connsiteX81" fmla="*/ 1429295 w 1698625"/>
              <a:gd name="connsiteY81" fmla="*/ 923971 h 1094740"/>
              <a:gd name="connsiteX82" fmla="*/ 1466850 w 1698625"/>
              <a:gd name="connsiteY82" fmla="*/ 891540 h 1094740"/>
              <a:gd name="connsiteX83" fmla="*/ 231775 w 1698625"/>
              <a:gd name="connsiteY83" fmla="*/ 891540 h 1094740"/>
              <a:gd name="connsiteX84" fmla="*/ 272052 w 1698625"/>
              <a:gd name="connsiteY84" fmla="*/ 923971 h 1094740"/>
              <a:gd name="connsiteX85" fmla="*/ 278765 w 1698625"/>
              <a:gd name="connsiteY85" fmla="*/ 982345 h 1094740"/>
              <a:gd name="connsiteX86" fmla="*/ 238488 w 1698625"/>
              <a:gd name="connsiteY86" fmla="*/ 943429 h 1094740"/>
              <a:gd name="connsiteX87" fmla="*/ 231775 w 1698625"/>
              <a:gd name="connsiteY87" fmla="*/ 891540 h 1094740"/>
              <a:gd name="connsiteX88" fmla="*/ 125095 w 1698625"/>
              <a:gd name="connsiteY88" fmla="*/ 891540 h 1094740"/>
              <a:gd name="connsiteX89" fmla="*/ 185511 w 1698625"/>
              <a:gd name="connsiteY89" fmla="*/ 897811 h 1094740"/>
              <a:gd name="connsiteX90" fmla="*/ 219075 w 1698625"/>
              <a:gd name="connsiteY90" fmla="*/ 941705 h 1094740"/>
              <a:gd name="connsiteX91" fmla="*/ 158659 w 1698625"/>
              <a:gd name="connsiteY91" fmla="*/ 929164 h 1094740"/>
              <a:gd name="connsiteX92" fmla="*/ 125095 w 1698625"/>
              <a:gd name="connsiteY92" fmla="*/ 891540 h 1094740"/>
              <a:gd name="connsiteX93" fmla="*/ 1513840 w 1698625"/>
              <a:gd name="connsiteY93" fmla="*/ 838200 h 1094740"/>
              <a:gd name="connsiteX94" fmla="*/ 1513840 w 1698625"/>
              <a:gd name="connsiteY94" fmla="*/ 896493 h 1094740"/>
              <a:gd name="connsiteX95" fmla="*/ 1482725 w 1698625"/>
              <a:gd name="connsiteY95" fmla="*/ 935355 h 1094740"/>
              <a:gd name="connsiteX96" fmla="*/ 1482725 w 1698625"/>
              <a:gd name="connsiteY96" fmla="*/ 877062 h 1094740"/>
              <a:gd name="connsiteX97" fmla="*/ 1513840 w 1698625"/>
              <a:gd name="connsiteY97" fmla="*/ 838200 h 1094740"/>
              <a:gd name="connsiteX98" fmla="*/ 184785 w 1698625"/>
              <a:gd name="connsiteY98" fmla="*/ 838200 h 1094740"/>
              <a:gd name="connsiteX99" fmla="*/ 225425 w 1698625"/>
              <a:gd name="connsiteY99" fmla="*/ 877062 h 1094740"/>
              <a:gd name="connsiteX100" fmla="*/ 225425 w 1698625"/>
              <a:gd name="connsiteY100" fmla="*/ 935355 h 1094740"/>
              <a:gd name="connsiteX101" fmla="*/ 191558 w 1698625"/>
              <a:gd name="connsiteY101" fmla="*/ 896493 h 1094740"/>
              <a:gd name="connsiteX102" fmla="*/ 184785 w 1698625"/>
              <a:gd name="connsiteY102" fmla="*/ 838200 h 1094740"/>
              <a:gd name="connsiteX103" fmla="*/ 1620520 w 1698625"/>
              <a:gd name="connsiteY103" fmla="*/ 825500 h 1094740"/>
              <a:gd name="connsiteX104" fmla="*/ 1586816 w 1698625"/>
              <a:gd name="connsiteY104" fmla="*/ 871284 h 1094740"/>
              <a:gd name="connsiteX105" fmla="*/ 1532890 w 1698625"/>
              <a:gd name="connsiteY105" fmla="*/ 890905 h 1094740"/>
              <a:gd name="connsiteX106" fmla="*/ 1559853 w 1698625"/>
              <a:gd name="connsiteY106" fmla="*/ 845122 h 1094740"/>
              <a:gd name="connsiteX107" fmla="*/ 1620520 w 1698625"/>
              <a:gd name="connsiteY107" fmla="*/ 825500 h 1094740"/>
              <a:gd name="connsiteX108" fmla="*/ 84455 w 1698625"/>
              <a:gd name="connsiteY108" fmla="*/ 825500 h 1094740"/>
              <a:gd name="connsiteX109" fmla="*/ 138381 w 1698625"/>
              <a:gd name="connsiteY109" fmla="*/ 845122 h 1094740"/>
              <a:gd name="connsiteX110" fmla="*/ 172085 w 1698625"/>
              <a:gd name="connsiteY110" fmla="*/ 890905 h 1094740"/>
              <a:gd name="connsiteX111" fmla="*/ 111418 w 1698625"/>
              <a:gd name="connsiteY111" fmla="*/ 871284 h 1094740"/>
              <a:gd name="connsiteX112" fmla="*/ 84455 w 1698625"/>
              <a:gd name="connsiteY112" fmla="*/ 825500 h 1094740"/>
              <a:gd name="connsiteX113" fmla="*/ 151003 w 1698625"/>
              <a:gd name="connsiteY113" fmla="*/ 784860 h 1094740"/>
              <a:gd name="connsiteX114" fmla="*/ 178435 w 1698625"/>
              <a:gd name="connsiteY114" fmla="*/ 824992 h 1094740"/>
              <a:gd name="connsiteX115" fmla="*/ 178435 w 1698625"/>
              <a:gd name="connsiteY115" fmla="*/ 885190 h 1094740"/>
              <a:gd name="connsiteX116" fmla="*/ 144145 w 1698625"/>
              <a:gd name="connsiteY116" fmla="*/ 845058 h 1094740"/>
              <a:gd name="connsiteX117" fmla="*/ 151003 w 1698625"/>
              <a:gd name="connsiteY117" fmla="*/ 784860 h 1094740"/>
              <a:gd name="connsiteX118" fmla="*/ 1553972 w 1698625"/>
              <a:gd name="connsiteY118" fmla="*/ 779145 h 1094740"/>
              <a:gd name="connsiteX119" fmla="*/ 1560830 w 1698625"/>
              <a:gd name="connsiteY119" fmla="*/ 838796 h 1094740"/>
              <a:gd name="connsiteX120" fmla="*/ 1526540 w 1698625"/>
              <a:gd name="connsiteY120" fmla="*/ 885190 h 1094740"/>
              <a:gd name="connsiteX121" fmla="*/ 1526540 w 1698625"/>
              <a:gd name="connsiteY121" fmla="*/ 825540 h 1094740"/>
              <a:gd name="connsiteX122" fmla="*/ 1553972 w 1698625"/>
              <a:gd name="connsiteY122" fmla="*/ 779145 h 1094740"/>
              <a:gd name="connsiteX123" fmla="*/ 46990 w 1698625"/>
              <a:gd name="connsiteY123" fmla="*/ 756920 h 1094740"/>
              <a:gd name="connsiteX124" fmla="*/ 99060 w 1698625"/>
              <a:gd name="connsiteY124" fmla="*/ 784168 h 1094740"/>
              <a:gd name="connsiteX125" fmla="*/ 125095 w 1698625"/>
              <a:gd name="connsiteY125" fmla="*/ 831850 h 1094740"/>
              <a:gd name="connsiteX126" fmla="*/ 73025 w 1698625"/>
              <a:gd name="connsiteY126" fmla="*/ 804603 h 1094740"/>
              <a:gd name="connsiteX127" fmla="*/ 46990 w 1698625"/>
              <a:gd name="connsiteY127" fmla="*/ 756920 h 1094740"/>
              <a:gd name="connsiteX128" fmla="*/ 1651635 w 1698625"/>
              <a:gd name="connsiteY128" fmla="*/ 750570 h 1094740"/>
              <a:gd name="connsiteX129" fmla="*/ 1632066 w 1698625"/>
              <a:gd name="connsiteY129" fmla="*/ 798253 h 1094740"/>
              <a:gd name="connsiteX130" fmla="*/ 1579880 w 1698625"/>
              <a:gd name="connsiteY130" fmla="*/ 825500 h 1094740"/>
              <a:gd name="connsiteX131" fmla="*/ 1599450 w 1698625"/>
              <a:gd name="connsiteY131" fmla="*/ 777818 h 1094740"/>
              <a:gd name="connsiteX132" fmla="*/ 1651635 w 1698625"/>
              <a:gd name="connsiteY132" fmla="*/ 750570 h 1094740"/>
              <a:gd name="connsiteX133" fmla="*/ 119168 w 1698625"/>
              <a:gd name="connsiteY133" fmla="*/ 725805 h 1094740"/>
              <a:gd name="connsiteX134" fmla="*/ 144145 w 1698625"/>
              <a:gd name="connsiteY134" fmla="*/ 772200 h 1094740"/>
              <a:gd name="connsiteX135" fmla="*/ 131657 w 1698625"/>
              <a:gd name="connsiteY135" fmla="*/ 831850 h 1094740"/>
              <a:gd name="connsiteX136" fmla="*/ 106680 w 1698625"/>
              <a:gd name="connsiteY136" fmla="*/ 778828 h 1094740"/>
              <a:gd name="connsiteX137" fmla="*/ 119168 w 1698625"/>
              <a:gd name="connsiteY137" fmla="*/ 725805 h 1094740"/>
              <a:gd name="connsiteX138" fmla="*/ 1579499 w 1698625"/>
              <a:gd name="connsiteY138" fmla="*/ 719455 h 1094740"/>
              <a:gd name="connsiteX139" fmla="*/ 1591945 w 1698625"/>
              <a:gd name="connsiteY139" fmla="*/ 779106 h 1094740"/>
              <a:gd name="connsiteX140" fmla="*/ 1573276 w 1698625"/>
              <a:gd name="connsiteY140" fmla="*/ 825500 h 1094740"/>
              <a:gd name="connsiteX141" fmla="*/ 1560830 w 1698625"/>
              <a:gd name="connsiteY141" fmla="*/ 765850 h 1094740"/>
              <a:gd name="connsiteX142" fmla="*/ 1579499 w 1698625"/>
              <a:gd name="connsiteY142" fmla="*/ 719455 h 1094740"/>
              <a:gd name="connsiteX143" fmla="*/ 19050 w 1698625"/>
              <a:gd name="connsiteY143" fmla="*/ 685165 h 1094740"/>
              <a:gd name="connsiteX144" fmla="*/ 73544 w 1698625"/>
              <a:gd name="connsiteY144" fmla="*/ 719032 h 1094740"/>
              <a:gd name="connsiteX145" fmla="*/ 93980 w 1698625"/>
              <a:gd name="connsiteY145" fmla="*/ 766445 h 1094740"/>
              <a:gd name="connsiteX146" fmla="*/ 39485 w 1698625"/>
              <a:gd name="connsiteY146" fmla="*/ 739352 h 1094740"/>
              <a:gd name="connsiteX147" fmla="*/ 19050 w 1698625"/>
              <a:gd name="connsiteY147" fmla="*/ 685165 h 1094740"/>
              <a:gd name="connsiteX148" fmla="*/ 1679575 w 1698625"/>
              <a:gd name="connsiteY148" fmla="*/ 678815 h 1094740"/>
              <a:gd name="connsiteX149" fmla="*/ 1659954 w 1698625"/>
              <a:gd name="connsiteY149" fmla="*/ 732741 h 1094740"/>
              <a:gd name="connsiteX150" fmla="*/ 1614170 w 1698625"/>
              <a:gd name="connsiteY150" fmla="*/ 766445 h 1094740"/>
              <a:gd name="connsiteX151" fmla="*/ 1633792 w 1698625"/>
              <a:gd name="connsiteY151" fmla="*/ 712519 h 1094740"/>
              <a:gd name="connsiteX152" fmla="*/ 1679575 w 1698625"/>
              <a:gd name="connsiteY152" fmla="*/ 678815 h 1094740"/>
              <a:gd name="connsiteX153" fmla="*/ 98679 w 1698625"/>
              <a:gd name="connsiteY153" fmla="*/ 659765 h 1094740"/>
              <a:gd name="connsiteX154" fmla="*/ 112395 w 1698625"/>
              <a:gd name="connsiteY154" fmla="*/ 712788 h 1094740"/>
              <a:gd name="connsiteX155" fmla="*/ 98679 w 1698625"/>
              <a:gd name="connsiteY155" fmla="*/ 765810 h 1094740"/>
              <a:gd name="connsiteX156" fmla="*/ 78105 w 1698625"/>
              <a:gd name="connsiteY156" fmla="*/ 712788 h 1094740"/>
              <a:gd name="connsiteX157" fmla="*/ 98679 w 1698625"/>
              <a:gd name="connsiteY157" fmla="*/ 659765 h 1094740"/>
              <a:gd name="connsiteX158" fmla="*/ 1606550 w 1698625"/>
              <a:gd name="connsiteY158" fmla="*/ 653415 h 1094740"/>
              <a:gd name="connsiteX159" fmla="*/ 1626870 w 1698625"/>
              <a:gd name="connsiteY159" fmla="*/ 711637 h 1094740"/>
              <a:gd name="connsiteX160" fmla="*/ 1606550 w 1698625"/>
              <a:gd name="connsiteY160" fmla="*/ 756920 h 1094740"/>
              <a:gd name="connsiteX161" fmla="*/ 1586230 w 1698625"/>
              <a:gd name="connsiteY161" fmla="*/ 705168 h 1094740"/>
              <a:gd name="connsiteX162" fmla="*/ 1606550 w 1698625"/>
              <a:gd name="connsiteY162" fmla="*/ 653415 h 1094740"/>
              <a:gd name="connsiteX163" fmla="*/ 1692275 w 1698625"/>
              <a:gd name="connsiteY163" fmla="*/ 607060 h 1094740"/>
              <a:gd name="connsiteX164" fmla="*/ 1685608 w 1698625"/>
              <a:gd name="connsiteY164" fmla="*/ 659033 h 1094740"/>
              <a:gd name="connsiteX165" fmla="*/ 1638935 w 1698625"/>
              <a:gd name="connsiteY165" fmla="*/ 691515 h 1094740"/>
              <a:gd name="connsiteX166" fmla="*/ 1652270 w 1698625"/>
              <a:gd name="connsiteY166" fmla="*/ 639543 h 1094740"/>
              <a:gd name="connsiteX167" fmla="*/ 1692275 w 1698625"/>
              <a:gd name="connsiteY167" fmla="*/ 607060 h 1094740"/>
              <a:gd name="connsiteX168" fmla="*/ 6350 w 1698625"/>
              <a:gd name="connsiteY168" fmla="*/ 607060 h 1094740"/>
              <a:gd name="connsiteX169" fmla="*/ 52775 w 1698625"/>
              <a:gd name="connsiteY169" fmla="*/ 647337 h 1094740"/>
              <a:gd name="connsiteX170" fmla="*/ 66040 w 1698625"/>
              <a:gd name="connsiteY170" fmla="*/ 701040 h 1094740"/>
              <a:gd name="connsiteX171" fmla="*/ 19614 w 1698625"/>
              <a:gd name="connsiteY171" fmla="*/ 660763 h 1094740"/>
              <a:gd name="connsiteX172" fmla="*/ 6350 w 1698625"/>
              <a:gd name="connsiteY172" fmla="*/ 607060 h 1094740"/>
              <a:gd name="connsiteX173" fmla="*/ 87122 w 1698625"/>
              <a:gd name="connsiteY173" fmla="*/ 594360 h 1094740"/>
              <a:gd name="connsiteX174" fmla="*/ 93980 w 1698625"/>
              <a:gd name="connsiteY174" fmla="*/ 647383 h 1094740"/>
              <a:gd name="connsiteX175" fmla="*/ 66548 w 1698625"/>
              <a:gd name="connsiteY175" fmla="*/ 700405 h 1094740"/>
              <a:gd name="connsiteX176" fmla="*/ 59690 w 1698625"/>
              <a:gd name="connsiteY176" fmla="*/ 647383 h 1094740"/>
              <a:gd name="connsiteX177" fmla="*/ 87122 w 1698625"/>
              <a:gd name="connsiteY177" fmla="*/ 594360 h 1094740"/>
              <a:gd name="connsiteX178" fmla="*/ 1620309 w 1698625"/>
              <a:gd name="connsiteY178" fmla="*/ 588010 h 1094740"/>
              <a:gd name="connsiteX179" fmla="*/ 1645285 w 1698625"/>
              <a:gd name="connsiteY179" fmla="*/ 639763 h 1094740"/>
              <a:gd name="connsiteX180" fmla="*/ 1632797 w 1698625"/>
              <a:gd name="connsiteY180" fmla="*/ 691515 h 1094740"/>
              <a:gd name="connsiteX181" fmla="*/ 1607820 w 1698625"/>
              <a:gd name="connsiteY181" fmla="*/ 639763 h 1094740"/>
              <a:gd name="connsiteX182" fmla="*/ 1620309 w 1698625"/>
              <a:gd name="connsiteY182" fmla="*/ 588010 h 1094740"/>
              <a:gd name="connsiteX183" fmla="*/ 1698625 w 1698625"/>
              <a:gd name="connsiteY183" fmla="*/ 528320 h 1094740"/>
              <a:gd name="connsiteX184" fmla="*/ 1698625 w 1698625"/>
              <a:gd name="connsiteY184" fmla="*/ 580136 h 1094740"/>
              <a:gd name="connsiteX185" fmla="*/ 1657985 w 1698625"/>
              <a:gd name="connsiteY185" fmla="*/ 625475 h 1094740"/>
              <a:gd name="connsiteX186" fmla="*/ 1657985 w 1698625"/>
              <a:gd name="connsiteY186" fmla="*/ 567944 h 1094740"/>
              <a:gd name="connsiteX187" fmla="*/ 1657985 w 1698625"/>
              <a:gd name="connsiteY187" fmla="*/ 567182 h 1094740"/>
              <a:gd name="connsiteX188" fmla="*/ 1698625 w 1698625"/>
              <a:gd name="connsiteY188" fmla="*/ 528320 h 1094740"/>
              <a:gd name="connsiteX189" fmla="*/ 78211 w 1698625"/>
              <a:gd name="connsiteY189" fmla="*/ 528320 h 1094740"/>
              <a:gd name="connsiteX190" fmla="*/ 84455 w 1698625"/>
              <a:gd name="connsiteY190" fmla="*/ 580136 h 1094740"/>
              <a:gd name="connsiteX191" fmla="*/ 46990 w 1698625"/>
              <a:gd name="connsiteY191" fmla="*/ 625475 h 1094740"/>
              <a:gd name="connsiteX192" fmla="*/ 46990 w 1698625"/>
              <a:gd name="connsiteY192" fmla="*/ 573659 h 1094740"/>
              <a:gd name="connsiteX193" fmla="*/ 78211 w 1698625"/>
              <a:gd name="connsiteY193" fmla="*/ 528320 h 1094740"/>
              <a:gd name="connsiteX194" fmla="*/ 0 w 1698625"/>
              <a:gd name="connsiteY194" fmla="*/ 528320 h 1094740"/>
              <a:gd name="connsiteX195" fmla="*/ 40277 w 1698625"/>
              <a:gd name="connsiteY195" fmla="*/ 573659 h 1094740"/>
              <a:gd name="connsiteX196" fmla="*/ 46990 w 1698625"/>
              <a:gd name="connsiteY196" fmla="*/ 625475 h 1094740"/>
              <a:gd name="connsiteX197" fmla="*/ 6713 w 1698625"/>
              <a:gd name="connsiteY197" fmla="*/ 586613 h 1094740"/>
              <a:gd name="connsiteX198" fmla="*/ 0 w 1698625"/>
              <a:gd name="connsiteY198" fmla="*/ 528320 h 1094740"/>
              <a:gd name="connsiteX199" fmla="*/ 1620520 w 1698625"/>
              <a:gd name="connsiteY199" fmla="*/ 522605 h 1094740"/>
              <a:gd name="connsiteX200" fmla="*/ 1657985 w 1698625"/>
              <a:gd name="connsiteY200" fmla="*/ 567944 h 1094740"/>
              <a:gd name="connsiteX201" fmla="*/ 1651741 w 1698625"/>
              <a:gd name="connsiteY201" fmla="*/ 619760 h 1094740"/>
              <a:gd name="connsiteX202" fmla="*/ 1620520 w 1698625"/>
              <a:gd name="connsiteY202" fmla="*/ 574421 h 1094740"/>
              <a:gd name="connsiteX203" fmla="*/ 1620520 w 1698625"/>
              <a:gd name="connsiteY203" fmla="*/ 522605 h 1094740"/>
              <a:gd name="connsiteX204" fmla="*/ 1620520 w 1698625"/>
              <a:gd name="connsiteY204" fmla="*/ 456565 h 1094740"/>
              <a:gd name="connsiteX205" fmla="*/ 1657985 w 1698625"/>
              <a:gd name="connsiteY205" fmla="*/ 495427 h 1094740"/>
              <a:gd name="connsiteX206" fmla="*/ 1657985 w 1698625"/>
              <a:gd name="connsiteY206" fmla="*/ 553720 h 1094740"/>
              <a:gd name="connsiteX207" fmla="*/ 1620520 w 1698625"/>
              <a:gd name="connsiteY207" fmla="*/ 508381 h 1094740"/>
              <a:gd name="connsiteX208" fmla="*/ 1620520 w 1698625"/>
              <a:gd name="connsiteY208" fmla="*/ 456565 h 1094740"/>
              <a:gd name="connsiteX209" fmla="*/ 78105 w 1698625"/>
              <a:gd name="connsiteY209" fmla="*/ 456565 h 1094740"/>
              <a:gd name="connsiteX210" fmla="*/ 78105 w 1698625"/>
              <a:gd name="connsiteY210" fmla="*/ 514858 h 1094740"/>
              <a:gd name="connsiteX211" fmla="*/ 40640 w 1698625"/>
              <a:gd name="connsiteY211" fmla="*/ 553720 h 1094740"/>
              <a:gd name="connsiteX212" fmla="*/ 46884 w 1698625"/>
              <a:gd name="connsiteY212" fmla="*/ 501904 h 1094740"/>
              <a:gd name="connsiteX213" fmla="*/ 78105 w 1698625"/>
              <a:gd name="connsiteY213" fmla="*/ 456565 h 1094740"/>
              <a:gd name="connsiteX214" fmla="*/ 0 w 1698625"/>
              <a:gd name="connsiteY214" fmla="*/ 456565 h 1094740"/>
              <a:gd name="connsiteX215" fmla="*/ 40640 w 1698625"/>
              <a:gd name="connsiteY215" fmla="*/ 501904 h 1094740"/>
              <a:gd name="connsiteX216" fmla="*/ 33867 w 1698625"/>
              <a:gd name="connsiteY216" fmla="*/ 553720 h 1094740"/>
              <a:gd name="connsiteX217" fmla="*/ 0 w 1698625"/>
              <a:gd name="connsiteY217" fmla="*/ 508381 h 1094740"/>
              <a:gd name="connsiteX218" fmla="*/ 0 w 1698625"/>
              <a:gd name="connsiteY218" fmla="*/ 456565 h 1094740"/>
              <a:gd name="connsiteX219" fmla="*/ 1698625 w 1698625"/>
              <a:gd name="connsiteY219" fmla="*/ 447040 h 1094740"/>
              <a:gd name="connsiteX220" fmla="*/ 1698625 w 1698625"/>
              <a:gd name="connsiteY220" fmla="*/ 500063 h 1094740"/>
              <a:gd name="connsiteX221" fmla="*/ 1667510 w 1698625"/>
              <a:gd name="connsiteY221" fmla="*/ 553085 h 1094740"/>
              <a:gd name="connsiteX222" fmla="*/ 1667510 w 1698625"/>
              <a:gd name="connsiteY222" fmla="*/ 493435 h 1094740"/>
              <a:gd name="connsiteX223" fmla="*/ 1698625 w 1698625"/>
              <a:gd name="connsiteY223" fmla="*/ 447040 h 1094740"/>
              <a:gd name="connsiteX224" fmla="*/ 1607820 w 1698625"/>
              <a:gd name="connsiteY224" fmla="*/ 387985 h 1094740"/>
              <a:gd name="connsiteX225" fmla="*/ 1651715 w 1698625"/>
              <a:gd name="connsiteY225" fmla="*/ 428262 h 1094740"/>
              <a:gd name="connsiteX226" fmla="*/ 1657985 w 1698625"/>
              <a:gd name="connsiteY226" fmla="*/ 481965 h 1094740"/>
              <a:gd name="connsiteX227" fmla="*/ 1620361 w 1698625"/>
              <a:gd name="connsiteY227" fmla="*/ 441688 h 1094740"/>
              <a:gd name="connsiteX228" fmla="*/ 1607820 w 1698625"/>
              <a:gd name="connsiteY228" fmla="*/ 387985 h 1094740"/>
              <a:gd name="connsiteX229" fmla="*/ 93980 w 1698625"/>
              <a:gd name="connsiteY229" fmla="*/ 387985 h 1094740"/>
              <a:gd name="connsiteX230" fmla="*/ 87312 w 1698625"/>
              <a:gd name="connsiteY230" fmla="*/ 441688 h 1094740"/>
              <a:gd name="connsiteX231" fmla="*/ 40640 w 1698625"/>
              <a:gd name="connsiteY231" fmla="*/ 481965 h 1094740"/>
              <a:gd name="connsiteX232" fmla="*/ 53975 w 1698625"/>
              <a:gd name="connsiteY232" fmla="*/ 428262 h 1094740"/>
              <a:gd name="connsiteX233" fmla="*/ 93980 w 1698625"/>
              <a:gd name="connsiteY233" fmla="*/ 387985 h 1094740"/>
              <a:gd name="connsiteX234" fmla="*/ 19897 w 1698625"/>
              <a:gd name="connsiteY234" fmla="*/ 375285 h 1094740"/>
              <a:gd name="connsiteX235" fmla="*/ 46990 w 1698625"/>
              <a:gd name="connsiteY235" fmla="*/ 428308 h 1094740"/>
              <a:gd name="connsiteX236" fmla="*/ 33443 w 1698625"/>
              <a:gd name="connsiteY236" fmla="*/ 481330 h 1094740"/>
              <a:gd name="connsiteX237" fmla="*/ 6350 w 1698625"/>
              <a:gd name="connsiteY237" fmla="*/ 428308 h 1094740"/>
              <a:gd name="connsiteX238" fmla="*/ 19897 w 1698625"/>
              <a:gd name="connsiteY238" fmla="*/ 375285 h 1094740"/>
              <a:gd name="connsiteX239" fmla="*/ 1685417 w 1698625"/>
              <a:gd name="connsiteY239" fmla="*/ 368935 h 1094740"/>
              <a:gd name="connsiteX240" fmla="*/ 1692275 w 1698625"/>
              <a:gd name="connsiteY240" fmla="*/ 421958 h 1094740"/>
              <a:gd name="connsiteX241" fmla="*/ 1664843 w 1698625"/>
              <a:gd name="connsiteY241" fmla="*/ 474980 h 1094740"/>
              <a:gd name="connsiteX242" fmla="*/ 1657985 w 1698625"/>
              <a:gd name="connsiteY242" fmla="*/ 421958 h 1094740"/>
              <a:gd name="connsiteX243" fmla="*/ 1685417 w 1698625"/>
              <a:gd name="connsiteY243" fmla="*/ 368935 h 1094740"/>
              <a:gd name="connsiteX244" fmla="*/ 113030 w 1698625"/>
              <a:gd name="connsiteY244" fmla="*/ 331470 h 1094740"/>
              <a:gd name="connsiteX245" fmla="*/ 99765 w 1698625"/>
              <a:gd name="connsiteY245" fmla="*/ 377031 h 1094740"/>
              <a:gd name="connsiteX246" fmla="*/ 53340 w 1698625"/>
              <a:gd name="connsiteY246" fmla="*/ 409575 h 1094740"/>
              <a:gd name="connsiteX247" fmla="*/ 66604 w 1698625"/>
              <a:gd name="connsiteY247" fmla="*/ 364014 h 1094740"/>
              <a:gd name="connsiteX248" fmla="*/ 113030 w 1698625"/>
              <a:gd name="connsiteY248" fmla="*/ 331470 h 1094740"/>
              <a:gd name="connsiteX249" fmla="*/ 1586230 w 1698625"/>
              <a:gd name="connsiteY249" fmla="*/ 321945 h 1094740"/>
              <a:gd name="connsiteX250" fmla="*/ 1632014 w 1698625"/>
              <a:gd name="connsiteY250" fmla="*/ 355649 h 1094740"/>
              <a:gd name="connsiteX251" fmla="*/ 1651635 w 1698625"/>
              <a:gd name="connsiteY251" fmla="*/ 409575 h 1094740"/>
              <a:gd name="connsiteX252" fmla="*/ 1599311 w 1698625"/>
              <a:gd name="connsiteY252" fmla="*/ 375871 h 1094740"/>
              <a:gd name="connsiteX253" fmla="*/ 1586230 w 1698625"/>
              <a:gd name="connsiteY253" fmla="*/ 321945 h 1094740"/>
              <a:gd name="connsiteX254" fmla="*/ 40386 w 1698625"/>
              <a:gd name="connsiteY254" fmla="*/ 303530 h 1094740"/>
              <a:gd name="connsiteX255" fmla="*/ 59055 w 1698625"/>
              <a:gd name="connsiteY255" fmla="*/ 356553 h 1094740"/>
              <a:gd name="connsiteX256" fmla="*/ 46609 w 1698625"/>
              <a:gd name="connsiteY256" fmla="*/ 409575 h 1094740"/>
              <a:gd name="connsiteX257" fmla="*/ 27940 w 1698625"/>
              <a:gd name="connsiteY257" fmla="*/ 356553 h 1094740"/>
              <a:gd name="connsiteX258" fmla="*/ 40386 w 1698625"/>
              <a:gd name="connsiteY258" fmla="*/ 303530 h 1094740"/>
              <a:gd name="connsiteX259" fmla="*/ 1659255 w 1698625"/>
              <a:gd name="connsiteY259" fmla="*/ 297180 h 1094740"/>
              <a:gd name="connsiteX260" fmla="*/ 1679575 w 1698625"/>
              <a:gd name="connsiteY260" fmla="*/ 350203 h 1094740"/>
              <a:gd name="connsiteX261" fmla="*/ 1659255 w 1698625"/>
              <a:gd name="connsiteY261" fmla="*/ 403225 h 1094740"/>
              <a:gd name="connsiteX262" fmla="*/ 1638935 w 1698625"/>
              <a:gd name="connsiteY262" fmla="*/ 356831 h 1094740"/>
              <a:gd name="connsiteX263" fmla="*/ 1659255 w 1698625"/>
              <a:gd name="connsiteY263" fmla="*/ 297180 h 1094740"/>
              <a:gd name="connsiteX264" fmla="*/ 1554480 w 1698625"/>
              <a:gd name="connsiteY264" fmla="*/ 262890 h 1094740"/>
              <a:gd name="connsiteX265" fmla="*/ 1606550 w 1698625"/>
              <a:gd name="connsiteY265" fmla="*/ 290138 h 1094740"/>
              <a:gd name="connsiteX266" fmla="*/ 1632585 w 1698625"/>
              <a:gd name="connsiteY266" fmla="*/ 337820 h 1094740"/>
              <a:gd name="connsiteX267" fmla="*/ 1580515 w 1698625"/>
              <a:gd name="connsiteY267" fmla="*/ 310573 h 1094740"/>
              <a:gd name="connsiteX268" fmla="*/ 1554480 w 1698625"/>
              <a:gd name="connsiteY268" fmla="*/ 262890 h 1094740"/>
              <a:gd name="connsiteX269" fmla="*/ 143510 w 1698625"/>
              <a:gd name="connsiteY269" fmla="*/ 262890 h 1094740"/>
              <a:gd name="connsiteX270" fmla="*/ 117475 w 1698625"/>
              <a:gd name="connsiteY270" fmla="*/ 317077 h 1094740"/>
              <a:gd name="connsiteX271" fmla="*/ 65405 w 1698625"/>
              <a:gd name="connsiteY271" fmla="*/ 344170 h 1094740"/>
              <a:gd name="connsiteX272" fmla="*/ 91440 w 1698625"/>
              <a:gd name="connsiteY272" fmla="*/ 289984 h 1094740"/>
              <a:gd name="connsiteX273" fmla="*/ 143510 w 1698625"/>
              <a:gd name="connsiteY273" fmla="*/ 262890 h 1094740"/>
              <a:gd name="connsiteX274" fmla="*/ 1626659 w 1698625"/>
              <a:gd name="connsiteY274" fmla="*/ 231775 h 1094740"/>
              <a:gd name="connsiteX275" fmla="*/ 1651635 w 1698625"/>
              <a:gd name="connsiteY275" fmla="*/ 278170 h 1094740"/>
              <a:gd name="connsiteX276" fmla="*/ 1639147 w 1698625"/>
              <a:gd name="connsiteY276" fmla="*/ 337820 h 1094740"/>
              <a:gd name="connsiteX277" fmla="*/ 1614170 w 1698625"/>
              <a:gd name="connsiteY277" fmla="*/ 284798 h 1094740"/>
              <a:gd name="connsiteX278" fmla="*/ 1626659 w 1698625"/>
              <a:gd name="connsiteY278" fmla="*/ 231775 h 1094740"/>
              <a:gd name="connsiteX279" fmla="*/ 71967 w 1698625"/>
              <a:gd name="connsiteY279" fmla="*/ 231775 h 1094740"/>
              <a:gd name="connsiteX280" fmla="*/ 84455 w 1698625"/>
              <a:gd name="connsiteY280" fmla="*/ 291426 h 1094740"/>
              <a:gd name="connsiteX281" fmla="*/ 59478 w 1698625"/>
              <a:gd name="connsiteY281" fmla="*/ 337820 h 1094740"/>
              <a:gd name="connsiteX282" fmla="*/ 46990 w 1698625"/>
              <a:gd name="connsiteY282" fmla="*/ 284798 h 1094740"/>
              <a:gd name="connsiteX283" fmla="*/ 71967 w 1698625"/>
              <a:gd name="connsiteY283" fmla="*/ 231775 h 1094740"/>
              <a:gd name="connsiteX284" fmla="*/ 178435 w 1698625"/>
              <a:gd name="connsiteY284" fmla="*/ 212725 h 1094740"/>
              <a:gd name="connsiteX285" fmla="*/ 152400 w 1698625"/>
              <a:gd name="connsiteY285" fmla="*/ 258509 h 1094740"/>
              <a:gd name="connsiteX286" fmla="*/ 100330 w 1698625"/>
              <a:gd name="connsiteY286" fmla="*/ 278130 h 1094740"/>
              <a:gd name="connsiteX287" fmla="*/ 126365 w 1698625"/>
              <a:gd name="connsiteY287" fmla="*/ 232347 h 1094740"/>
              <a:gd name="connsiteX288" fmla="*/ 178435 w 1698625"/>
              <a:gd name="connsiteY288" fmla="*/ 212725 h 1094740"/>
              <a:gd name="connsiteX289" fmla="*/ 1586738 w 1698625"/>
              <a:gd name="connsiteY289" fmla="*/ 165735 h 1094740"/>
              <a:gd name="connsiteX290" fmla="*/ 1614170 w 1698625"/>
              <a:gd name="connsiteY290" fmla="*/ 212130 h 1094740"/>
              <a:gd name="connsiteX291" fmla="*/ 1607384 w 1698625"/>
              <a:gd name="connsiteY291" fmla="*/ 271159 h 1094740"/>
              <a:gd name="connsiteX292" fmla="*/ 1607820 w 1698625"/>
              <a:gd name="connsiteY292" fmla="*/ 271780 h 1094740"/>
              <a:gd name="connsiteX293" fmla="*/ 1607331 w 1698625"/>
              <a:gd name="connsiteY293" fmla="*/ 271614 h 1094740"/>
              <a:gd name="connsiteX294" fmla="*/ 1607312 w 1698625"/>
              <a:gd name="connsiteY294" fmla="*/ 271780 h 1094740"/>
              <a:gd name="connsiteX295" fmla="*/ 1607200 w 1698625"/>
              <a:gd name="connsiteY295" fmla="*/ 271570 h 1094740"/>
              <a:gd name="connsiteX296" fmla="*/ 1547153 w 1698625"/>
              <a:gd name="connsiteY296" fmla="*/ 251206 h 1094740"/>
              <a:gd name="connsiteX297" fmla="*/ 1520190 w 1698625"/>
              <a:gd name="connsiteY297" fmla="*/ 203200 h 1094740"/>
              <a:gd name="connsiteX298" fmla="*/ 1574116 w 1698625"/>
              <a:gd name="connsiteY298" fmla="*/ 223774 h 1094740"/>
              <a:gd name="connsiteX299" fmla="*/ 1590968 w 1698625"/>
              <a:gd name="connsiteY299" fmla="*/ 247777 h 1094740"/>
              <a:gd name="connsiteX300" fmla="*/ 1605698 w 1698625"/>
              <a:gd name="connsiteY300" fmla="*/ 268757 h 1094740"/>
              <a:gd name="connsiteX301" fmla="*/ 1593596 w 1698625"/>
              <a:gd name="connsiteY301" fmla="*/ 246098 h 1094740"/>
              <a:gd name="connsiteX302" fmla="*/ 1579880 w 1698625"/>
              <a:gd name="connsiteY302" fmla="*/ 225386 h 1094740"/>
              <a:gd name="connsiteX303" fmla="*/ 1586738 w 1698625"/>
              <a:gd name="connsiteY303" fmla="*/ 165735 h 1094740"/>
              <a:gd name="connsiteX304" fmla="*/ 111887 w 1698625"/>
              <a:gd name="connsiteY304" fmla="*/ 165735 h 1094740"/>
              <a:gd name="connsiteX305" fmla="*/ 118745 w 1698625"/>
              <a:gd name="connsiteY305" fmla="*/ 225386 h 1094740"/>
              <a:gd name="connsiteX306" fmla="*/ 91313 w 1698625"/>
              <a:gd name="connsiteY306" fmla="*/ 271780 h 1094740"/>
              <a:gd name="connsiteX307" fmla="*/ 84455 w 1698625"/>
              <a:gd name="connsiteY307" fmla="*/ 212130 h 1094740"/>
              <a:gd name="connsiteX308" fmla="*/ 111887 w 1698625"/>
              <a:gd name="connsiteY308" fmla="*/ 165735 h 1094740"/>
              <a:gd name="connsiteX309" fmla="*/ 225425 w 1698625"/>
              <a:gd name="connsiteY309" fmla="*/ 159385 h 1094740"/>
              <a:gd name="connsiteX310" fmla="*/ 191861 w 1698625"/>
              <a:gd name="connsiteY310" fmla="*/ 199390 h 1094740"/>
              <a:gd name="connsiteX311" fmla="*/ 131445 w 1698625"/>
              <a:gd name="connsiteY311" fmla="*/ 212725 h 1094740"/>
              <a:gd name="connsiteX312" fmla="*/ 165009 w 1698625"/>
              <a:gd name="connsiteY312" fmla="*/ 172720 h 1094740"/>
              <a:gd name="connsiteX313" fmla="*/ 225425 w 1698625"/>
              <a:gd name="connsiteY313" fmla="*/ 159385 h 1094740"/>
              <a:gd name="connsiteX314" fmla="*/ 1473200 w 1698625"/>
              <a:gd name="connsiteY314" fmla="*/ 153035 h 1094740"/>
              <a:gd name="connsiteX315" fmla="*/ 1533616 w 1698625"/>
              <a:gd name="connsiteY315" fmla="*/ 165576 h 1094740"/>
              <a:gd name="connsiteX316" fmla="*/ 1567180 w 1698625"/>
              <a:gd name="connsiteY316" fmla="*/ 203200 h 1094740"/>
              <a:gd name="connsiteX317" fmla="*/ 1506765 w 1698625"/>
              <a:gd name="connsiteY317" fmla="*/ 196930 h 1094740"/>
              <a:gd name="connsiteX318" fmla="*/ 1473200 w 1698625"/>
              <a:gd name="connsiteY318" fmla="*/ 153035 h 1094740"/>
              <a:gd name="connsiteX319" fmla="*/ 1429385 w 1698625"/>
              <a:gd name="connsiteY319" fmla="*/ 112395 h 1094740"/>
              <a:gd name="connsiteX320" fmla="*/ 1487678 w 1698625"/>
              <a:gd name="connsiteY320" fmla="*/ 112395 h 1094740"/>
              <a:gd name="connsiteX321" fmla="*/ 1526540 w 1698625"/>
              <a:gd name="connsiteY321" fmla="*/ 153035 h 1094740"/>
              <a:gd name="connsiteX322" fmla="*/ 1468247 w 1698625"/>
              <a:gd name="connsiteY322" fmla="*/ 146262 h 1094740"/>
              <a:gd name="connsiteX323" fmla="*/ 1429385 w 1698625"/>
              <a:gd name="connsiteY323" fmla="*/ 112395 h 1094740"/>
              <a:gd name="connsiteX324" fmla="*/ 1532890 w 1698625"/>
              <a:gd name="connsiteY324" fmla="*/ 106045 h 1094740"/>
              <a:gd name="connsiteX325" fmla="*/ 1573530 w 1698625"/>
              <a:gd name="connsiteY325" fmla="*/ 144907 h 1094740"/>
              <a:gd name="connsiteX326" fmla="*/ 1573530 w 1698625"/>
              <a:gd name="connsiteY326" fmla="*/ 203200 h 1094740"/>
              <a:gd name="connsiteX327" fmla="*/ 1539664 w 1698625"/>
              <a:gd name="connsiteY327" fmla="*/ 164338 h 1094740"/>
              <a:gd name="connsiteX328" fmla="*/ 1532890 w 1698625"/>
              <a:gd name="connsiteY328" fmla="*/ 106045 h 1094740"/>
              <a:gd name="connsiteX329" fmla="*/ 159385 w 1698625"/>
              <a:gd name="connsiteY329" fmla="*/ 106045 h 1094740"/>
              <a:gd name="connsiteX330" fmla="*/ 159385 w 1698625"/>
              <a:gd name="connsiteY330" fmla="*/ 164338 h 1094740"/>
              <a:gd name="connsiteX331" fmla="*/ 125095 w 1698625"/>
              <a:gd name="connsiteY331" fmla="*/ 203200 h 1094740"/>
              <a:gd name="connsiteX332" fmla="*/ 125095 w 1698625"/>
              <a:gd name="connsiteY332" fmla="*/ 151384 h 1094740"/>
              <a:gd name="connsiteX333" fmla="*/ 159385 w 1698625"/>
              <a:gd name="connsiteY333" fmla="*/ 106045 h 1094740"/>
              <a:gd name="connsiteX334" fmla="*/ 1428552 w 1698625"/>
              <a:gd name="connsiteY334" fmla="*/ 65405 h 1094740"/>
              <a:gd name="connsiteX335" fmla="*/ 1473835 w 1698625"/>
              <a:gd name="connsiteY335" fmla="*/ 99695 h 1094740"/>
              <a:gd name="connsiteX336" fmla="*/ 1415614 w 1698625"/>
              <a:gd name="connsiteY336" fmla="*/ 99695 h 1094740"/>
              <a:gd name="connsiteX337" fmla="*/ 1370330 w 1698625"/>
              <a:gd name="connsiteY337" fmla="*/ 72263 h 1094740"/>
              <a:gd name="connsiteX338" fmla="*/ 1428552 w 1698625"/>
              <a:gd name="connsiteY338" fmla="*/ 65405 h 1094740"/>
              <a:gd name="connsiteX339" fmla="*/ 270764 w 1698625"/>
              <a:gd name="connsiteY339" fmla="*/ 65405 h 1094740"/>
              <a:gd name="connsiteX340" fmla="*/ 322580 w 1698625"/>
              <a:gd name="connsiteY340" fmla="*/ 72179 h 1094740"/>
              <a:gd name="connsiteX341" fmla="*/ 283718 w 1698625"/>
              <a:gd name="connsiteY341" fmla="*/ 106045 h 1094740"/>
              <a:gd name="connsiteX342" fmla="*/ 225425 w 1698625"/>
              <a:gd name="connsiteY342" fmla="*/ 99272 h 1094740"/>
              <a:gd name="connsiteX343" fmla="*/ 270764 w 1698625"/>
              <a:gd name="connsiteY343" fmla="*/ 65405 h 1094740"/>
              <a:gd name="connsiteX344" fmla="*/ 1482725 w 1698625"/>
              <a:gd name="connsiteY344" fmla="*/ 53340 h 1094740"/>
              <a:gd name="connsiteX345" fmla="*/ 1520281 w 1698625"/>
              <a:gd name="connsiteY345" fmla="*/ 86905 h 1094740"/>
              <a:gd name="connsiteX346" fmla="*/ 1526540 w 1698625"/>
              <a:gd name="connsiteY346" fmla="*/ 147320 h 1094740"/>
              <a:gd name="connsiteX347" fmla="*/ 1488985 w 1698625"/>
              <a:gd name="connsiteY347" fmla="*/ 107043 h 1094740"/>
              <a:gd name="connsiteX348" fmla="*/ 1482725 w 1698625"/>
              <a:gd name="connsiteY348" fmla="*/ 53340 h 1094740"/>
              <a:gd name="connsiteX349" fmla="*/ 219075 w 1698625"/>
              <a:gd name="connsiteY349" fmla="*/ 53340 h 1094740"/>
              <a:gd name="connsiteX350" fmla="*/ 212362 w 1698625"/>
              <a:gd name="connsiteY350" fmla="*/ 113756 h 1094740"/>
              <a:gd name="connsiteX351" fmla="*/ 192304 w 1698625"/>
              <a:gd name="connsiteY351" fmla="*/ 132978 h 1094740"/>
              <a:gd name="connsiteX352" fmla="*/ 210947 w 1698625"/>
              <a:gd name="connsiteY352" fmla="*/ 119169 h 1094740"/>
              <a:gd name="connsiteX353" fmla="*/ 269240 w 1698625"/>
              <a:gd name="connsiteY353" fmla="*/ 112395 h 1094740"/>
              <a:gd name="connsiteX354" fmla="*/ 230378 w 1698625"/>
              <a:gd name="connsiteY354" fmla="*/ 146262 h 1094740"/>
              <a:gd name="connsiteX355" fmla="*/ 172085 w 1698625"/>
              <a:gd name="connsiteY355" fmla="*/ 153035 h 1094740"/>
              <a:gd name="connsiteX356" fmla="*/ 191516 w 1698625"/>
              <a:gd name="connsiteY356" fmla="*/ 133562 h 1094740"/>
              <a:gd name="connsiteX357" fmla="*/ 191681 w 1698625"/>
              <a:gd name="connsiteY357" fmla="*/ 133440 h 1094740"/>
              <a:gd name="connsiteX358" fmla="*/ 172085 w 1698625"/>
              <a:gd name="connsiteY358" fmla="*/ 147320 h 1094740"/>
              <a:gd name="connsiteX359" fmla="*/ 178798 w 1698625"/>
              <a:gd name="connsiteY359" fmla="*/ 93617 h 1094740"/>
              <a:gd name="connsiteX360" fmla="*/ 219075 w 1698625"/>
              <a:gd name="connsiteY360" fmla="*/ 53340 h 1094740"/>
              <a:gd name="connsiteX361" fmla="*/ 1414145 w 1698625"/>
              <a:gd name="connsiteY361" fmla="*/ 6350 h 1094740"/>
              <a:gd name="connsiteX362" fmla="*/ 1460571 w 1698625"/>
              <a:gd name="connsiteY362" fmla="*/ 33313 h 1094740"/>
              <a:gd name="connsiteX363" fmla="*/ 1473835 w 1698625"/>
              <a:gd name="connsiteY363" fmla="*/ 93980 h 1094740"/>
              <a:gd name="connsiteX364" fmla="*/ 1434042 w 1698625"/>
              <a:gd name="connsiteY364" fmla="*/ 60276 h 1094740"/>
              <a:gd name="connsiteX365" fmla="*/ 1414145 w 1698625"/>
              <a:gd name="connsiteY365" fmla="*/ 6350 h 1094740"/>
              <a:gd name="connsiteX366" fmla="*/ 284480 w 1698625"/>
              <a:gd name="connsiteY366" fmla="*/ 6350 h 1094740"/>
              <a:gd name="connsiteX367" fmla="*/ 264858 w 1698625"/>
              <a:gd name="connsiteY367" fmla="*/ 67017 h 1094740"/>
              <a:gd name="connsiteX368" fmla="*/ 219075 w 1698625"/>
              <a:gd name="connsiteY368" fmla="*/ 93980 h 1094740"/>
              <a:gd name="connsiteX369" fmla="*/ 238696 w 1698625"/>
              <a:gd name="connsiteY369" fmla="*/ 40054 h 1094740"/>
              <a:gd name="connsiteX370" fmla="*/ 284480 w 1698625"/>
              <a:gd name="connsiteY370" fmla="*/ 6350 h 1094740"/>
              <a:gd name="connsiteX371" fmla="*/ 1329690 w 1698625"/>
              <a:gd name="connsiteY371" fmla="*/ 0 h 1094740"/>
              <a:gd name="connsiteX372" fmla="*/ 1389261 w 1698625"/>
              <a:gd name="connsiteY372" fmla="*/ 12567 h 1094740"/>
              <a:gd name="connsiteX373" fmla="*/ 1430020 w 1698625"/>
              <a:gd name="connsiteY373" fmla="*/ 59690 h 1094740"/>
              <a:gd name="connsiteX374" fmla="*/ 1370449 w 1698625"/>
              <a:gd name="connsiteY374" fmla="*/ 47124 h 1094740"/>
              <a:gd name="connsiteX375" fmla="*/ 369570 w 1698625"/>
              <a:gd name="connsiteY375" fmla="*/ 0 h 1094740"/>
              <a:gd name="connsiteX376" fmla="*/ 328811 w 1698625"/>
              <a:gd name="connsiteY376" fmla="*/ 46718 h 1094740"/>
              <a:gd name="connsiteX377" fmla="*/ 269240 w 1698625"/>
              <a:gd name="connsiteY377" fmla="*/ 65405 h 1094740"/>
              <a:gd name="connsiteX378" fmla="*/ 309999 w 1698625"/>
              <a:gd name="connsiteY378" fmla="*/ 18687 h 10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</a:cxnLst>
            <a:rect l="l" t="t" r="r" b="b"/>
            <a:pathLst>
              <a:path w="1698625" h="1094740">
                <a:moveTo>
                  <a:pt x="422275" y="1054100"/>
                </a:moveTo>
                <a:cubicBezTo>
                  <a:pt x="442278" y="1060874"/>
                  <a:pt x="462280" y="1067647"/>
                  <a:pt x="475615" y="1074420"/>
                </a:cubicBezTo>
                <a:cubicBezTo>
                  <a:pt x="455613" y="1081194"/>
                  <a:pt x="435610" y="1087967"/>
                  <a:pt x="422275" y="1094740"/>
                </a:cubicBezTo>
                <a:cubicBezTo>
                  <a:pt x="402273" y="1087967"/>
                  <a:pt x="388938" y="1081194"/>
                  <a:pt x="368935" y="1074420"/>
                </a:cubicBezTo>
                <a:cubicBezTo>
                  <a:pt x="388938" y="1067647"/>
                  <a:pt x="408940" y="1060874"/>
                  <a:pt x="422275" y="1054100"/>
                </a:cubicBezTo>
                <a:close/>
                <a:moveTo>
                  <a:pt x="1343224" y="1029335"/>
                </a:moveTo>
                <a:cubicBezTo>
                  <a:pt x="1362631" y="1036109"/>
                  <a:pt x="1382038" y="1036109"/>
                  <a:pt x="1401445" y="1042882"/>
                </a:cubicBezTo>
                <a:cubicBezTo>
                  <a:pt x="1388507" y="1049655"/>
                  <a:pt x="1369100" y="1056429"/>
                  <a:pt x="1356162" y="1069975"/>
                </a:cubicBezTo>
                <a:cubicBezTo>
                  <a:pt x="1336755" y="1063202"/>
                  <a:pt x="1317347" y="1063202"/>
                  <a:pt x="1297940" y="1056429"/>
                </a:cubicBezTo>
                <a:cubicBezTo>
                  <a:pt x="1310878" y="1049655"/>
                  <a:pt x="1330286" y="1036109"/>
                  <a:pt x="1343224" y="1029335"/>
                </a:cubicBezTo>
                <a:close/>
                <a:moveTo>
                  <a:pt x="357188" y="1029335"/>
                </a:moveTo>
                <a:cubicBezTo>
                  <a:pt x="377190" y="1036109"/>
                  <a:pt x="390525" y="1049655"/>
                  <a:pt x="403860" y="1056429"/>
                </a:cubicBezTo>
                <a:cubicBezTo>
                  <a:pt x="383858" y="1063202"/>
                  <a:pt x="370523" y="1063202"/>
                  <a:pt x="350520" y="1069975"/>
                </a:cubicBezTo>
                <a:cubicBezTo>
                  <a:pt x="330518" y="1056429"/>
                  <a:pt x="317183" y="1049655"/>
                  <a:pt x="297180" y="1042882"/>
                </a:cubicBezTo>
                <a:cubicBezTo>
                  <a:pt x="317183" y="1036109"/>
                  <a:pt x="337185" y="1036109"/>
                  <a:pt x="357188" y="1029335"/>
                </a:cubicBezTo>
                <a:close/>
                <a:moveTo>
                  <a:pt x="1304290" y="1000760"/>
                </a:moveTo>
                <a:cubicBezTo>
                  <a:pt x="1300903" y="1007618"/>
                  <a:pt x="1295823" y="1016191"/>
                  <a:pt x="1290744" y="1025621"/>
                </a:cubicBezTo>
                <a:lnTo>
                  <a:pt x="1277676" y="1054562"/>
                </a:lnTo>
                <a:lnTo>
                  <a:pt x="1305521" y="1064260"/>
                </a:lnTo>
                <a:cubicBezTo>
                  <a:pt x="1314688" y="1067647"/>
                  <a:pt x="1323023" y="1071034"/>
                  <a:pt x="1329690" y="1074420"/>
                </a:cubicBezTo>
                <a:cubicBezTo>
                  <a:pt x="1316355" y="1081194"/>
                  <a:pt x="1296353" y="1087967"/>
                  <a:pt x="1283018" y="1094740"/>
                </a:cubicBezTo>
                <a:cubicBezTo>
                  <a:pt x="1263015" y="1087967"/>
                  <a:pt x="1243013" y="1081194"/>
                  <a:pt x="1223010" y="1074420"/>
                </a:cubicBezTo>
                <a:cubicBezTo>
                  <a:pt x="1233011" y="1071034"/>
                  <a:pt x="1241346" y="1067647"/>
                  <a:pt x="1249680" y="1064260"/>
                </a:cubicBezTo>
                <a:lnTo>
                  <a:pt x="1268907" y="1056936"/>
                </a:lnTo>
                <a:lnTo>
                  <a:pt x="1250103" y="1059910"/>
                </a:lnTo>
                <a:cubicBezTo>
                  <a:pt x="1241637" y="1062482"/>
                  <a:pt x="1233170" y="1065911"/>
                  <a:pt x="1223010" y="1069340"/>
                </a:cubicBezTo>
                <a:cubicBezTo>
                  <a:pt x="1236557" y="1055624"/>
                  <a:pt x="1243330" y="1035050"/>
                  <a:pt x="1256877" y="1021334"/>
                </a:cubicBezTo>
                <a:cubicBezTo>
                  <a:pt x="1270424" y="1014476"/>
                  <a:pt x="1290744" y="1007618"/>
                  <a:pt x="1304290" y="1000760"/>
                </a:cubicBezTo>
                <a:close/>
                <a:moveTo>
                  <a:pt x="394335" y="1000760"/>
                </a:moveTo>
                <a:cubicBezTo>
                  <a:pt x="414655" y="1007618"/>
                  <a:pt x="428202" y="1014476"/>
                  <a:pt x="448522" y="1021334"/>
                </a:cubicBezTo>
                <a:cubicBezTo>
                  <a:pt x="455295" y="1035050"/>
                  <a:pt x="468842" y="1055624"/>
                  <a:pt x="475615" y="1069340"/>
                </a:cubicBezTo>
                <a:cubicBezTo>
                  <a:pt x="462068" y="1062482"/>
                  <a:pt x="441748" y="1055624"/>
                  <a:pt x="428202" y="1055624"/>
                </a:cubicBezTo>
                <a:cubicBezTo>
                  <a:pt x="414655" y="1035050"/>
                  <a:pt x="407882" y="1014476"/>
                  <a:pt x="394335" y="1000760"/>
                </a:cubicBezTo>
                <a:close/>
                <a:moveTo>
                  <a:pt x="1409264" y="994410"/>
                </a:moveTo>
                <a:cubicBezTo>
                  <a:pt x="1428671" y="994410"/>
                  <a:pt x="1448078" y="994410"/>
                  <a:pt x="1467485" y="994410"/>
                </a:cubicBezTo>
                <a:cubicBezTo>
                  <a:pt x="1448078" y="1008126"/>
                  <a:pt x="1435140" y="1014984"/>
                  <a:pt x="1422202" y="1028700"/>
                </a:cubicBezTo>
                <a:cubicBezTo>
                  <a:pt x="1402795" y="1028700"/>
                  <a:pt x="1383387" y="1028700"/>
                  <a:pt x="1363980" y="1021842"/>
                </a:cubicBezTo>
                <a:cubicBezTo>
                  <a:pt x="1376918" y="1014984"/>
                  <a:pt x="1389856" y="1001268"/>
                  <a:pt x="1409264" y="994410"/>
                </a:cubicBezTo>
                <a:close/>
                <a:moveTo>
                  <a:pt x="238125" y="994410"/>
                </a:moveTo>
                <a:cubicBezTo>
                  <a:pt x="258191" y="994410"/>
                  <a:pt x="278257" y="994410"/>
                  <a:pt x="298323" y="994410"/>
                </a:cubicBezTo>
                <a:cubicBezTo>
                  <a:pt x="311700" y="1001268"/>
                  <a:pt x="325078" y="1014984"/>
                  <a:pt x="338455" y="1021842"/>
                </a:cubicBezTo>
                <a:cubicBezTo>
                  <a:pt x="318389" y="1028700"/>
                  <a:pt x="298323" y="1028700"/>
                  <a:pt x="284946" y="1028700"/>
                </a:cubicBezTo>
                <a:cubicBezTo>
                  <a:pt x="264880" y="1014984"/>
                  <a:pt x="251502" y="1008126"/>
                  <a:pt x="238125" y="994410"/>
                </a:cubicBezTo>
                <a:close/>
                <a:moveTo>
                  <a:pt x="1363345" y="969645"/>
                </a:moveTo>
                <a:cubicBezTo>
                  <a:pt x="1356805" y="989171"/>
                  <a:pt x="1350264" y="1008698"/>
                  <a:pt x="1343724" y="1021715"/>
                </a:cubicBezTo>
                <a:cubicBezTo>
                  <a:pt x="1324102" y="1034733"/>
                  <a:pt x="1311021" y="1041241"/>
                  <a:pt x="1297940" y="1047750"/>
                </a:cubicBezTo>
                <a:cubicBezTo>
                  <a:pt x="1304481" y="1034733"/>
                  <a:pt x="1311021" y="1015206"/>
                  <a:pt x="1317562" y="995680"/>
                </a:cubicBezTo>
                <a:cubicBezTo>
                  <a:pt x="1337183" y="989171"/>
                  <a:pt x="1350264" y="982663"/>
                  <a:pt x="1363345" y="969645"/>
                </a:cubicBezTo>
                <a:close/>
                <a:moveTo>
                  <a:pt x="337820" y="969645"/>
                </a:moveTo>
                <a:cubicBezTo>
                  <a:pt x="350866" y="982663"/>
                  <a:pt x="370436" y="989171"/>
                  <a:pt x="383482" y="995680"/>
                </a:cubicBezTo>
                <a:cubicBezTo>
                  <a:pt x="390006" y="1015206"/>
                  <a:pt x="403052" y="1034733"/>
                  <a:pt x="409575" y="1047750"/>
                </a:cubicBezTo>
                <a:cubicBezTo>
                  <a:pt x="390006" y="1041241"/>
                  <a:pt x="376959" y="1034733"/>
                  <a:pt x="363913" y="1021715"/>
                </a:cubicBezTo>
                <a:cubicBezTo>
                  <a:pt x="350866" y="1008698"/>
                  <a:pt x="344343" y="989171"/>
                  <a:pt x="337820" y="969645"/>
                </a:cubicBezTo>
                <a:close/>
                <a:moveTo>
                  <a:pt x="1468302" y="950595"/>
                </a:moveTo>
                <a:cubicBezTo>
                  <a:pt x="1487760" y="950595"/>
                  <a:pt x="1507218" y="950595"/>
                  <a:pt x="1520190" y="950595"/>
                </a:cubicBezTo>
                <a:cubicBezTo>
                  <a:pt x="1507218" y="956839"/>
                  <a:pt x="1494246" y="969328"/>
                  <a:pt x="1481274" y="981816"/>
                </a:cubicBezTo>
                <a:cubicBezTo>
                  <a:pt x="1461816" y="981816"/>
                  <a:pt x="1448843" y="981816"/>
                  <a:pt x="1429385" y="988060"/>
                </a:cubicBezTo>
                <a:cubicBezTo>
                  <a:pt x="1442357" y="975572"/>
                  <a:pt x="1455330" y="963084"/>
                  <a:pt x="1468302" y="950595"/>
                </a:cubicBezTo>
                <a:close/>
                <a:moveTo>
                  <a:pt x="178435" y="950595"/>
                </a:moveTo>
                <a:cubicBezTo>
                  <a:pt x="198501" y="950595"/>
                  <a:pt x="218567" y="950595"/>
                  <a:pt x="238633" y="950595"/>
                </a:cubicBezTo>
                <a:cubicBezTo>
                  <a:pt x="252010" y="963084"/>
                  <a:pt x="265388" y="975572"/>
                  <a:pt x="278765" y="988060"/>
                </a:cubicBezTo>
                <a:cubicBezTo>
                  <a:pt x="258699" y="981816"/>
                  <a:pt x="238633" y="981816"/>
                  <a:pt x="218567" y="981816"/>
                </a:cubicBezTo>
                <a:cubicBezTo>
                  <a:pt x="205190" y="969328"/>
                  <a:pt x="191812" y="956839"/>
                  <a:pt x="178435" y="950595"/>
                </a:cubicBezTo>
                <a:close/>
                <a:moveTo>
                  <a:pt x="1423035" y="935355"/>
                </a:moveTo>
                <a:cubicBezTo>
                  <a:pt x="1416495" y="948837"/>
                  <a:pt x="1409954" y="969059"/>
                  <a:pt x="1403414" y="989281"/>
                </a:cubicBezTo>
                <a:cubicBezTo>
                  <a:pt x="1390333" y="1002763"/>
                  <a:pt x="1377252" y="1009504"/>
                  <a:pt x="1357630" y="1022985"/>
                </a:cubicBezTo>
                <a:cubicBezTo>
                  <a:pt x="1364171" y="1002763"/>
                  <a:pt x="1370711" y="982541"/>
                  <a:pt x="1377252" y="962318"/>
                </a:cubicBezTo>
                <a:cubicBezTo>
                  <a:pt x="1390333" y="955578"/>
                  <a:pt x="1409954" y="942096"/>
                  <a:pt x="1423035" y="935355"/>
                </a:cubicBezTo>
                <a:close/>
                <a:moveTo>
                  <a:pt x="278765" y="935355"/>
                </a:moveTo>
                <a:cubicBezTo>
                  <a:pt x="298387" y="942096"/>
                  <a:pt x="311468" y="955578"/>
                  <a:pt x="324549" y="962318"/>
                </a:cubicBezTo>
                <a:cubicBezTo>
                  <a:pt x="331089" y="982541"/>
                  <a:pt x="337630" y="1002763"/>
                  <a:pt x="344170" y="1022985"/>
                </a:cubicBezTo>
                <a:cubicBezTo>
                  <a:pt x="331089" y="1009504"/>
                  <a:pt x="311468" y="1002763"/>
                  <a:pt x="298387" y="989281"/>
                </a:cubicBezTo>
                <a:cubicBezTo>
                  <a:pt x="291846" y="969059"/>
                  <a:pt x="285306" y="948837"/>
                  <a:pt x="278765" y="935355"/>
                </a:cubicBezTo>
                <a:close/>
                <a:moveTo>
                  <a:pt x="1573530" y="891540"/>
                </a:moveTo>
                <a:cubicBezTo>
                  <a:pt x="1567044" y="904081"/>
                  <a:pt x="1554072" y="916623"/>
                  <a:pt x="1541100" y="929164"/>
                </a:cubicBezTo>
                <a:cubicBezTo>
                  <a:pt x="1521642" y="929164"/>
                  <a:pt x="1502183" y="935435"/>
                  <a:pt x="1482725" y="941705"/>
                </a:cubicBezTo>
                <a:cubicBezTo>
                  <a:pt x="1495697" y="929164"/>
                  <a:pt x="1508670" y="916623"/>
                  <a:pt x="1521642" y="897811"/>
                </a:cubicBezTo>
                <a:cubicBezTo>
                  <a:pt x="1534614" y="897811"/>
                  <a:pt x="1554072" y="891540"/>
                  <a:pt x="1573530" y="891540"/>
                </a:cubicBezTo>
                <a:close/>
                <a:moveTo>
                  <a:pt x="1466850" y="891540"/>
                </a:moveTo>
                <a:cubicBezTo>
                  <a:pt x="1466850" y="910998"/>
                  <a:pt x="1460591" y="930457"/>
                  <a:pt x="1460591" y="943429"/>
                </a:cubicBezTo>
                <a:cubicBezTo>
                  <a:pt x="1448072" y="956401"/>
                  <a:pt x="1435554" y="969373"/>
                  <a:pt x="1423035" y="982345"/>
                </a:cubicBezTo>
                <a:cubicBezTo>
                  <a:pt x="1423035" y="962887"/>
                  <a:pt x="1429295" y="943429"/>
                  <a:pt x="1429295" y="923971"/>
                </a:cubicBezTo>
                <a:cubicBezTo>
                  <a:pt x="1441813" y="910998"/>
                  <a:pt x="1454332" y="898026"/>
                  <a:pt x="1466850" y="891540"/>
                </a:cubicBezTo>
                <a:close/>
                <a:moveTo>
                  <a:pt x="231775" y="891540"/>
                </a:moveTo>
                <a:cubicBezTo>
                  <a:pt x="245201" y="898026"/>
                  <a:pt x="258626" y="910998"/>
                  <a:pt x="272052" y="923971"/>
                </a:cubicBezTo>
                <a:cubicBezTo>
                  <a:pt x="272052" y="943429"/>
                  <a:pt x="278765" y="962887"/>
                  <a:pt x="278765" y="982345"/>
                </a:cubicBezTo>
                <a:cubicBezTo>
                  <a:pt x="265339" y="969373"/>
                  <a:pt x="251913" y="956401"/>
                  <a:pt x="238488" y="943429"/>
                </a:cubicBezTo>
                <a:cubicBezTo>
                  <a:pt x="238488" y="930457"/>
                  <a:pt x="231775" y="910998"/>
                  <a:pt x="231775" y="891540"/>
                </a:cubicBezTo>
                <a:close/>
                <a:moveTo>
                  <a:pt x="125095" y="891540"/>
                </a:moveTo>
                <a:cubicBezTo>
                  <a:pt x="145233" y="891540"/>
                  <a:pt x="165372" y="897811"/>
                  <a:pt x="185511" y="897811"/>
                </a:cubicBezTo>
                <a:cubicBezTo>
                  <a:pt x="198936" y="916623"/>
                  <a:pt x="205649" y="929164"/>
                  <a:pt x="219075" y="941705"/>
                </a:cubicBezTo>
                <a:cubicBezTo>
                  <a:pt x="198936" y="935435"/>
                  <a:pt x="178798" y="929164"/>
                  <a:pt x="158659" y="929164"/>
                </a:cubicBezTo>
                <a:cubicBezTo>
                  <a:pt x="151946" y="916623"/>
                  <a:pt x="138521" y="904081"/>
                  <a:pt x="125095" y="891540"/>
                </a:cubicBezTo>
                <a:close/>
                <a:moveTo>
                  <a:pt x="1513840" y="838200"/>
                </a:moveTo>
                <a:cubicBezTo>
                  <a:pt x="1513840" y="857631"/>
                  <a:pt x="1513840" y="877062"/>
                  <a:pt x="1513840" y="896493"/>
                </a:cubicBezTo>
                <a:cubicBezTo>
                  <a:pt x="1501394" y="909447"/>
                  <a:pt x="1488948" y="922401"/>
                  <a:pt x="1482725" y="935355"/>
                </a:cubicBezTo>
                <a:cubicBezTo>
                  <a:pt x="1482725" y="915924"/>
                  <a:pt x="1482725" y="896493"/>
                  <a:pt x="1482725" y="877062"/>
                </a:cubicBezTo>
                <a:cubicBezTo>
                  <a:pt x="1495171" y="864108"/>
                  <a:pt x="1501394" y="851154"/>
                  <a:pt x="1513840" y="838200"/>
                </a:cubicBezTo>
                <a:close/>
                <a:moveTo>
                  <a:pt x="184785" y="838200"/>
                </a:moveTo>
                <a:cubicBezTo>
                  <a:pt x="198332" y="851154"/>
                  <a:pt x="211878" y="864108"/>
                  <a:pt x="225425" y="877062"/>
                </a:cubicBezTo>
                <a:cubicBezTo>
                  <a:pt x="225425" y="896493"/>
                  <a:pt x="225425" y="915924"/>
                  <a:pt x="225425" y="935355"/>
                </a:cubicBezTo>
                <a:cubicBezTo>
                  <a:pt x="211878" y="922401"/>
                  <a:pt x="198332" y="909447"/>
                  <a:pt x="191558" y="896493"/>
                </a:cubicBezTo>
                <a:cubicBezTo>
                  <a:pt x="184785" y="877062"/>
                  <a:pt x="184785" y="857631"/>
                  <a:pt x="184785" y="838200"/>
                </a:cubicBezTo>
                <a:close/>
                <a:moveTo>
                  <a:pt x="1620520" y="825500"/>
                </a:moveTo>
                <a:cubicBezTo>
                  <a:pt x="1607039" y="838581"/>
                  <a:pt x="1600298" y="858203"/>
                  <a:pt x="1586816" y="871284"/>
                </a:cubicBezTo>
                <a:cubicBezTo>
                  <a:pt x="1566594" y="877824"/>
                  <a:pt x="1553113" y="884365"/>
                  <a:pt x="1532890" y="890905"/>
                </a:cubicBezTo>
                <a:cubicBezTo>
                  <a:pt x="1539631" y="871284"/>
                  <a:pt x="1553113" y="858203"/>
                  <a:pt x="1559853" y="845122"/>
                </a:cubicBezTo>
                <a:cubicBezTo>
                  <a:pt x="1580076" y="838581"/>
                  <a:pt x="1600298" y="832041"/>
                  <a:pt x="1620520" y="825500"/>
                </a:cubicBezTo>
                <a:close/>
                <a:moveTo>
                  <a:pt x="84455" y="825500"/>
                </a:moveTo>
                <a:cubicBezTo>
                  <a:pt x="97936" y="832041"/>
                  <a:pt x="118159" y="838581"/>
                  <a:pt x="138381" y="845122"/>
                </a:cubicBezTo>
                <a:cubicBezTo>
                  <a:pt x="151863" y="858203"/>
                  <a:pt x="158603" y="871284"/>
                  <a:pt x="172085" y="890905"/>
                </a:cubicBezTo>
                <a:cubicBezTo>
                  <a:pt x="151863" y="884365"/>
                  <a:pt x="131640" y="877824"/>
                  <a:pt x="111418" y="871284"/>
                </a:cubicBezTo>
                <a:cubicBezTo>
                  <a:pt x="104677" y="858203"/>
                  <a:pt x="91196" y="838581"/>
                  <a:pt x="84455" y="825500"/>
                </a:cubicBezTo>
                <a:close/>
                <a:moveTo>
                  <a:pt x="151003" y="784860"/>
                </a:moveTo>
                <a:cubicBezTo>
                  <a:pt x="157861" y="798238"/>
                  <a:pt x="171577" y="811615"/>
                  <a:pt x="178435" y="824992"/>
                </a:cubicBezTo>
                <a:cubicBezTo>
                  <a:pt x="178435" y="845058"/>
                  <a:pt x="178435" y="865124"/>
                  <a:pt x="178435" y="885190"/>
                </a:cubicBezTo>
                <a:cubicBezTo>
                  <a:pt x="164719" y="871813"/>
                  <a:pt x="157861" y="858436"/>
                  <a:pt x="144145" y="845058"/>
                </a:cubicBezTo>
                <a:cubicBezTo>
                  <a:pt x="144145" y="824992"/>
                  <a:pt x="144145" y="804926"/>
                  <a:pt x="151003" y="784860"/>
                </a:cubicBezTo>
                <a:close/>
                <a:moveTo>
                  <a:pt x="1553972" y="779145"/>
                </a:moveTo>
                <a:cubicBezTo>
                  <a:pt x="1553972" y="799029"/>
                  <a:pt x="1560830" y="818912"/>
                  <a:pt x="1560830" y="838796"/>
                </a:cubicBezTo>
                <a:cubicBezTo>
                  <a:pt x="1547114" y="852051"/>
                  <a:pt x="1540256" y="871935"/>
                  <a:pt x="1526540" y="885190"/>
                </a:cubicBezTo>
                <a:cubicBezTo>
                  <a:pt x="1526540" y="865307"/>
                  <a:pt x="1526540" y="845423"/>
                  <a:pt x="1526540" y="825540"/>
                </a:cubicBezTo>
                <a:cubicBezTo>
                  <a:pt x="1533398" y="812284"/>
                  <a:pt x="1547114" y="792401"/>
                  <a:pt x="1553972" y="779145"/>
                </a:cubicBezTo>
                <a:close/>
                <a:moveTo>
                  <a:pt x="46990" y="756920"/>
                </a:moveTo>
                <a:cubicBezTo>
                  <a:pt x="66516" y="763732"/>
                  <a:pt x="86042" y="770544"/>
                  <a:pt x="99060" y="784168"/>
                </a:cubicBezTo>
                <a:cubicBezTo>
                  <a:pt x="112077" y="797791"/>
                  <a:pt x="118586" y="818227"/>
                  <a:pt x="125095" y="831850"/>
                </a:cubicBezTo>
                <a:cubicBezTo>
                  <a:pt x="105569" y="825038"/>
                  <a:pt x="92551" y="811415"/>
                  <a:pt x="73025" y="804603"/>
                </a:cubicBezTo>
                <a:cubicBezTo>
                  <a:pt x="66516" y="790979"/>
                  <a:pt x="60007" y="770544"/>
                  <a:pt x="46990" y="756920"/>
                </a:cubicBezTo>
                <a:close/>
                <a:moveTo>
                  <a:pt x="1651635" y="750570"/>
                </a:moveTo>
                <a:cubicBezTo>
                  <a:pt x="1645112" y="771006"/>
                  <a:pt x="1638589" y="784629"/>
                  <a:pt x="1632066" y="798253"/>
                </a:cubicBezTo>
                <a:cubicBezTo>
                  <a:pt x="1612496" y="811877"/>
                  <a:pt x="1592927" y="818688"/>
                  <a:pt x="1579880" y="825500"/>
                </a:cubicBezTo>
                <a:cubicBezTo>
                  <a:pt x="1586403" y="811877"/>
                  <a:pt x="1592927" y="791441"/>
                  <a:pt x="1599450" y="777818"/>
                </a:cubicBezTo>
                <a:cubicBezTo>
                  <a:pt x="1619019" y="771006"/>
                  <a:pt x="1638589" y="757382"/>
                  <a:pt x="1651635" y="750570"/>
                </a:cubicBezTo>
                <a:close/>
                <a:moveTo>
                  <a:pt x="119168" y="725805"/>
                </a:moveTo>
                <a:cubicBezTo>
                  <a:pt x="125412" y="739061"/>
                  <a:pt x="137901" y="752316"/>
                  <a:pt x="144145" y="772200"/>
                </a:cubicBezTo>
                <a:cubicBezTo>
                  <a:pt x="137901" y="792083"/>
                  <a:pt x="131657" y="811967"/>
                  <a:pt x="131657" y="831850"/>
                </a:cubicBezTo>
                <a:cubicBezTo>
                  <a:pt x="125412" y="811967"/>
                  <a:pt x="112924" y="798711"/>
                  <a:pt x="106680" y="778828"/>
                </a:cubicBezTo>
                <a:cubicBezTo>
                  <a:pt x="112924" y="758944"/>
                  <a:pt x="119168" y="745689"/>
                  <a:pt x="119168" y="725805"/>
                </a:cubicBezTo>
                <a:close/>
                <a:moveTo>
                  <a:pt x="1579499" y="719455"/>
                </a:moveTo>
                <a:cubicBezTo>
                  <a:pt x="1585722" y="739339"/>
                  <a:pt x="1591945" y="759222"/>
                  <a:pt x="1591945" y="779106"/>
                </a:cubicBezTo>
                <a:cubicBezTo>
                  <a:pt x="1585722" y="792361"/>
                  <a:pt x="1579499" y="812245"/>
                  <a:pt x="1573276" y="825500"/>
                </a:cubicBezTo>
                <a:cubicBezTo>
                  <a:pt x="1567053" y="805617"/>
                  <a:pt x="1567053" y="785733"/>
                  <a:pt x="1560830" y="765850"/>
                </a:cubicBezTo>
                <a:cubicBezTo>
                  <a:pt x="1567053" y="752594"/>
                  <a:pt x="1573276" y="732711"/>
                  <a:pt x="1579499" y="719455"/>
                </a:cubicBezTo>
                <a:close/>
                <a:moveTo>
                  <a:pt x="19050" y="685165"/>
                </a:moveTo>
                <a:cubicBezTo>
                  <a:pt x="39485" y="698712"/>
                  <a:pt x="53109" y="705485"/>
                  <a:pt x="73544" y="719032"/>
                </a:cubicBezTo>
                <a:cubicBezTo>
                  <a:pt x="80356" y="732579"/>
                  <a:pt x="87168" y="752899"/>
                  <a:pt x="93980" y="766445"/>
                </a:cubicBezTo>
                <a:cubicBezTo>
                  <a:pt x="73544" y="759672"/>
                  <a:pt x="59921" y="746125"/>
                  <a:pt x="39485" y="739352"/>
                </a:cubicBezTo>
                <a:cubicBezTo>
                  <a:pt x="32674" y="719032"/>
                  <a:pt x="25862" y="705485"/>
                  <a:pt x="19050" y="685165"/>
                </a:cubicBezTo>
                <a:close/>
                <a:moveTo>
                  <a:pt x="1679575" y="678815"/>
                </a:moveTo>
                <a:cubicBezTo>
                  <a:pt x="1673035" y="699038"/>
                  <a:pt x="1666494" y="712519"/>
                  <a:pt x="1659954" y="732741"/>
                </a:cubicBezTo>
                <a:cubicBezTo>
                  <a:pt x="1646873" y="739482"/>
                  <a:pt x="1627251" y="752964"/>
                  <a:pt x="1614170" y="766445"/>
                </a:cubicBezTo>
                <a:cubicBezTo>
                  <a:pt x="1620711" y="746223"/>
                  <a:pt x="1627251" y="732741"/>
                  <a:pt x="1633792" y="712519"/>
                </a:cubicBezTo>
                <a:cubicBezTo>
                  <a:pt x="1646873" y="699038"/>
                  <a:pt x="1666494" y="692297"/>
                  <a:pt x="1679575" y="678815"/>
                </a:cubicBezTo>
                <a:close/>
                <a:moveTo>
                  <a:pt x="98679" y="659765"/>
                </a:moveTo>
                <a:cubicBezTo>
                  <a:pt x="98679" y="673021"/>
                  <a:pt x="105537" y="692904"/>
                  <a:pt x="112395" y="712788"/>
                </a:cubicBezTo>
                <a:cubicBezTo>
                  <a:pt x="105537" y="726043"/>
                  <a:pt x="105537" y="745927"/>
                  <a:pt x="98679" y="765810"/>
                </a:cubicBezTo>
                <a:cubicBezTo>
                  <a:pt x="91821" y="745927"/>
                  <a:pt x="84963" y="732671"/>
                  <a:pt x="78105" y="712788"/>
                </a:cubicBezTo>
                <a:cubicBezTo>
                  <a:pt x="84963" y="699532"/>
                  <a:pt x="91821" y="679649"/>
                  <a:pt x="98679" y="659765"/>
                </a:cubicBezTo>
                <a:close/>
                <a:moveTo>
                  <a:pt x="1606550" y="653415"/>
                </a:moveTo>
                <a:cubicBezTo>
                  <a:pt x="1613324" y="672822"/>
                  <a:pt x="1620097" y="692230"/>
                  <a:pt x="1626870" y="711637"/>
                </a:cubicBezTo>
                <a:cubicBezTo>
                  <a:pt x="1620097" y="724575"/>
                  <a:pt x="1613324" y="743982"/>
                  <a:pt x="1606550" y="756920"/>
                </a:cubicBezTo>
                <a:cubicBezTo>
                  <a:pt x="1599777" y="743982"/>
                  <a:pt x="1593004" y="724575"/>
                  <a:pt x="1586230" y="705168"/>
                </a:cubicBezTo>
                <a:cubicBezTo>
                  <a:pt x="1593004" y="685761"/>
                  <a:pt x="1599777" y="672822"/>
                  <a:pt x="1606550" y="653415"/>
                </a:cubicBezTo>
                <a:close/>
                <a:moveTo>
                  <a:pt x="1692275" y="607060"/>
                </a:moveTo>
                <a:cubicBezTo>
                  <a:pt x="1692275" y="620053"/>
                  <a:pt x="1685608" y="639543"/>
                  <a:pt x="1685608" y="659033"/>
                </a:cubicBezTo>
                <a:cubicBezTo>
                  <a:pt x="1672273" y="665529"/>
                  <a:pt x="1652270" y="678522"/>
                  <a:pt x="1638935" y="691515"/>
                </a:cubicBezTo>
                <a:cubicBezTo>
                  <a:pt x="1645603" y="678522"/>
                  <a:pt x="1645603" y="659033"/>
                  <a:pt x="1652270" y="639543"/>
                </a:cubicBezTo>
                <a:cubicBezTo>
                  <a:pt x="1665605" y="626550"/>
                  <a:pt x="1678940" y="613557"/>
                  <a:pt x="1692275" y="607060"/>
                </a:cubicBezTo>
                <a:close/>
                <a:moveTo>
                  <a:pt x="6350" y="607060"/>
                </a:moveTo>
                <a:cubicBezTo>
                  <a:pt x="19614" y="620486"/>
                  <a:pt x="39511" y="633912"/>
                  <a:pt x="52775" y="647337"/>
                </a:cubicBezTo>
                <a:cubicBezTo>
                  <a:pt x="52775" y="667476"/>
                  <a:pt x="59408" y="680902"/>
                  <a:pt x="66040" y="701040"/>
                </a:cubicBezTo>
                <a:cubicBezTo>
                  <a:pt x="46143" y="687615"/>
                  <a:pt x="32879" y="674189"/>
                  <a:pt x="19614" y="660763"/>
                </a:cubicBezTo>
                <a:cubicBezTo>
                  <a:pt x="12982" y="647337"/>
                  <a:pt x="12982" y="627199"/>
                  <a:pt x="6350" y="607060"/>
                </a:cubicBezTo>
                <a:close/>
                <a:moveTo>
                  <a:pt x="87122" y="594360"/>
                </a:moveTo>
                <a:cubicBezTo>
                  <a:pt x="87122" y="614244"/>
                  <a:pt x="93980" y="627499"/>
                  <a:pt x="93980" y="647383"/>
                </a:cubicBezTo>
                <a:cubicBezTo>
                  <a:pt x="87122" y="667266"/>
                  <a:pt x="80264" y="680522"/>
                  <a:pt x="66548" y="700405"/>
                </a:cubicBezTo>
                <a:cubicBezTo>
                  <a:pt x="66548" y="680522"/>
                  <a:pt x="59690" y="667266"/>
                  <a:pt x="59690" y="647383"/>
                </a:cubicBezTo>
                <a:cubicBezTo>
                  <a:pt x="66548" y="627499"/>
                  <a:pt x="73406" y="614244"/>
                  <a:pt x="87122" y="594360"/>
                </a:cubicBezTo>
                <a:close/>
                <a:moveTo>
                  <a:pt x="1620309" y="588010"/>
                </a:moveTo>
                <a:cubicBezTo>
                  <a:pt x="1626553" y="607417"/>
                  <a:pt x="1632797" y="626825"/>
                  <a:pt x="1645285" y="639763"/>
                </a:cubicBezTo>
                <a:cubicBezTo>
                  <a:pt x="1639041" y="659170"/>
                  <a:pt x="1639041" y="672108"/>
                  <a:pt x="1632797" y="691515"/>
                </a:cubicBezTo>
                <a:cubicBezTo>
                  <a:pt x="1626553" y="672108"/>
                  <a:pt x="1620309" y="659170"/>
                  <a:pt x="1607820" y="639763"/>
                </a:cubicBezTo>
                <a:cubicBezTo>
                  <a:pt x="1614064" y="626825"/>
                  <a:pt x="1614064" y="607417"/>
                  <a:pt x="1620309" y="588010"/>
                </a:cubicBezTo>
                <a:close/>
                <a:moveTo>
                  <a:pt x="1698625" y="528320"/>
                </a:moveTo>
                <a:cubicBezTo>
                  <a:pt x="1698625" y="541274"/>
                  <a:pt x="1698625" y="560705"/>
                  <a:pt x="1698625" y="580136"/>
                </a:cubicBezTo>
                <a:cubicBezTo>
                  <a:pt x="1685079" y="593090"/>
                  <a:pt x="1671532" y="606044"/>
                  <a:pt x="1657985" y="625475"/>
                </a:cubicBezTo>
                <a:lnTo>
                  <a:pt x="1657985" y="567944"/>
                </a:lnTo>
                <a:lnTo>
                  <a:pt x="1657985" y="567182"/>
                </a:lnTo>
                <a:cubicBezTo>
                  <a:pt x="1671532" y="554228"/>
                  <a:pt x="1685079" y="541274"/>
                  <a:pt x="1698625" y="528320"/>
                </a:cubicBezTo>
                <a:close/>
                <a:moveTo>
                  <a:pt x="78211" y="528320"/>
                </a:moveTo>
                <a:cubicBezTo>
                  <a:pt x="78211" y="541274"/>
                  <a:pt x="78211" y="560705"/>
                  <a:pt x="84455" y="580136"/>
                </a:cubicBezTo>
                <a:cubicBezTo>
                  <a:pt x="71967" y="593090"/>
                  <a:pt x="59478" y="612521"/>
                  <a:pt x="46990" y="625475"/>
                </a:cubicBezTo>
                <a:cubicBezTo>
                  <a:pt x="46990" y="606044"/>
                  <a:pt x="46990" y="593090"/>
                  <a:pt x="46990" y="573659"/>
                </a:cubicBezTo>
                <a:cubicBezTo>
                  <a:pt x="59478" y="560705"/>
                  <a:pt x="65722" y="541274"/>
                  <a:pt x="78211" y="528320"/>
                </a:cubicBezTo>
                <a:close/>
                <a:moveTo>
                  <a:pt x="0" y="528320"/>
                </a:moveTo>
                <a:cubicBezTo>
                  <a:pt x="13426" y="547751"/>
                  <a:pt x="26851" y="560705"/>
                  <a:pt x="40277" y="573659"/>
                </a:cubicBezTo>
                <a:cubicBezTo>
                  <a:pt x="40277" y="593090"/>
                  <a:pt x="40277" y="612521"/>
                  <a:pt x="46990" y="625475"/>
                </a:cubicBezTo>
                <a:cubicBezTo>
                  <a:pt x="33564" y="612521"/>
                  <a:pt x="20138" y="599567"/>
                  <a:pt x="6713" y="586613"/>
                </a:cubicBezTo>
                <a:cubicBezTo>
                  <a:pt x="0" y="567182"/>
                  <a:pt x="0" y="547751"/>
                  <a:pt x="0" y="528320"/>
                </a:cubicBezTo>
                <a:close/>
                <a:moveTo>
                  <a:pt x="1620520" y="522605"/>
                </a:moveTo>
                <a:cubicBezTo>
                  <a:pt x="1633009" y="542036"/>
                  <a:pt x="1645497" y="554990"/>
                  <a:pt x="1657985" y="567944"/>
                </a:cubicBezTo>
                <a:cubicBezTo>
                  <a:pt x="1651741" y="587375"/>
                  <a:pt x="1651741" y="606806"/>
                  <a:pt x="1651741" y="619760"/>
                </a:cubicBezTo>
                <a:cubicBezTo>
                  <a:pt x="1639253" y="606806"/>
                  <a:pt x="1633009" y="593852"/>
                  <a:pt x="1620520" y="574421"/>
                </a:cubicBezTo>
                <a:cubicBezTo>
                  <a:pt x="1620520" y="554990"/>
                  <a:pt x="1620520" y="542036"/>
                  <a:pt x="1620520" y="522605"/>
                </a:cubicBezTo>
                <a:close/>
                <a:moveTo>
                  <a:pt x="1620520" y="456565"/>
                </a:moveTo>
                <a:cubicBezTo>
                  <a:pt x="1633009" y="469519"/>
                  <a:pt x="1645497" y="482473"/>
                  <a:pt x="1657985" y="495427"/>
                </a:cubicBezTo>
                <a:cubicBezTo>
                  <a:pt x="1657985" y="514858"/>
                  <a:pt x="1657985" y="534289"/>
                  <a:pt x="1657985" y="553720"/>
                </a:cubicBezTo>
                <a:cubicBezTo>
                  <a:pt x="1645497" y="534289"/>
                  <a:pt x="1633009" y="521335"/>
                  <a:pt x="1620520" y="508381"/>
                </a:cubicBezTo>
                <a:cubicBezTo>
                  <a:pt x="1620520" y="488950"/>
                  <a:pt x="1620520" y="469519"/>
                  <a:pt x="1620520" y="456565"/>
                </a:cubicBezTo>
                <a:close/>
                <a:moveTo>
                  <a:pt x="78105" y="456565"/>
                </a:moveTo>
                <a:cubicBezTo>
                  <a:pt x="78105" y="475996"/>
                  <a:pt x="78105" y="495427"/>
                  <a:pt x="78105" y="514858"/>
                </a:cubicBezTo>
                <a:cubicBezTo>
                  <a:pt x="65617" y="527812"/>
                  <a:pt x="53128" y="540766"/>
                  <a:pt x="40640" y="553720"/>
                </a:cubicBezTo>
                <a:cubicBezTo>
                  <a:pt x="40640" y="540766"/>
                  <a:pt x="40640" y="521335"/>
                  <a:pt x="46884" y="501904"/>
                </a:cubicBezTo>
                <a:cubicBezTo>
                  <a:pt x="59372" y="488950"/>
                  <a:pt x="65617" y="475996"/>
                  <a:pt x="78105" y="456565"/>
                </a:cubicBezTo>
                <a:close/>
                <a:moveTo>
                  <a:pt x="0" y="456565"/>
                </a:moveTo>
                <a:cubicBezTo>
                  <a:pt x="13547" y="469519"/>
                  <a:pt x="27093" y="488950"/>
                  <a:pt x="40640" y="501904"/>
                </a:cubicBezTo>
                <a:cubicBezTo>
                  <a:pt x="40640" y="521335"/>
                  <a:pt x="33867" y="540766"/>
                  <a:pt x="33867" y="553720"/>
                </a:cubicBezTo>
                <a:cubicBezTo>
                  <a:pt x="27093" y="540766"/>
                  <a:pt x="13547" y="521335"/>
                  <a:pt x="0" y="508381"/>
                </a:cubicBezTo>
                <a:cubicBezTo>
                  <a:pt x="0" y="488950"/>
                  <a:pt x="0" y="475996"/>
                  <a:pt x="0" y="456565"/>
                </a:cubicBezTo>
                <a:close/>
                <a:moveTo>
                  <a:pt x="1698625" y="447040"/>
                </a:moveTo>
                <a:cubicBezTo>
                  <a:pt x="1698625" y="466924"/>
                  <a:pt x="1698625" y="486807"/>
                  <a:pt x="1698625" y="500063"/>
                </a:cubicBezTo>
                <a:cubicBezTo>
                  <a:pt x="1692402" y="519946"/>
                  <a:pt x="1679956" y="533202"/>
                  <a:pt x="1667510" y="553085"/>
                </a:cubicBezTo>
                <a:cubicBezTo>
                  <a:pt x="1667510" y="533202"/>
                  <a:pt x="1667510" y="513318"/>
                  <a:pt x="1667510" y="493435"/>
                </a:cubicBezTo>
                <a:cubicBezTo>
                  <a:pt x="1673733" y="480179"/>
                  <a:pt x="1686179" y="466924"/>
                  <a:pt x="1698625" y="447040"/>
                </a:cubicBezTo>
                <a:close/>
                <a:moveTo>
                  <a:pt x="1607820" y="387985"/>
                </a:moveTo>
                <a:cubicBezTo>
                  <a:pt x="1620361" y="401411"/>
                  <a:pt x="1632903" y="414837"/>
                  <a:pt x="1651715" y="428262"/>
                </a:cubicBezTo>
                <a:cubicBezTo>
                  <a:pt x="1651715" y="441688"/>
                  <a:pt x="1657985" y="461827"/>
                  <a:pt x="1657985" y="481965"/>
                </a:cubicBezTo>
                <a:cubicBezTo>
                  <a:pt x="1645444" y="468540"/>
                  <a:pt x="1632903" y="455114"/>
                  <a:pt x="1620361" y="441688"/>
                </a:cubicBezTo>
                <a:cubicBezTo>
                  <a:pt x="1614091" y="421550"/>
                  <a:pt x="1607820" y="401411"/>
                  <a:pt x="1607820" y="387985"/>
                </a:cubicBezTo>
                <a:close/>
                <a:moveTo>
                  <a:pt x="93980" y="387985"/>
                </a:moveTo>
                <a:cubicBezTo>
                  <a:pt x="93980" y="408124"/>
                  <a:pt x="87312" y="428262"/>
                  <a:pt x="87312" y="441688"/>
                </a:cubicBezTo>
                <a:cubicBezTo>
                  <a:pt x="67310" y="455114"/>
                  <a:pt x="53975" y="468540"/>
                  <a:pt x="40640" y="481965"/>
                </a:cubicBezTo>
                <a:cubicBezTo>
                  <a:pt x="40640" y="468540"/>
                  <a:pt x="47307" y="448401"/>
                  <a:pt x="53975" y="428262"/>
                </a:cubicBezTo>
                <a:cubicBezTo>
                  <a:pt x="67310" y="414837"/>
                  <a:pt x="80645" y="401411"/>
                  <a:pt x="93980" y="387985"/>
                </a:cubicBezTo>
                <a:close/>
                <a:moveTo>
                  <a:pt x="19897" y="375285"/>
                </a:moveTo>
                <a:cubicBezTo>
                  <a:pt x="26670" y="395169"/>
                  <a:pt x="33443" y="408424"/>
                  <a:pt x="46990" y="428308"/>
                </a:cubicBezTo>
                <a:cubicBezTo>
                  <a:pt x="40217" y="448191"/>
                  <a:pt x="40217" y="461447"/>
                  <a:pt x="33443" y="481330"/>
                </a:cubicBezTo>
                <a:cubicBezTo>
                  <a:pt x="26670" y="461447"/>
                  <a:pt x="13123" y="448191"/>
                  <a:pt x="6350" y="428308"/>
                </a:cubicBezTo>
                <a:cubicBezTo>
                  <a:pt x="13123" y="408424"/>
                  <a:pt x="13123" y="395169"/>
                  <a:pt x="19897" y="375285"/>
                </a:cubicBezTo>
                <a:close/>
                <a:moveTo>
                  <a:pt x="1685417" y="368935"/>
                </a:moveTo>
                <a:cubicBezTo>
                  <a:pt x="1685417" y="388819"/>
                  <a:pt x="1692275" y="408702"/>
                  <a:pt x="1692275" y="421958"/>
                </a:cubicBezTo>
                <a:cubicBezTo>
                  <a:pt x="1685417" y="441841"/>
                  <a:pt x="1678559" y="461725"/>
                  <a:pt x="1664843" y="474980"/>
                </a:cubicBezTo>
                <a:cubicBezTo>
                  <a:pt x="1664843" y="461725"/>
                  <a:pt x="1657985" y="441841"/>
                  <a:pt x="1657985" y="421958"/>
                </a:cubicBezTo>
                <a:cubicBezTo>
                  <a:pt x="1664843" y="408702"/>
                  <a:pt x="1671701" y="388819"/>
                  <a:pt x="1685417" y="368935"/>
                </a:cubicBezTo>
                <a:close/>
                <a:moveTo>
                  <a:pt x="113030" y="331470"/>
                </a:moveTo>
                <a:cubicBezTo>
                  <a:pt x="106398" y="344488"/>
                  <a:pt x="106398" y="364014"/>
                  <a:pt x="99765" y="377031"/>
                </a:cubicBezTo>
                <a:cubicBezTo>
                  <a:pt x="79869" y="390049"/>
                  <a:pt x="66604" y="403066"/>
                  <a:pt x="53340" y="409575"/>
                </a:cubicBezTo>
                <a:cubicBezTo>
                  <a:pt x="53340" y="396558"/>
                  <a:pt x="59972" y="377031"/>
                  <a:pt x="66604" y="364014"/>
                </a:cubicBezTo>
                <a:cubicBezTo>
                  <a:pt x="79869" y="350996"/>
                  <a:pt x="99765" y="337979"/>
                  <a:pt x="113030" y="331470"/>
                </a:cubicBezTo>
                <a:close/>
                <a:moveTo>
                  <a:pt x="1586230" y="321945"/>
                </a:moveTo>
                <a:cubicBezTo>
                  <a:pt x="1599311" y="335427"/>
                  <a:pt x="1618933" y="342168"/>
                  <a:pt x="1632014" y="355649"/>
                </a:cubicBezTo>
                <a:cubicBezTo>
                  <a:pt x="1638554" y="375871"/>
                  <a:pt x="1645095" y="389353"/>
                  <a:pt x="1651635" y="409575"/>
                </a:cubicBezTo>
                <a:cubicBezTo>
                  <a:pt x="1632014" y="396094"/>
                  <a:pt x="1618933" y="382612"/>
                  <a:pt x="1599311" y="375871"/>
                </a:cubicBezTo>
                <a:cubicBezTo>
                  <a:pt x="1592771" y="355649"/>
                  <a:pt x="1592771" y="342168"/>
                  <a:pt x="1586230" y="321945"/>
                </a:cubicBezTo>
                <a:close/>
                <a:moveTo>
                  <a:pt x="40386" y="303530"/>
                </a:moveTo>
                <a:cubicBezTo>
                  <a:pt x="46609" y="323414"/>
                  <a:pt x="52832" y="343297"/>
                  <a:pt x="59055" y="356553"/>
                </a:cubicBezTo>
                <a:cubicBezTo>
                  <a:pt x="52832" y="376436"/>
                  <a:pt x="52832" y="396320"/>
                  <a:pt x="46609" y="409575"/>
                </a:cubicBezTo>
                <a:cubicBezTo>
                  <a:pt x="40386" y="389692"/>
                  <a:pt x="34163" y="376436"/>
                  <a:pt x="27940" y="356553"/>
                </a:cubicBezTo>
                <a:cubicBezTo>
                  <a:pt x="27940" y="336669"/>
                  <a:pt x="34163" y="323414"/>
                  <a:pt x="40386" y="303530"/>
                </a:cubicBezTo>
                <a:close/>
                <a:moveTo>
                  <a:pt x="1659255" y="297180"/>
                </a:moveTo>
                <a:cubicBezTo>
                  <a:pt x="1666029" y="317064"/>
                  <a:pt x="1672802" y="336947"/>
                  <a:pt x="1679575" y="350203"/>
                </a:cubicBezTo>
                <a:cubicBezTo>
                  <a:pt x="1672802" y="370086"/>
                  <a:pt x="1666029" y="389970"/>
                  <a:pt x="1659255" y="403225"/>
                </a:cubicBezTo>
                <a:cubicBezTo>
                  <a:pt x="1652482" y="389970"/>
                  <a:pt x="1645709" y="370086"/>
                  <a:pt x="1638935" y="356831"/>
                </a:cubicBezTo>
                <a:cubicBezTo>
                  <a:pt x="1645709" y="336947"/>
                  <a:pt x="1652482" y="317064"/>
                  <a:pt x="1659255" y="297180"/>
                </a:cubicBezTo>
                <a:close/>
                <a:moveTo>
                  <a:pt x="1554480" y="262890"/>
                </a:moveTo>
                <a:cubicBezTo>
                  <a:pt x="1574006" y="269702"/>
                  <a:pt x="1593533" y="276514"/>
                  <a:pt x="1606550" y="290138"/>
                </a:cubicBezTo>
                <a:cubicBezTo>
                  <a:pt x="1619568" y="303761"/>
                  <a:pt x="1626076" y="324197"/>
                  <a:pt x="1632585" y="337820"/>
                </a:cubicBezTo>
                <a:cubicBezTo>
                  <a:pt x="1613059" y="331008"/>
                  <a:pt x="1600041" y="317385"/>
                  <a:pt x="1580515" y="310573"/>
                </a:cubicBezTo>
                <a:cubicBezTo>
                  <a:pt x="1574006" y="296949"/>
                  <a:pt x="1567498" y="276514"/>
                  <a:pt x="1554480" y="262890"/>
                </a:cubicBezTo>
                <a:close/>
                <a:moveTo>
                  <a:pt x="143510" y="262890"/>
                </a:moveTo>
                <a:cubicBezTo>
                  <a:pt x="137001" y="283210"/>
                  <a:pt x="123984" y="296757"/>
                  <a:pt x="117475" y="317077"/>
                </a:cubicBezTo>
                <a:cubicBezTo>
                  <a:pt x="104457" y="323850"/>
                  <a:pt x="84931" y="330624"/>
                  <a:pt x="65405" y="344170"/>
                </a:cubicBezTo>
                <a:cubicBezTo>
                  <a:pt x="71914" y="323850"/>
                  <a:pt x="84931" y="310304"/>
                  <a:pt x="91440" y="289984"/>
                </a:cubicBezTo>
                <a:cubicBezTo>
                  <a:pt x="104457" y="283210"/>
                  <a:pt x="123984" y="276437"/>
                  <a:pt x="143510" y="262890"/>
                </a:cubicBezTo>
                <a:close/>
                <a:moveTo>
                  <a:pt x="1626659" y="231775"/>
                </a:moveTo>
                <a:cubicBezTo>
                  <a:pt x="1632903" y="245031"/>
                  <a:pt x="1639147" y="258286"/>
                  <a:pt x="1651635" y="278170"/>
                </a:cubicBezTo>
                <a:cubicBezTo>
                  <a:pt x="1645391" y="298053"/>
                  <a:pt x="1639147" y="317937"/>
                  <a:pt x="1639147" y="337820"/>
                </a:cubicBezTo>
                <a:cubicBezTo>
                  <a:pt x="1632903" y="317937"/>
                  <a:pt x="1620414" y="304681"/>
                  <a:pt x="1614170" y="284798"/>
                </a:cubicBezTo>
                <a:cubicBezTo>
                  <a:pt x="1620414" y="264914"/>
                  <a:pt x="1620414" y="251659"/>
                  <a:pt x="1626659" y="231775"/>
                </a:cubicBezTo>
                <a:close/>
                <a:moveTo>
                  <a:pt x="71967" y="231775"/>
                </a:moveTo>
                <a:cubicBezTo>
                  <a:pt x="78211" y="251659"/>
                  <a:pt x="78211" y="271542"/>
                  <a:pt x="84455" y="291426"/>
                </a:cubicBezTo>
                <a:cubicBezTo>
                  <a:pt x="78211" y="304681"/>
                  <a:pt x="71967" y="324565"/>
                  <a:pt x="59478" y="337820"/>
                </a:cubicBezTo>
                <a:cubicBezTo>
                  <a:pt x="59478" y="317937"/>
                  <a:pt x="53234" y="304681"/>
                  <a:pt x="46990" y="284798"/>
                </a:cubicBezTo>
                <a:cubicBezTo>
                  <a:pt x="59478" y="264914"/>
                  <a:pt x="65722" y="251659"/>
                  <a:pt x="71967" y="231775"/>
                </a:cubicBezTo>
                <a:close/>
                <a:moveTo>
                  <a:pt x="178435" y="212725"/>
                </a:moveTo>
                <a:cubicBezTo>
                  <a:pt x="171926" y="225806"/>
                  <a:pt x="158909" y="238887"/>
                  <a:pt x="152400" y="258509"/>
                </a:cubicBezTo>
                <a:cubicBezTo>
                  <a:pt x="132874" y="265049"/>
                  <a:pt x="113347" y="271590"/>
                  <a:pt x="100330" y="278130"/>
                </a:cubicBezTo>
                <a:cubicBezTo>
                  <a:pt x="106839" y="258509"/>
                  <a:pt x="113347" y="245428"/>
                  <a:pt x="126365" y="232347"/>
                </a:cubicBezTo>
                <a:cubicBezTo>
                  <a:pt x="139382" y="225806"/>
                  <a:pt x="158909" y="219266"/>
                  <a:pt x="178435" y="212725"/>
                </a:cubicBezTo>
                <a:close/>
                <a:moveTo>
                  <a:pt x="1586738" y="165735"/>
                </a:moveTo>
                <a:cubicBezTo>
                  <a:pt x="1593596" y="178991"/>
                  <a:pt x="1607312" y="192246"/>
                  <a:pt x="1614170" y="212130"/>
                </a:cubicBezTo>
                <a:lnTo>
                  <a:pt x="1607384" y="271159"/>
                </a:lnTo>
                <a:lnTo>
                  <a:pt x="1607820" y="271780"/>
                </a:lnTo>
                <a:lnTo>
                  <a:pt x="1607331" y="271614"/>
                </a:lnTo>
                <a:lnTo>
                  <a:pt x="1607312" y="271780"/>
                </a:lnTo>
                <a:lnTo>
                  <a:pt x="1607200" y="271570"/>
                </a:lnTo>
                <a:lnTo>
                  <a:pt x="1547153" y="251206"/>
                </a:lnTo>
                <a:cubicBezTo>
                  <a:pt x="1540413" y="237490"/>
                  <a:pt x="1526931" y="216916"/>
                  <a:pt x="1520190" y="203200"/>
                </a:cubicBezTo>
                <a:cubicBezTo>
                  <a:pt x="1540413" y="210058"/>
                  <a:pt x="1560635" y="216916"/>
                  <a:pt x="1574116" y="223774"/>
                </a:cubicBezTo>
                <a:cubicBezTo>
                  <a:pt x="1580857" y="230632"/>
                  <a:pt x="1585913" y="239205"/>
                  <a:pt x="1590968" y="247777"/>
                </a:cubicBezTo>
                <a:lnTo>
                  <a:pt x="1605698" y="268757"/>
                </a:lnTo>
                <a:lnTo>
                  <a:pt x="1593596" y="246098"/>
                </a:lnTo>
                <a:cubicBezTo>
                  <a:pt x="1588453" y="238641"/>
                  <a:pt x="1583309" y="232014"/>
                  <a:pt x="1579880" y="225386"/>
                </a:cubicBezTo>
                <a:cubicBezTo>
                  <a:pt x="1579880" y="205502"/>
                  <a:pt x="1586738" y="185619"/>
                  <a:pt x="1586738" y="165735"/>
                </a:cubicBezTo>
                <a:close/>
                <a:moveTo>
                  <a:pt x="111887" y="165735"/>
                </a:moveTo>
                <a:cubicBezTo>
                  <a:pt x="111887" y="185619"/>
                  <a:pt x="118745" y="205502"/>
                  <a:pt x="118745" y="225386"/>
                </a:cubicBezTo>
                <a:cubicBezTo>
                  <a:pt x="111887" y="245269"/>
                  <a:pt x="98171" y="258525"/>
                  <a:pt x="91313" y="271780"/>
                </a:cubicBezTo>
                <a:cubicBezTo>
                  <a:pt x="84455" y="251897"/>
                  <a:pt x="84455" y="232013"/>
                  <a:pt x="84455" y="212130"/>
                </a:cubicBezTo>
                <a:cubicBezTo>
                  <a:pt x="91313" y="198874"/>
                  <a:pt x="98171" y="185619"/>
                  <a:pt x="111887" y="165735"/>
                </a:cubicBezTo>
                <a:close/>
                <a:moveTo>
                  <a:pt x="225425" y="159385"/>
                </a:moveTo>
                <a:cubicBezTo>
                  <a:pt x="211999" y="172720"/>
                  <a:pt x="198573" y="186055"/>
                  <a:pt x="191861" y="199390"/>
                </a:cubicBezTo>
                <a:cubicBezTo>
                  <a:pt x="171722" y="206058"/>
                  <a:pt x="151583" y="206058"/>
                  <a:pt x="131445" y="212725"/>
                </a:cubicBezTo>
                <a:cubicBezTo>
                  <a:pt x="144871" y="199390"/>
                  <a:pt x="151583" y="186055"/>
                  <a:pt x="165009" y="172720"/>
                </a:cubicBezTo>
                <a:cubicBezTo>
                  <a:pt x="185148" y="166053"/>
                  <a:pt x="205286" y="159385"/>
                  <a:pt x="225425" y="159385"/>
                </a:cubicBezTo>
                <a:close/>
                <a:moveTo>
                  <a:pt x="1473200" y="153035"/>
                </a:moveTo>
                <a:cubicBezTo>
                  <a:pt x="1493339" y="159306"/>
                  <a:pt x="1513477" y="165576"/>
                  <a:pt x="1533616" y="165576"/>
                </a:cubicBezTo>
                <a:cubicBezTo>
                  <a:pt x="1547042" y="178118"/>
                  <a:pt x="1553755" y="190659"/>
                  <a:pt x="1567180" y="203200"/>
                </a:cubicBezTo>
                <a:cubicBezTo>
                  <a:pt x="1547042" y="203200"/>
                  <a:pt x="1526903" y="196930"/>
                  <a:pt x="1506765" y="196930"/>
                </a:cubicBezTo>
                <a:cubicBezTo>
                  <a:pt x="1500052" y="178118"/>
                  <a:pt x="1486626" y="165576"/>
                  <a:pt x="1473200" y="153035"/>
                </a:cubicBezTo>
                <a:close/>
                <a:moveTo>
                  <a:pt x="1429385" y="112395"/>
                </a:moveTo>
                <a:cubicBezTo>
                  <a:pt x="1448816" y="112395"/>
                  <a:pt x="1468247" y="112395"/>
                  <a:pt x="1487678" y="112395"/>
                </a:cubicBezTo>
                <a:cubicBezTo>
                  <a:pt x="1500632" y="125942"/>
                  <a:pt x="1513586" y="139489"/>
                  <a:pt x="1526540" y="153035"/>
                </a:cubicBezTo>
                <a:cubicBezTo>
                  <a:pt x="1507109" y="146262"/>
                  <a:pt x="1487678" y="146262"/>
                  <a:pt x="1468247" y="146262"/>
                </a:cubicBezTo>
                <a:cubicBezTo>
                  <a:pt x="1455293" y="132715"/>
                  <a:pt x="1442339" y="119169"/>
                  <a:pt x="1429385" y="112395"/>
                </a:cubicBezTo>
                <a:close/>
                <a:moveTo>
                  <a:pt x="1532890" y="106045"/>
                </a:moveTo>
                <a:cubicBezTo>
                  <a:pt x="1546437" y="118999"/>
                  <a:pt x="1559984" y="131953"/>
                  <a:pt x="1573530" y="144907"/>
                </a:cubicBezTo>
                <a:cubicBezTo>
                  <a:pt x="1573530" y="164338"/>
                  <a:pt x="1573530" y="183769"/>
                  <a:pt x="1573530" y="203200"/>
                </a:cubicBezTo>
                <a:cubicBezTo>
                  <a:pt x="1559984" y="190246"/>
                  <a:pt x="1546437" y="177292"/>
                  <a:pt x="1539664" y="164338"/>
                </a:cubicBezTo>
                <a:cubicBezTo>
                  <a:pt x="1539664" y="144907"/>
                  <a:pt x="1532890" y="125476"/>
                  <a:pt x="1532890" y="106045"/>
                </a:cubicBezTo>
                <a:close/>
                <a:moveTo>
                  <a:pt x="159385" y="106045"/>
                </a:moveTo>
                <a:cubicBezTo>
                  <a:pt x="159385" y="125476"/>
                  <a:pt x="159385" y="144907"/>
                  <a:pt x="159385" y="164338"/>
                </a:cubicBezTo>
                <a:cubicBezTo>
                  <a:pt x="152527" y="177292"/>
                  <a:pt x="138811" y="190246"/>
                  <a:pt x="125095" y="203200"/>
                </a:cubicBezTo>
                <a:cubicBezTo>
                  <a:pt x="125095" y="183769"/>
                  <a:pt x="125095" y="170815"/>
                  <a:pt x="125095" y="151384"/>
                </a:cubicBezTo>
                <a:cubicBezTo>
                  <a:pt x="138811" y="131953"/>
                  <a:pt x="152527" y="118999"/>
                  <a:pt x="159385" y="106045"/>
                </a:cubicBezTo>
                <a:close/>
                <a:moveTo>
                  <a:pt x="1428552" y="65405"/>
                </a:moveTo>
                <a:cubicBezTo>
                  <a:pt x="1441490" y="79121"/>
                  <a:pt x="1460897" y="85979"/>
                  <a:pt x="1473835" y="99695"/>
                </a:cubicBezTo>
                <a:cubicBezTo>
                  <a:pt x="1454428" y="99695"/>
                  <a:pt x="1435021" y="99695"/>
                  <a:pt x="1415614" y="99695"/>
                </a:cubicBezTo>
                <a:cubicBezTo>
                  <a:pt x="1402676" y="92837"/>
                  <a:pt x="1389737" y="79121"/>
                  <a:pt x="1370330" y="72263"/>
                </a:cubicBezTo>
                <a:cubicBezTo>
                  <a:pt x="1389737" y="72263"/>
                  <a:pt x="1409145" y="65405"/>
                  <a:pt x="1428552" y="65405"/>
                </a:cubicBezTo>
                <a:close/>
                <a:moveTo>
                  <a:pt x="270764" y="65405"/>
                </a:moveTo>
                <a:cubicBezTo>
                  <a:pt x="290195" y="72179"/>
                  <a:pt x="309626" y="72179"/>
                  <a:pt x="322580" y="72179"/>
                </a:cubicBezTo>
                <a:cubicBezTo>
                  <a:pt x="309626" y="85725"/>
                  <a:pt x="296672" y="92499"/>
                  <a:pt x="283718" y="106045"/>
                </a:cubicBezTo>
                <a:cubicBezTo>
                  <a:pt x="264287" y="99272"/>
                  <a:pt x="244856" y="99272"/>
                  <a:pt x="225425" y="99272"/>
                </a:cubicBezTo>
                <a:cubicBezTo>
                  <a:pt x="238379" y="92499"/>
                  <a:pt x="251333" y="78952"/>
                  <a:pt x="270764" y="65405"/>
                </a:cubicBezTo>
                <a:close/>
                <a:moveTo>
                  <a:pt x="1482725" y="53340"/>
                </a:moveTo>
                <a:cubicBezTo>
                  <a:pt x="1495244" y="60053"/>
                  <a:pt x="1507762" y="73479"/>
                  <a:pt x="1520281" y="86905"/>
                </a:cubicBezTo>
                <a:cubicBezTo>
                  <a:pt x="1520281" y="107043"/>
                  <a:pt x="1526540" y="127182"/>
                  <a:pt x="1526540" y="147320"/>
                </a:cubicBezTo>
                <a:cubicBezTo>
                  <a:pt x="1514022" y="133895"/>
                  <a:pt x="1501503" y="120469"/>
                  <a:pt x="1488985" y="107043"/>
                </a:cubicBezTo>
                <a:cubicBezTo>
                  <a:pt x="1488985" y="93617"/>
                  <a:pt x="1482725" y="73479"/>
                  <a:pt x="1482725" y="53340"/>
                </a:cubicBezTo>
                <a:close/>
                <a:moveTo>
                  <a:pt x="219075" y="53340"/>
                </a:moveTo>
                <a:cubicBezTo>
                  <a:pt x="219075" y="73479"/>
                  <a:pt x="212362" y="93617"/>
                  <a:pt x="212362" y="113756"/>
                </a:cubicBezTo>
                <a:lnTo>
                  <a:pt x="192304" y="132978"/>
                </a:lnTo>
                <a:lnTo>
                  <a:pt x="210947" y="119169"/>
                </a:lnTo>
                <a:cubicBezTo>
                  <a:pt x="230378" y="112395"/>
                  <a:pt x="249809" y="112395"/>
                  <a:pt x="269240" y="112395"/>
                </a:cubicBezTo>
                <a:cubicBezTo>
                  <a:pt x="256286" y="125942"/>
                  <a:pt x="243332" y="139489"/>
                  <a:pt x="230378" y="146262"/>
                </a:cubicBezTo>
                <a:cubicBezTo>
                  <a:pt x="210947" y="153035"/>
                  <a:pt x="191516" y="153035"/>
                  <a:pt x="172085" y="153035"/>
                </a:cubicBezTo>
                <a:cubicBezTo>
                  <a:pt x="178562" y="146262"/>
                  <a:pt x="185039" y="139489"/>
                  <a:pt x="191516" y="133562"/>
                </a:cubicBezTo>
                <a:lnTo>
                  <a:pt x="191681" y="133440"/>
                </a:lnTo>
                <a:lnTo>
                  <a:pt x="172085" y="147320"/>
                </a:lnTo>
                <a:cubicBezTo>
                  <a:pt x="172085" y="133895"/>
                  <a:pt x="178798" y="113756"/>
                  <a:pt x="178798" y="93617"/>
                </a:cubicBezTo>
                <a:cubicBezTo>
                  <a:pt x="192223" y="80192"/>
                  <a:pt x="205649" y="66766"/>
                  <a:pt x="219075" y="53340"/>
                </a:cubicBezTo>
                <a:close/>
                <a:moveTo>
                  <a:pt x="1414145" y="6350"/>
                </a:moveTo>
                <a:cubicBezTo>
                  <a:pt x="1427410" y="13091"/>
                  <a:pt x="1440674" y="26573"/>
                  <a:pt x="1460571" y="33313"/>
                </a:cubicBezTo>
                <a:cubicBezTo>
                  <a:pt x="1467203" y="53536"/>
                  <a:pt x="1473835" y="73758"/>
                  <a:pt x="1473835" y="93980"/>
                </a:cubicBezTo>
                <a:cubicBezTo>
                  <a:pt x="1460571" y="80499"/>
                  <a:pt x="1447306" y="73758"/>
                  <a:pt x="1434042" y="60276"/>
                </a:cubicBezTo>
                <a:cubicBezTo>
                  <a:pt x="1427410" y="40054"/>
                  <a:pt x="1420777" y="26573"/>
                  <a:pt x="1414145" y="6350"/>
                </a:cubicBezTo>
                <a:close/>
                <a:moveTo>
                  <a:pt x="284480" y="6350"/>
                </a:moveTo>
                <a:cubicBezTo>
                  <a:pt x="277940" y="26573"/>
                  <a:pt x="271399" y="46795"/>
                  <a:pt x="264858" y="67017"/>
                </a:cubicBezTo>
                <a:cubicBezTo>
                  <a:pt x="251777" y="73758"/>
                  <a:pt x="238696" y="87239"/>
                  <a:pt x="219075" y="93980"/>
                </a:cubicBezTo>
                <a:cubicBezTo>
                  <a:pt x="225615" y="73758"/>
                  <a:pt x="232156" y="60276"/>
                  <a:pt x="238696" y="40054"/>
                </a:cubicBezTo>
                <a:cubicBezTo>
                  <a:pt x="251777" y="26573"/>
                  <a:pt x="271399" y="19832"/>
                  <a:pt x="284480" y="6350"/>
                </a:cubicBezTo>
                <a:close/>
                <a:moveTo>
                  <a:pt x="1329690" y="0"/>
                </a:moveTo>
                <a:lnTo>
                  <a:pt x="1389261" y="12567"/>
                </a:lnTo>
                <a:lnTo>
                  <a:pt x="1430020" y="59690"/>
                </a:lnTo>
                <a:lnTo>
                  <a:pt x="1370449" y="47124"/>
                </a:lnTo>
                <a:close/>
                <a:moveTo>
                  <a:pt x="369570" y="0"/>
                </a:moveTo>
                <a:lnTo>
                  <a:pt x="328811" y="46718"/>
                </a:lnTo>
                <a:lnTo>
                  <a:pt x="269240" y="65405"/>
                </a:lnTo>
                <a:lnTo>
                  <a:pt x="309999" y="186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 Light" panose="020B0502040204020203" charset="-122"/>
              <a:cs typeface="+mn-cs"/>
            </a:endParaRPr>
          </a:p>
        </p:txBody>
      </p:sp>
      <p:sp>
        <p:nvSpPr>
          <p:cNvPr id="815" name="文本框 814"/>
          <p:cNvSpPr txBox="1"/>
          <p:nvPr>
            <p:custDataLst>
              <p:tags r:id="rId15"/>
            </p:custDataLst>
          </p:nvPr>
        </p:nvSpPr>
        <p:spPr>
          <a:xfrm>
            <a:off x="3530309" y="4982112"/>
            <a:ext cx="1378714" cy="82593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en-US"/>
            </a:defPPr>
            <a:lvl1pPr marL="342900" indent="-342900">
              <a:lnSpc>
                <a:spcPct val="140000"/>
              </a:lnSpc>
              <a:buFont typeface="+mj-lt"/>
              <a:buAutoNum type="arabicPeriod"/>
              <a:defRPr kumimoji="1" sz="1400">
                <a:solidFill>
                  <a:srgbClr val="222222">
                    <a:lumMod val="75000"/>
                    <a:lumOff val="25000"/>
                  </a:srgbClr>
                </a:solidFill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zh-CN" altLang="en-US" spc="15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为不同场景定制化分类算法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19477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19477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0"/>
  <p:tag name="KSO_WM_TEMPLATE_COLOR_TYPE" val="1"/>
  <p:tag name="KSO_WM_TAG_VERSION" val="1.0"/>
  <p:tag name="KSO_WM_BEAUTIFY_FLAG" val="#wm#"/>
  <p:tag name="KSO_WM_TEMPLATE_CATEGORY" val="diagram"/>
  <p:tag name="KSO_WM_TEMPLATE_INDEX" val="2019477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51"/>
  <p:tag name="KSO_WM_SLIDE_ID" val="diagram51_4"/>
  <p:tag name="KSO_WM_TEMPLATE_SUBCATEGORY" val="0"/>
  <p:tag name="KSO_WM_SLIDE_TYPE" val="text"/>
  <p:tag name="KSO_WM_SLIDE_SUBTYPE" val="diag"/>
  <p:tag name="KSO_WM_SLIDE_ITEM_CNT" val="4"/>
  <p:tag name="KSO_WM_SLIDE_INDEX" val="4"/>
  <p:tag name="KSO_WM_SLIDE_SIZE" val="454.017*312.911"/>
  <p:tag name="KSO_WM_SLIDE_POSITION" val="86.122*137.99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1_1"/>
  <p:tag name="KSO_WM_UNIT_ID" val="diagram51_4*l_h_i*1_1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1_2"/>
  <p:tag name="KSO_WM_UNIT_ID" val="diagram51_4*l_h_i*1_1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51_4*l_h_i*1_1_3"/>
  <p:tag name="KSO_WM_TEMPLATE_CATEGORY" val="diagram"/>
  <p:tag name="KSO_WM_TEMPLATE_INDEX" val="5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51_4*l_h_f*1_1_1"/>
  <p:tag name="KSO_WM_TEMPLATE_CATEGORY" val="diagram"/>
  <p:tag name="KSO_WM_TEMPLATE_INDEX" val="51"/>
  <p:tag name="KSO_WM_UNIT_LAYERLEVEL" val="1_1_1"/>
  <p:tag name="KSO_WM_TAG_VERSION" val="1.0"/>
  <p:tag name="KSO_WM_BEAUTIFY_FLAG" val="#wm#"/>
  <p:tag name="KSO_WM_UNIT_PRESET_TEXT" val="单击此处添加&#10;文本具体内容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2_1"/>
  <p:tag name="KSO_WM_UNIT_ID" val="diagram51_4*l_h_i*1_2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2_2"/>
  <p:tag name="KSO_WM_UNIT_ID" val="diagram51_4*l_h_i*1_2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51_4*l_h_i*1_2_3"/>
  <p:tag name="KSO_WM_TEMPLATE_CATEGORY" val="diagram"/>
  <p:tag name="KSO_WM_TEMPLATE_INDEX" val="51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f"/>
  <p:tag name="KSO_WM_UNIT_INDEX" val="1_2_1"/>
  <p:tag name="KSO_WM_UNIT_ID" val="diagram51_4*l_h_f*1_2_1"/>
  <p:tag name="KSO_WM_UNIT_LAYERLEVEL" val="1_1_1"/>
  <p:tag name="KSO_WM_UNIT_VALUE" val="16"/>
  <p:tag name="KSO_WM_UNIT_HIGHLIGHT" val="0"/>
  <p:tag name="KSO_WM_UNIT_COMPATIBLE" val="0"/>
  <p:tag name="KSO_WM_DIAGRAM_GROUP_CODE" val="l1-1"/>
  <p:tag name="KSO_WM_UNIT_NOCLEAR" val="0"/>
  <p:tag name="KSO_WM_UNIT_DIAGRAM_ISNUMVISUAL" val="0"/>
  <p:tag name="KSO_WM_UNIT_DIAGRAM_ISREFERUNIT" val="0"/>
  <p:tag name="KSO_WM_UNIT_PRESET_TEXT" val="单击此处添加&#10;文本具体内容"/>
  <p:tag name="KSO_WM_UNIT_TEXT_FILL_FORE_SCHEMECOLOR_INDEX" val="13"/>
  <p:tag name="KSO_WM_UNIT_TEXT_FILL_TYPE" val="1"/>
  <p:tag name="KSO_WM_UNIT_USESOURCEFORMAT_APPLY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3_1"/>
  <p:tag name="KSO_WM_UNIT_ID" val="diagram51_4*l_h_i*1_3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3_2"/>
  <p:tag name="KSO_WM_UNIT_ID" val="diagram51_4*l_h_i*1_3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51_4*l_h_i*1_3_3"/>
  <p:tag name="KSO_WM_TEMPLATE_CATEGORY" val="diagram"/>
  <p:tag name="KSO_WM_TEMPLATE_INDEX" val="51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f"/>
  <p:tag name="KSO_WM_UNIT_INDEX" val="1_3_1"/>
  <p:tag name="KSO_WM_UNIT_ID" val="diagram51_4*l_h_f*1_3_1"/>
  <p:tag name="KSO_WM_UNIT_LAYERLEVEL" val="1_1_1"/>
  <p:tag name="KSO_WM_UNIT_VALUE" val="16"/>
  <p:tag name="KSO_WM_UNIT_HIGHLIGHT" val="0"/>
  <p:tag name="KSO_WM_UNIT_COMPATIBLE" val="0"/>
  <p:tag name="KSO_WM_DIAGRAM_GROUP_CODE" val="l1-1"/>
  <p:tag name="KSO_WM_UNIT_NOCLEAR" val="0"/>
  <p:tag name="KSO_WM_UNIT_DIAGRAM_ISNUMVISUAL" val="0"/>
  <p:tag name="KSO_WM_UNIT_DIAGRAM_ISREFERUNIT" val="0"/>
  <p:tag name="KSO_WM_UNIT_PRESET_TEXT" val="单击此处添加&#10;文本具体内容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4_1"/>
  <p:tag name="KSO_WM_UNIT_ID" val="diagram51_4*l_h_i*1_4_1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i"/>
  <p:tag name="KSO_WM_UNIT_INDEX" val="1_4_2"/>
  <p:tag name="KSO_WM_UNIT_ID" val="diagram51_4*l_h_i*1_4_2"/>
  <p:tag name="KSO_WM_UNIT_LAYERLEVEL" val="1_1_1"/>
  <p:tag name="KSO_WM_DIAGRAM_GROUP_CODE" val="l1-1"/>
  <p:tag name="KSO_WM_UNIT_HIGHLIGHT" val="0"/>
  <p:tag name="KSO_WM_UNIT_COMPATIBLE" val="0"/>
  <p:tag name="KSO_WM_UNIT_DIAGRAM_ISNUMVISUAL" val="0"/>
  <p:tag name="KSO_WM_UNIT_DIAGRAM_ISREFERUNIT" val="0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51_4*l_h_i*1_4_3"/>
  <p:tag name="KSO_WM_TEMPLATE_CATEGORY" val="diagram"/>
  <p:tag name="KSO_WM_TEMPLATE_INDEX" val="51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TYPE" val="l_h_f"/>
  <p:tag name="KSO_WM_UNIT_INDEX" val="1_4_1"/>
  <p:tag name="KSO_WM_UNIT_ID" val="diagram51_4*l_h_f*1_4_1"/>
  <p:tag name="KSO_WM_UNIT_LAYERLEVEL" val="1_1_1"/>
  <p:tag name="KSO_WM_UNIT_VALUE" val="16"/>
  <p:tag name="KSO_WM_UNIT_HIGHLIGHT" val="0"/>
  <p:tag name="KSO_WM_UNIT_COMPATIBLE" val="0"/>
  <p:tag name="KSO_WM_DIAGRAM_GROUP_CODE" val="l1-1"/>
  <p:tag name="KSO_WM_UNIT_NOCLEAR" val="0"/>
  <p:tag name="KSO_WM_UNIT_DIAGRAM_ISNUMVISUAL" val="0"/>
  <p:tag name="KSO_WM_UNIT_DIAGRAM_ISREFERUNIT" val="0"/>
  <p:tag name="KSO_WM_UNIT_PRESET_TEXT" val="单击此处添加&#10;文本具体内容"/>
  <p:tag name="KSO_WM_UNIT_TEXT_FILL_FORE_SCHEMECOLOR_INDEX" val="13"/>
  <p:tag name="KSO_WM_UNIT_TEXT_FILL_TYPE" val="1"/>
  <p:tag name="KSO_WM_UNIT_USESOURCEFORMAT_APPLY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51"/>
  <p:tag name="KSO_WM_UNIT_RELATE_UNITID" val="256*l*1"/>
  <p:tag name="KSO_WM_UNIT_TYPE" val="a"/>
  <p:tag name="KSO_WM_UNIT_INDEX" val="1"/>
  <p:tag name="KSO_WM_UNIT_ID" val="diagram51_4*a*1"/>
  <p:tag name="KSO_WM_UNIT_LAYERLEVEL" val="1"/>
  <p:tag name="KSO_WM_UNIT_VALUE" val="26"/>
  <p:tag name="KSO_WM_UNIT_ISCONTENTSTITLE" val="0"/>
  <p:tag name="KSO_WM_UNIT_HIGHLIGHT" val="0"/>
  <p:tag name="KSO_WM_UNIT_COMPATIBLE" val="0"/>
  <p:tag name="KSO_WM_UNIT_NOCLEAR" val="0"/>
  <p:tag name="KSO_WM_UNIT_DIAGRAM_ISNUMVISUAL" val="0"/>
  <p:tag name="KSO_WM_UNIT_DIAGRAM_ISREFERUNIT" val="0"/>
  <p:tag name="KSO_WM_DIAGRAM_GROUP_CODE" val="l1-1"/>
  <p:tag name="KSO_WM_UNIT_PRESET_TEXT" val="单击此处添加标题"/>
  <p:tag name="KSO_WM_UNIT_TEXT_FILL_FORE_SCHEMECOLOR_INDEX" val="5"/>
  <p:tag name="KSO_WM_UNIT_TEXT_FILL_TYPE" val="1"/>
  <p:tag name="KSO_WM_UNIT_USESOURCEFORMAT_APPLY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288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202882"/>
  <p:tag name="KSO_WM_SLIDE_LAYOUT" val="a_f"/>
  <p:tag name="KSO_WM_SLIDE_LAYOUT_CNT" val="1_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882_1*f*1"/>
  <p:tag name="KSO_WM_TEMPLATE_CATEGORY" val="diagram"/>
  <p:tag name="KSO_WM_TEMPLATE_INDEX" val="20202882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882_1*a*1"/>
  <p:tag name="KSO_WM_TEMPLATE_CATEGORY" val="diagram"/>
  <p:tag name="KSO_WM_TEMPLATE_INDEX" val="20202882"/>
  <p:tag name="KSO_WM_UNIT_LAYERLEVEL" val="1"/>
  <p:tag name="KSO_WM_TAG_VERSION" val="1.0"/>
  <p:tag name="KSO_WM_BEAUTIFY_FLAG" val="#wm#"/>
  <p:tag name="KSO_WM_UNIT_PRESET_TEXT" val="单击此处添加标题内容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882_1*i*2"/>
  <p:tag name="KSO_WM_TEMPLATE_CATEGORY" val="diagram"/>
  <p:tag name="KSO_WM_TEMPLATE_INDEX" val="20202882"/>
  <p:tag name="KSO_WM_UNIT_LAYERLEVEL" val="1"/>
  <p:tag name="KSO_WM_TAG_VERSION" val="1.0"/>
  <p:tag name="KSO_WM_BEAUTIFY_FLAG" val="#wm#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882_1*i*1"/>
  <p:tag name="KSO_WM_TEMPLATE_CATEGORY" val="diagram"/>
  <p:tag name="KSO_WM_TEMPLATE_INDEX" val="20202882"/>
  <p:tag name="KSO_WM_UNIT_LAYERLEVEL" val="1"/>
  <p:tag name="KSO_WM_TAG_VERSION" val="1.0"/>
  <p:tag name="KSO_WM_BEAUTIFY_FLAG" val="#wm#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882_1*i*3"/>
  <p:tag name="KSO_WM_TEMPLATE_CATEGORY" val="diagram"/>
  <p:tag name="KSO_WM_TEMPLATE_INDEX" val="20202882"/>
  <p:tag name="KSO_WM_UNIT_LAYERLEVEL" val="1"/>
  <p:tag name="KSO_WM_TAG_VERSION" val="1.0"/>
  <p:tag name="KSO_WM_BEAUTIFY_FLAG" val="#wm#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882_1*i*4"/>
  <p:tag name="KSO_WM_TEMPLATE_CATEGORY" val="diagram"/>
  <p:tag name="KSO_WM_TEMPLATE_INDEX" val="20202882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288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39"/>
  <p:tag name="KSO_WM_SLIDE_POSITION" val="0*0"/>
  <p:tag name="KSO_WM_TAG_VERSION" val="1.0"/>
  <p:tag name="KSO_WM_BEAUTIFY_FLAG" val="#wm#"/>
  <p:tag name="KSO_WM_TEMPLATE_CATEGORY" val="diagram"/>
  <p:tag name="KSO_WM_TEMPLATE_INDEX" val="20202882"/>
  <p:tag name="KSO_WM_SLIDE_LAYOUT" val="a_f"/>
  <p:tag name="KSO_WM_SLIDE_LAYOUT_CNT" val="1_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7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2882_1*f*1"/>
  <p:tag name="KSO_WM_TEMPLATE_CATEGORY" val="diagram"/>
  <p:tag name="KSO_WM_TEMPLATE_INDEX" val="20202882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2882_1*a*1"/>
  <p:tag name="KSO_WM_TEMPLATE_CATEGORY" val="diagram"/>
  <p:tag name="KSO_WM_TEMPLATE_INDEX" val="20202882"/>
  <p:tag name="KSO_WM_UNIT_LAYERLEVEL" val="1"/>
  <p:tag name="KSO_WM_TAG_VERSION" val="1.0"/>
  <p:tag name="KSO_WM_BEAUTIFY_FLAG" val="#wm#"/>
  <p:tag name="KSO_WM_UNIT_PRESET_TEXT" val="单击此处添加标题内容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882_1*i*2"/>
  <p:tag name="KSO_WM_TEMPLATE_CATEGORY" val="diagram"/>
  <p:tag name="KSO_WM_TEMPLATE_INDEX" val="20202882"/>
  <p:tag name="KSO_WM_UNIT_LAYERLEVEL" val="1"/>
  <p:tag name="KSO_WM_TAG_VERSION" val="1.0"/>
  <p:tag name="KSO_WM_BEAUTIFY_FLAG" val="#wm#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882_1*i*1"/>
  <p:tag name="KSO_WM_TEMPLATE_CATEGORY" val="diagram"/>
  <p:tag name="KSO_WM_TEMPLATE_INDEX" val="20202882"/>
  <p:tag name="KSO_WM_UNIT_LAYERLEVEL" val="1"/>
  <p:tag name="KSO_WM_TAG_VERSION" val="1.0"/>
  <p:tag name="KSO_WM_BEAUTIFY_FLAG" val="#wm#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882_1*i*3"/>
  <p:tag name="KSO_WM_TEMPLATE_CATEGORY" val="diagram"/>
  <p:tag name="KSO_WM_TEMPLATE_INDEX" val="20202882"/>
  <p:tag name="KSO_WM_UNIT_LAYERLEVEL" val="1"/>
  <p:tag name="KSO_WM_TAG_VERSION" val="1.0"/>
  <p:tag name="KSO_WM_BEAUTIFY_FLAG" val="#wm#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882_1*i*4"/>
  <p:tag name="KSO_WM_TEMPLATE_CATEGORY" val="diagram"/>
  <p:tag name="KSO_WM_TEMPLATE_INDEX" val="20202882"/>
  <p:tag name="KSO_WM_UNIT_LAYERLEVEL" val="1"/>
  <p:tag name="KSO_WM_TAG_VERSION" val="1.0"/>
  <p:tag name="KSO_WM_BEAUTIFY_FLAG" val="#wm#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7308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2882_1*i*2"/>
  <p:tag name="KSO_WM_TEMPLATE_CATEGORY" val="diagram"/>
  <p:tag name="KSO_WM_TEMPLATE_INDEX" val="20202882"/>
  <p:tag name="KSO_WM_UNIT_LAYERLEVEL" val="1"/>
  <p:tag name="KSO_WM_TAG_VERSION" val="1.0"/>
  <p:tag name="KSO_WM_BEAUTIFY_FLAG" val="#wm#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2882_1*i*1"/>
  <p:tag name="KSO_WM_TEMPLATE_CATEGORY" val="diagram"/>
  <p:tag name="KSO_WM_TEMPLATE_INDEX" val="20202882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2882_1*i*3"/>
  <p:tag name="KSO_WM_TEMPLATE_CATEGORY" val="diagram"/>
  <p:tag name="KSO_WM_TEMPLATE_INDEX" val="20202882"/>
  <p:tag name="KSO_WM_UNIT_LAYERLEVEL" val="1"/>
  <p:tag name="KSO_WM_TAG_VERSION" val="1.0"/>
  <p:tag name="KSO_WM_BEAUTIFY_FLAG" val="#wm#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2882_1*i*4"/>
  <p:tag name="KSO_WM_TEMPLATE_CATEGORY" val="diagram"/>
  <p:tag name="KSO_WM_TEMPLATE_INDEX" val="20202882"/>
  <p:tag name="KSO_WM_UNIT_LAYERLEVEL" val="1"/>
  <p:tag name="KSO_WM_TAG_VERSION" val="1.0"/>
  <p:tag name="KSO_WM_BEAUTIFY_FLAG" val="#wm#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COLORSCHEME_VERSION" val="3.2"/>
  <p:tag name="KSO_WM_SLIDE_ID" val="diagram20194772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16*684"/>
  <p:tag name="KSO_WM_SLIDE_POSITION" val="43*0"/>
  <p:tag name="KSO_WM_TAG_VERSION" val="1.0"/>
  <p:tag name="KSO_WM_BEAUTIFY_FLAG" val="#wm#"/>
  <p:tag name="KSO_WM_TEMPLATE_CATEGORY" val="diagram"/>
  <p:tag name="KSO_WM_TEMPLATE_INDEX" val="20194772"/>
  <p:tag name="KSO_WM_SLIDE_LAYOUT" val="a_f"/>
  <p:tag name="KSO_WM_SLIDE_LAYOUT_CNT" val="1_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4"/>
  <p:tag name="KSO_WM_UNIT_COLOR_SCHEME_PARENT_PAGE" val="0_1"/>
  <p:tag name="KSO_WM_UNIT_DECOLORIZATION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194772_1*i*1"/>
  <p:tag name="KSO_WM_TEMPLATE_CATEGORY" val="diagram"/>
  <p:tag name="KSO_WM_TEMPLATE_INDEX" val="20194772"/>
  <p:tag name="KSO_WM_UNIT_LAYERLEVEL" val="1"/>
  <p:tag name="KSO_WM_TAG_VERSION" val="1.0"/>
  <p:tag name="KSO_WM_BEAUTIFY_FLAG" val="#wm#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COLOR_SCHEME_SHAPE_ID" val="6"/>
  <p:tag name="KSO_WM_UNIT_COLOR_SCHEME_PARENT_PAGE" val="0_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194772_1*i*2"/>
  <p:tag name="KSO_WM_TEMPLATE_CATEGORY" val="diagram"/>
  <p:tag name="KSO_WM_TEMPLATE_INDEX" val="20194772"/>
  <p:tag name="KSO_WM_UNIT_LAYERLEVEL" val="1"/>
  <p:tag name="KSO_WM_TAG_VERSION" val="1.0"/>
  <p:tag name="KSO_WM_BEAUTIFY_FLAG" val="#wm#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a-4-2"/>
  <p:tag name="KSO_WM_UNIT_COLOR_SCHEME_SHAPE_ID" val="8"/>
  <p:tag name="KSO_WM_UNIT_COLOR_SCHEME_PARENT_PAGE" val="0_1"/>
  <p:tag name="KSO_WM_UNIT_ISCONTENTS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194772_1*a*1"/>
  <p:tag name="KSO_WM_TEMPLATE_CATEGORY" val="diagram"/>
  <p:tag name="KSO_WM_TEMPLATE_INDEX" val="20194772"/>
  <p:tag name="KSO_WM_UNIT_LAYERLEVEL" val="1"/>
  <p:tag name="KSO_WM_TAG_VERSION" val="1.0"/>
  <p:tag name="KSO_WM_BEAUTIFY_FLAG" val="#wm#"/>
  <p:tag name="KSO_WM_UNIT_PRESET_TEXT" val="单击此处添加标题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382"/>
  <p:tag name="KSO_WM_SLIDE_ID" val="diagram20201382_1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2"/>
  <p:tag name="KSO_WM_SLIDE_INDEX" val="1"/>
  <p:tag name="KSO_WM_SLIDE_SIZE" val="960*540"/>
  <p:tag name="KSO_WM_SLIDE_POSITION" val="0*0"/>
  <p:tag name="KSO_WM_DIAGRAM_GROUP_CODE" val="m1-1"/>
  <p:tag name="KSO_WM_SLIDE_DIAGTYPE" val="m"/>
  <p:tag name="KSO_WM_TAG_VERSION" val="1.0"/>
  <p:tag name="KSO_WM_SLIDE_LAYOUT" val="a_b_m"/>
  <p:tag name="KSO_WM_SLIDE_LAYOUT_CNT" val="1_1_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169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d"/>
  <p:tag name="KSO_WM_UNIT_INDEX" val="1_1_1"/>
  <p:tag name="KSO_WM_UNIT_ID" val="diagram20201382_1*m_h_d*1_1_1"/>
  <p:tag name="KSO_WM_TEMPLATE_CATEGORY" val="diagram"/>
  <p:tag name="KSO_WM_TEMPLATE_INDEX" val="20201382"/>
  <p:tag name="KSO_WM_UNIT_SUPPORT_UNIT_TYPE" val="[&quot;all&quot;]"/>
  <p:tag name="KSO_WM_UNIT_LAYERLEVEL" val="1_1_1"/>
  <p:tag name="KSO_WM_TAG_VERSION" val="1.0"/>
  <p:tag name="KSO_WM_BEAUTIFY_FLAG" val="#wm#"/>
  <p:tag name="KSO_WM_UNIT_USESOURCEFORMAT_APPLY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169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d"/>
  <p:tag name="KSO_WM_UNIT_INDEX" val="1_2_1"/>
  <p:tag name="KSO_WM_UNIT_ID" val="diagram20201382_1*m_h_d*1_2_1"/>
  <p:tag name="KSO_WM_TEMPLATE_CATEGORY" val="diagram"/>
  <p:tag name="KSO_WM_TEMPLATE_INDEX" val="20201382"/>
  <p:tag name="KSO_WM_UNIT_SUPPORT_UNIT_TYPE" val="[&quot;all&quot;]"/>
  <p:tag name="KSO_WM_UNIT_LAYERLEVEL" val="1_1_1"/>
  <p:tag name="KSO_WM_TAG_VERSION" val="1.0"/>
  <p:tag name="KSO_WM_BEAUTIFY_FLAG" val="#wm#"/>
  <p:tag name="KSO_WM_UNIT_USESOURCEFORMAT_APPLY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1382_1*i*1"/>
  <p:tag name="KSO_WM_TEMPLATE_CATEGORY" val="diagram"/>
  <p:tag name="KSO_WM_TEMPLATE_INDEX" val="20201382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招聘痛点"/>
  <p:tag name="KSO_WM_UNIT_NOCLEAR" val="0"/>
  <p:tag name="KSO_WM_UNIT_VALUE" val="3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1382_1*a*1"/>
  <p:tag name="KSO_WM_TEMPLATE_CATEGORY" val="diagram"/>
  <p:tag name="KSO_WM_TEMPLATE_INDEX" val="20201382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RECRUITMENT"/>
  <p:tag name="KSO_WM_UNIT_NOCLEAR" val="0"/>
  <p:tag name="KSO_WM_UNIT_VALUE" val="6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b"/>
  <p:tag name="KSO_WM_UNIT_INDEX" val="1"/>
  <p:tag name="KSO_WM_UNIT_ID" val="diagram20201382_1*b*1"/>
  <p:tag name="KSO_WM_TEMPLATE_CATEGORY" val="diagram"/>
  <p:tag name="KSO_WM_TEMPLATE_INDEX" val="20201382"/>
  <p:tag name="KSO_WM_UNIT_LAYERLEVEL" val="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i"/>
  <p:tag name="KSO_WM_UNIT_INDEX" val="1_1_1_1"/>
  <p:tag name="KSO_WM_UNIT_ID" val="diagram20201382_1*m_h_h_i*1_1_1_1"/>
  <p:tag name="KSO_WM_TEMPLATE_CATEGORY" val="diagram"/>
  <p:tag name="KSO_WM_TEMPLATE_INDEX" val="20201382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海淘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1_1"/>
  <p:tag name="KSO_WM_UNIT_ID" val="diagram20201382_1*m_h_h_f*1_1_1_1"/>
  <p:tag name="KSO_WM_TEMPLATE_CATEGORY" val="diagram"/>
  <p:tag name="KSO_WM_TEMPLATE_INDEX" val="20201382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i"/>
  <p:tag name="KSO_WM_UNIT_INDEX" val="1_1_2_2"/>
  <p:tag name="KSO_WM_UNIT_ID" val="diagram20201382_1*m_h_h_i*1_1_2_2"/>
  <p:tag name="KSO_WM_TEMPLATE_CATEGORY" val="diagram"/>
  <p:tag name="KSO_WM_TEMPLATE_INDEX" val="20201382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海选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2_1"/>
  <p:tag name="KSO_WM_UNIT_ID" val="diagram20201382_1*m_h_h_f*1_1_2_1"/>
  <p:tag name="KSO_WM_TEMPLATE_CATEGORY" val="diagram"/>
  <p:tag name="KSO_WM_TEMPLATE_INDEX" val="20201382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i"/>
  <p:tag name="KSO_WM_UNIT_INDEX" val="1_1_3_2"/>
  <p:tag name="KSO_WM_UNIT_ID" val="diagram20201382_1*m_h_h_i*1_1_3_2"/>
  <p:tag name="KSO_WM_TEMPLATE_CATEGORY" val="diagram"/>
  <p:tag name="KSO_WM_TEMPLATE_INDEX" val="20201382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海约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1_3_1"/>
  <p:tag name="KSO_WM_UNIT_ID" val="diagram20201382_1*m_h_h_f*1_1_3_1"/>
  <p:tag name="KSO_WM_TEMPLATE_CATEGORY" val="diagram"/>
  <p:tag name="KSO_WM_TEMPLATE_INDEX" val="20201382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i"/>
  <p:tag name="KSO_WM_UNIT_INDEX" val="1_1_2_1"/>
  <p:tag name="KSO_WM_UNIT_ID" val="diagram20201382_1*m_h_h_i*1_1_2_1"/>
  <p:tag name="KSO_WM_TEMPLATE_CATEGORY" val="diagram"/>
  <p:tag name="KSO_WM_TEMPLATE_INDEX" val="20201382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i"/>
  <p:tag name="KSO_WM_UNIT_INDEX" val="1_1_3_1"/>
  <p:tag name="KSO_WM_UNIT_ID" val="diagram20201382_1*m_h_h_i*1_1_3_1"/>
  <p:tag name="KSO_WM_TEMPLATE_CATEGORY" val="diagram"/>
  <p:tag name="KSO_WM_TEMPLATE_INDEX" val="20201382"/>
  <p:tag name="KSO_WM_UNIT_LAYERLEVEL" val="1_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企业痛点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1382_1*m_h_a*1_1_1"/>
  <p:tag name="KSO_WM_TEMPLATE_CATEGORY" val="diagram"/>
  <p:tag name="KSO_WM_TEMPLATE_INDEX" val="20201382"/>
  <p:tag name="KSO_WM_UNIT_LAYERLEVEL" val="1_1_1"/>
  <p:tag name="KSO_WM_TAG_VERSION" val="1.0"/>
  <p:tag name="KSO_WM_BEAUTIFY_FLAG" val="#wm#"/>
  <p:tag name="KSO_WM_UNIT_TEXT_FILL_FORE_SCHEMECOLOR_INDEX" val="5"/>
  <p:tag name="KSO_WM_UNIT_TEXT_FILL_TYPE" val="1"/>
  <p:tag name="KSO_WM_UNIT_USESOURCEFORMAT_APPLY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i"/>
  <p:tag name="KSO_WM_UNIT_INDEX" val="1_2_2_2"/>
  <p:tag name="KSO_WM_UNIT_ID" val="diagram20201382_1*m_h_h_i*1_2_2_2"/>
  <p:tag name="KSO_WM_TEMPLATE_CATEGORY" val="diagram"/>
  <p:tag name="KSO_WM_TEMPLATE_INDEX" val="20201382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i"/>
  <p:tag name="KSO_WM_UNIT_INDEX" val="1_2_1_1"/>
  <p:tag name="KSO_WM_UNIT_ID" val="diagram20201382_1*m_h_h_i*1_2_1_1"/>
  <p:tag name="KSO_WM_TEMPLATE_CATEGORY" val="diagram"/>
  <p:tag name="KSO_WM_TEMPLATE_INDEX" val="20201382"/>
  <p:tag name="KSO_WM_UNIT_LAYERLEVEL" val="1_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海选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1_1"/>
  <p:tag name="KSO_WM_UNIT_ID" val="diagram20201382_1*m_h_h_f*1_2_1_1"/>
  <p:tag name="KSO_WM_TEMPLATE_CATEGORY" val="diagram"/>
  <p:tag name="KSO_WM_TEMPLATE_INDEX" val="20201382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i"/>
  <p:tag name="KSO_WM_UNIT_INDEX" val="1_2_2_1"/>
  <p:tag name="KSO_WM_UNIT_ID" val="diagram20201382_1*m_h_h_i*1_2_2_1"/>
  <p:tag name="KSO_WM_TEMPLATE_CATEGORY" val="diagram"/>
  <p:tag name="KSO_WM_TEMPLATE_INDEX" val="20201382"/>
  <p:tag name="KSO_WM_UNIT_LAYERLEVEL" val="1_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海投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2_1"/>
  <p:tag name="KSO_WM_UNIT_ID" val="diagram20201382_1*m_h_h_f*1_2_2_1"/>
  <p:tag name="KSO_WM_TEMPLATE_CATEGORY" val="diagram"/>
  <p:tag name="KSO_WM_TEMPLATE_INDEX" val="20201382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i"/>
  <p:tag name="KSO_WM_UNIT_INDEX" val="1_2_3_2"/>
  <p:tag name="KSO_WM_UNIT_ID" val="diagram20201382_1*m_h_h_i*1_2_3_2"/>
  <p:tag name="KSO_WM_TEMPLATE_CATEGORY" val="diagram"/>
  <p:tag name="KSO_WM_TEMPLATE_INDEX" val="20201382"/>
  <p:tag name="KSO_WM_UNIT_LAYERLEVEL" val="1_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苦苦等待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2_3_1"/>
  <p:tag name="KSO_WM_UNIT_ID" val="diagram20201382_1*m_h_h_f*1_2_3_1"/>
  <p:tag name="KSO_WM_TEMPLATE_CATEGORY" val="diagram"/>
  <p:tag name="KSO_WM_TEMPLATE_INDEX" val="20201382"/>
  <p:tag name="KSO_WM_UNIT_LAYERLEVEL" val="1_1_1_1"/>
  <p:tag name="KSO_WM_TAG_VERSION" val="1.0"/>
  <p:tag name="KSO_WM_BEAUTIFY_FLAG" val="#wm#"/>
  <p:tag name="KSO_WM_UNIT_TEXT_FILL_FORE_SCHEMECOLOR_INDEX" val="14"/>
  <p:tag name="KSO_WM_UNIT_TEXT_FILL_TYPE" val="1"/>
  <p:tag name="KSO_WM_UNIT_USESOURCEFORMAT_APPLY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i"/>
  <p:tag name="KSO_WM_UNIT_INDEX" val="1_2_3_1"/>
  <p:tag name="KSO_WM_UNIT_ID" val="diagram20201382_1*m_h_h_i*1_2_3_1"/>
  <p:tag name="KSO_WM_TEMPLATE_CATEGORY" val="diagram"/>
  <p:tag name="KSO_WM_TEMPLATE_INDEX" val="20201382"/>
  <p:tag name="KSO_WM_UNIT_LAYERLEVEL" val="1_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人才痛点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1382_1*m_h_a*1_2_1"/>
  <p:tag name="KSO_WM_TEMPLATE_CATEGORY" val="diagram"/>
  <p:tag name="KSO_WM_TEMPLATE_INDEX" val="20201382"/>
  <p:tag name="KSO_WM_UNIT_LAYERLEVEL" val="1_1_1"/>
  <p:tag name="KSO_WM_TAG_VERSION" val="1.0"/>
  <p:tag name="KSO_WM_BEAUTIFY_FLAG" val="#wm#"/>
  <p:tag name="KSO_WM_UNIT_TEXT_FILL_FORE_SCHEMECOLOR_INDEX" val="6"/>
  <p:tag name="KSO_WM_UNIT_TEXT_FILL_TYPE" val="1"/>
  <p:tag name="KSO_WM_UNIT_USESOURCEFORMAT_APPLY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201338"/>
  <p:tag name="KSO_WM_SLIDE_ID" val="diagram20201338_1"/>
  <p:tag name="KSO_WM_TEMPLATE_SUBCATEGORY" val="0"/>
  <p:tag name="KSO_WM_SLIDE_TYPE" val="text"/>
  <p:tag name="KSO_WM_SLIDE_SUBTYPE" val="diag"/>
  <p:tag name="KSO_WM_SLIDE_ITEM_CNT" val="6"/>
  <p:tag name="KSO_WM_SLIDE_INDEX" val="1"/>
  <p:tag name="KSO_WM_SLIDE_SIZE" val="340.55*326.1"/>
  <p:tag name="KSO_WM_SLIDE_POSITION" val="58.5999*145.4"/>
  <p:tag name="KSO_WM_TAG_VERSION" val="1.0"/>
  <p:tag name="KSO_WM_SLIDE_LAYOUT" val="a_b_d_y_l"/>
  <p:tag name="KSO_WM_SLIDE_LAYOUT_CNT" val="1_1_1_1_1"/>
  <p:tag name="KSO_WM_DIAGRAM_GROUP_CODE" val="l1-1"/>
  <p:tag name="KSO_WM_SLIDE_DIAGTYPE" val="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38_1*y*1"/>
  <p:tag name="KSO_WM_TEMPLATE_CATEGORY" val="diagram"/>
  <p:tag name="KSO_WM_TEMPLATE_INDEX" val="20201338"/>
  <p:tag name="KSO_WM_UNIT_LAYERLEVEL" val="1"/>
  <p:tag name="KSO_WM_TAG_VERSION" val="1.0"/>
  <p:tag name="KSO_WM_BEAUTIFY_FLAG" val="#wm#"/>
  <p:tag name="KSO_WM_DIAGRAM_GROUP_CODE" val="l1-1"/>
  <p:tag name="KSO_WM_UNIT_TYPE" val="y"/>
  <p:tag name="KSO_WM_UNIT_INDEX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成果展示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1338_1*a*1"/>
  <p:tag name="KSO_WM_TEMPLATE_CATEGORY" val="diagram"/>
  <p:tag name="KSO_WM_TEMPLATE_INDEX" val="20201338"/>
  <p:tag name="KSO_WM_UNIT_LAYERLEVEL" val="1"/>
  <p:tag name="KSO_WM_TAG_VERSION" val="1.0"/>
  <p:tag name="KSO_WM_BEAUTIFY_FLAG" val="#wm#"/>
  <p:tag name="KSO_WM_DIAGRAM_GROUP_CODE" val="l1-1"/>
  <p:tag name="KSO_WM_UNIT_TEXT_FILL_FORE_SCHEMECOLOR_INDEX" val="14"/>
  <p:tag name="KSO_WM_UNIT_TEXT_FILL_TYPE" val="1"/>
  <p:tag name="KSO_WM_UNIT_USESOURCEFORMAT_APPLY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38_1*l_h_i*1_1_1"/>
  <p:tag name="KSO_WM_TEMPLATE_CATEGORY" val="diagram"/>
  <p:tag name="KSO_WM_TEMPLATE_INDEX" val="2020133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16"/>
  <p:tag name="KSO_WM_UNIT_FILL_TYPE" val="1"/>
  <p:tag name="KSO_WM_UNIT_USESOURCEFORMAT_APPLY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38_1*l_h_f*1_1_1"/>
  <p:tag name="KSO_WM_TEMPLATE_CATEGORY" val="diagram"/>
  <p:tag name="KSO_WM_TEMPLATE_INDEX" val="20201338"/>
  <p:tag name="KSO_WM_UNIT_LAYERLEVEL" val="1_1_1"/>
  <p:tag name="KSO_WM_TAG_VERSION" val="1.0"/>
  <p:tag name="KSO_WM_BEAUTIFY_FLAG" val="#wm#"/>
  <p:tag name="KSO_WM_UNIT_PRESET_TEXT" val="世界&#10;五百强企业"/>
  <p:tag name="KSO_WM_UNIT_NOCLEAR" val="0"/>
  <p:tag name="KSO_WM_UNIT_VALUE" val="18"/>
  <p:tag name="KSO_WM_DIAGRAM_GROUP_CODE" val="l1-1"/>
  <p:tag name="KSO_WM_UNIT_TYPE" val="l_h_f"/>
  <p:tag name="KSO_WM_UNIT_INDEX" val="1_1_1"/>
  <p:tag name="KSO_WM_UNIT_TEXT_FILL_FORE_SCHEMECOLOR_INDEX" val="14"/>
  <p:tag name="KSO_WM_UNIT_TEXT_FILL_TYPE" val="1"/>
  <p:tag name="KSO_WM_UNIT_USESOURCEFORMAT_APPLY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38_1*l_h_i*1_3_1"/>
  <p:tag name="KSO_WM_TEMPLATE_CATEGORY" val="diagram"/>
  <p:tag name="KSO_WM_TEMPLATE_INDEX" val="2020133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16"/>
  <p:tag name="KSO_WM_UNIT_FILL_TYPE" val="1"/>
  <p:tag name="KSO_WM_UNIT_USESOURCEFORMAT_APPLY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38_1*l_h_f*1_3_1"/>
  <p:tag name="KSO_WM_TEMPLATE_CATEGORY" val="diagram"/>
  <p:tag name="KSO_WM_TEMPLATE_INDEX" val="20201338"/>
  <p:tag name="KSO_WM_UNIT_LAYERLEVEL" val="1_1_1"/>
  <p:tag name="KSO_WM_TAG_VERSION" val="1.0"/>
  <p:tag name="KSO_WM_BEAUTIFY_FLAG" val="#wm#"/>
  <p:tag name="KSO_WM_UNIT_PRESET_TEXT" val="中国&#10;百强企业"/>
  <p:tag name="KSO_WM_UNIT_NOCLEAR" val="0"/>
  <p:tag name="KSO_WM_UNIT_VALUE" val="18"/>
  <p:tag name="KSO_WM_DIAGRAM_GROUP_CODE" val="l1-1"/>
  <p:tag name="KSO_WM_UNIT_TYPE" val="l_h_f"/>
  <p:tag name="KSO_WM_UNIT_INDEX" val="1_3_1"/>
  <p:tag name="KSO_WM_UNIT_TEXT_FILL_FORE_SCHEMECOLOR_INDEX" val="14"/>
  <p:tag name="KSO_WM_UNIT_TEXT_FILL_TYPE" val="1"/>
  <p:tag name="KSO_WM_UNIT_USESOURCEFORMAT_APPLY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38_1*l_h_i*1_5_1"/>
  <p:tag name="KSO_WM_TEMPLATE_CATEGORY" val="diagram"/>
  <p:tag name="KSO_WM_TEMPLATE_INDEX" val="2020133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FILL_FORE_SCHEMECOLOR_INDEX" val="16"/>
  <p:tag name="KSO_WM_UNIT_FILL_TYPE" val="1"/>
  <p:tag name="KSO_WM_UNIT_USESOURCEFORMAT_APPLY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38_1*l_h_f*1_5_1"/>
  <p:tag name="KSO_WM_TEMPLATE_CATEGORY" val="diagram"/>
  <p:tag name="KSO_WM_TEMPLATE_INDEX" val="20201338"/>
  <p:tag name="KSO_WM_UNIT_LAYERLEVEL" val="1_1_1"/>
  <p:tag name="KSO_WM_TAG_VERSION" val="1.0"/>
  <p:tag name="KSO_WM_BEAUTIFY_FLAG" val="#wm#"/>
  <p:tag name="KSO_WM_UNIT_PRESET_TEXT" val="房产开发&#10;企业第一名"/>
  <p:tag name="KSO_WM_UNIT_NOCLEAR" val="0"/>
  <p:tag name="KSO_WM_UNIT_VALUE" val="18"/>
  <p:tag name="KSO_WM_DIAGRAM_GROUP_CODE" val="l1-1"/>
  <p:tag name="KSO_WM_UNIT_TYPE" val="l_h_f"/>
  <p:tag name="KSO_WM_UNIT_INDEX" val="1_5_1"/>
  <p:tag name="KSO_WM_UNIT_TEXT_FILL_FORE_SCHEMECOLOR_INDEX" val="14"/>
  <p:tag name="KSO_WM_UNIT_TEXT_FILL_TYPE" val="1"/>
  <p:tag name="KSO_WM_UNIT_USESOURCEFORMAT_APPLY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38_1*l_h_i*1_2_1"/>
  <p:tag name="KSO_WM_TEMPLATE_CATEGORY" val="diagram"/>
  <p:tag name="KSO_WM_TEMPLATE_INDEX" val="2020133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16"/>
  <p:tag name="KSO_WM_UNIT_FILL_TYPE" val="1"/>
  <p:tag name="KSO_WM_UNIT_USESOURCEFORMAT_APPLY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38_1*l_h_f*1_2_1"/>
  <p:tag name="KSO_WM_TEMPLATE_CATEGORY" val="diagram"/>
  <p:tag name="KSO_WM_TEMPLATE_INDEX" val="20201338"/>
  <p:tag name="KSO_WM_UNIT_LAYERLEVEL" val="1_1_1"/>
  <p:tag name="KSO_WM_TAG_VERSION" val="1.0"/>
  <p:tag name="KSO_WM_BEAUTIFY_FLAG" val="#wm#"/>
  <p:tag name="KSO_WM_UNIT_PRESET_TEXT" val="世界&#10;五百强企业"/>
  <p:tag name="KSO_WM_UNIT_NOCLEAR" val="0"/>
  <p:tag name="KSO_WM_UNIT_VALUE" val="18"/>
  <p:tag name="KSO_WM_DIAGRAM_GROUP_CODE" val="l1-1"/>
  <p:tag name="KSO_WM_UNIT_TYPE" val="l_h_f"/>
  <p:tag name="KSO_WM_UNIT_INDEX" val="1_2_1"/>
  <p:tag name="KSO_WM_UNIT_TEXT_FILL_FORE_SCHEMECOLOR_INDEX" val="14"/>
  <p:tag name="KSO_WM_UNIT_TEXT_FILL_TYPE" val="1"/>
  <p:tag name="KSO_WM_UNIT_USESOURCEFORMAT_APPLY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38_1*l_h_i*1_4_1"/>
  <p:tag name="KSO_WM_TEMPLATE_CATEGORY" val="diagram"/>
  <p:tag name="KSO_WM_TEMPLATE_INDEX" val="2020133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FILL_FORE_SCHEMECOLOR_INDEX" val="16"/>
  <p:tag name="KSO_WM_UNIT_FILL_TYPE" val="1"/>
  <p:tag name="KSO_WM_UNIT_USESOURCEFORMAT_APPLY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38_1*l_h_f*1_4_1"/>
  <p:tag name="KSO_WM_TEMPLATE_CATEGORY" val="diagram"/>
  <p:tag name="KSO_WM_TEMPLATE_INDEX" val="20201338"/>
  <p:tag name="KSO_WM_UNIT_LAYERLEVEL" val="1_1_1"/>
  <p:tag name="KSO_WM_TAG_VERSION" val="1.0"/>
  <p:tag name="KSO_WM_BEAUTIFY_FLAG" val="#wm#"/>
  <p:tag name="KSO_WM_UNIT_PRESET_TEXT" val="中国&#10;百强企业"/>
  <p:tag name="KSO_WM_UNIT_NOCLEAR" val="0"/>
  <p:tag name="KSO_WM_UNIT_VALUE" val="18"/>
  <p:tag name="KSO_WM_DIAGRAM_GROUP_CODE" val="l1-1"/>
  <p:tag name="KSO_WM_UNIT_TYPE" val="l_h_f"/>
  <p:tag name="KSO_WM_UNIT_INDEX" val="1_4_1"/>
  <p:tag name="KSO_WM_UNIT_TEXT_FILL_FORE_SCHEMECOLOR_INDEX" val="14"/>
  <p:tag name="KSO_WM_UNIT_TEXT_FILL_TYPE" val="1"/>
  <p:tag name="KSO_WM_UNIT_USESOURCEFORMAT_APPLY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38_1*l_h_i*1_6_1"/>
  <p:tag name="KSO_WM_TEMPLATE_CATEGORY" val="diagram"/>
  <p:tag name="KSO_WM_TEMPLATE_INDEX" val="2020133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UNIT_FILL_FORE_SCHEMECOLOR_INDEX" val="16"/>
  <p:tag name="KSO_WM_UNIT_FILL_TYPE" val="1"/>
  <p:tag name="KSO_WM_UNIT_USESOURCEFORMAT_APPLY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38_1*l_h_f*1_6_1"/>
  <p:tag name="KSO_WM_TEMPLATE_CATEGORY" val="diagram"/>
  <p:tag name="KSO_WM_TEMPLATE_INDEX" val="20201338"/>
  <p:tag name="KSO_WM_UNIT_LAYERLEVEL" val="1_1_1"/>
  <p:tag name="KSO_WM_TAG_VERSION" val="1.0"/>
  <p:tag name="KSO_WM_BEAUTIFY_FLAG" val="#wm#"/>
  <p:tag name="KSO_WM_UNIT_PRESET_TEXT" val="房产开发&#10;企业第一名"/>
  <p:tag name="KSO_WM_UNIT_NOCLEAR" val="0"/>
  <p:tag name="KSO_WM_UNIT_VALUE" val="18"/>
  <p:tag name="KSO_WM_DIAGRAM_GROUP_CODE" val="l1-1"/>
  <p:tag name="KSO_WM_UNIT_TYPE" val="l_h_f"/>
  <p:tag name="KSO_WM_UNIT_INDEX" val="1_6_1"/>
  <p:tag name="KSO_WM_UNIT_TEXT_FILL_FORE_SCHEMECOLOR_INDEX" val="14"/>
  <p:tag name="KSO_WM_UNIT_TEXT_FILL_TYPE" val="1"/>
  <p:tag name="KSO_WM_UNIT_USESOURCEFORMAT_APPLY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1338_1*d*1"/>
  <p:tag name="KSO_WM_TEMPLATE_CATEGORY" val="diagram"/>
  <p:tag name="KSO_WM_TEMPLATE_INDEX" val="20201338"/>
  <p:tag name="KSO_WM_UNIT_LAYERLEVEL" val="1"/>
  <p:tag name="KSO_WM_TAG_VERSION" val="1.0"/>
  <p:tag name="KSO_WM_BEAUTIFY_FLAG" val="#wm#"/>
  <p:tag name="KSO_WM_DIAGRAM_GROUP_CODE" val="l1-1"/>
  <p:tag name="KSO_WM_UNIT_VALUE" val="1904*1692"/>
  <p:tag name="KSO_WM_UNIT_TYPE" val="d"/>
  <p:tag name="KSO_WM_UNIT_INDEX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20288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20288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0"/>
  <p:tag name="KSO_WM_TEMPLATE_COLOR_TYPE" val="1"/>
  <p:tag name="KSO_WM_TAG_VERSION" val="1.0"/>
  <p:tag name="KSO_WM_BEAUTIFY_FLAG" val="#wm#"/>
  <p:tag name="KSO_WM_TEMPLATE_CATEGORY" val="diagram"/>
  <p:tag name="KSO_WM_TEMPLATE_INDEX" val="2020288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382">
      <a:dk1>
        <a:srgbClr val="000000"/>
      </a:dk1>
      <a:lt1>
        <a:srgbClr val="FFFFFF"/>
      </a:lt1>
      <a:dk2>
        <a:srgbClr val="E8F5F8"/>
      </a:dk2>
      <a:lt2>
        <a:srgbClr val="FFFFFF"/>
      </a:lt2>
      <a:accent1>
        <a:srgbClr val="00A5CC"/>
      </a:accent1>
      <a:accent2>
        <a:srgbClr val="2C87B8"/>
      </a:accent2>
      <a:accent3>
        <a:srgbClr val="3095AB"/>
      </a:accent3>
      <a:accent4>
        <a:srgbClr val="33A189"/>
      </a:accent4>
      <a:accent5>
        <a:srgbClr val="34AA58"/>
      </a:accent5>
      <a:accent6>
        <a:srgbClr val="70AD00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自定义 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7437C"/>
      </a:accent1>
      <a:accent2>
        <a:srgbClr val="357592"/>
      </a:accent2>
      <a:accent3>
        <a:srgbClr val="11A6A7"/>
      </a:accent3>
      <a:accent4>
        <a:srgbClr val="00BFB2"/>
      </a:accent4>
      <a:accent5>
        <a:srgbClr val="4A8170"/>
      </a:accent5>
      <a:accent6>
        <a:srgbClr val="7C5743"/>
      </a:accent6>
      <a:hlink>
        <a:srgbClr val="424548"/>
      </a:hlink>
      <a:folHlink>
        <a:srgbClr val="453D41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主题">
    <a:dk1>
      <a:srgbClr val="000000"/>
    </a:dk1>
    <a:lt1>
      <a:srgbClr val="FFFFFF"/>
    </a:lt1>
    <a:dk2>
      <a:srgbClr val="7F7F7F"/>
    </a:dk2>
    <a:lt2>
      <a:srgbClr val="FFFFFF"/>
    </a:lt2>
    <a:accent1>
      <a:srgbClr val="57437C"/>
    </a:accent1>
    <a:accent2>
      <a:srgbClr val="357592"/>
    </a:accent2>
    <a:accent3>
      <a:srgbClr val="11A6A7"/>
    </a:accent3>
    <a:accent4>
      <a:srgbClr val="00BFB2"/>
    </a:accent4>
    <a:accent5>
      <a:srgbClr val="4A8170"/>
    </a:accent5>
    <a:accent6>
      <a:srgbClr val="7C5743"/>
    </a:accent6>
    <a:hlink>
      <a:srgbClr val="424548"/>
    </a:hlink>
    <a:folHlink>
      <a:srgbClr val="453D4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gICAiRmlsZUlkIiA6ICI1MDU1NzAyMzk5NiIsCiAgICJJbWFnZSIgOiAiaVZCT1J3MEtHZ29BQUFBTlNVaEVVZ0FBQXNJQUFBR3VDQVlBQUFDYXpHQmxBQUFBQ1hCSVdYTUFBQXNUQUFBTEV3RUFtcHdZQUFBZ0FFbEVRVlI0bk96ZGQ1eFUxZjMvOGRlNU05dVh2b0FVcFNpaXFOZ0FSWkNtUk1rM2F1d2w5bGlpK1VtK3lkY29ZQWxHVVd5SkhXTVhZOE1RWW9zRnBTaW9JSXFpSUFKU1JNQ0ZwVzZmY2orL1ArN3V3cm9MZ3JJN3V6UHY1K1BCdzkxejc1Mzl6SGozN252T25Ic09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nMGVDN1JCWWlJMUlYOHNXTm1BWDBTWFlja0FiT24yNDY4L3NKRWx5RWl1NStYNkFKRVJPcUlRckRzSHM1ZGtPZ1NSS1J1aEJOZGdJaElYV3B6N2FoRWx5Q05WSHp6WnRZLy9DQVlLeEpkaTRqVURmVUlpNGlJaUVoS1VoQVdFUkVSa1pTa0lDd2lJaUlpS1VsQldFUkVSRVJTa29Ld2lJaUlpS1FrQldFUkVSRVJTVWtLd2lJaUlpS1NraFNFUlVSRVJDUWxLUWlMaUlpSVNFcFNFQllSRVJHUmxLUWdMQ0lpSWlJcFNVRllSRVJFUkZLU2dyQ0lpSWlJcENRRllSRVJFUkZKU1FyQ0lpSWlJcEtTRklSRlJFUkVKQ1VwQ0l1SWlJaElTbElRRmhFUkVaR1VwQ0FzSWlJaUlpbEpRVmhFUkVSRVVwS0NzSWlJaUlpa0pBVmhFUkVSRVVsSkNzSWlJaUlpa3BJVWhFVkVSRVFrSlNrSWk0aUlpRWhLVWhBV0VSRVJrWlNrSUN3aUlpSWlLVWxCV0VSRVJFUlNrb0t3aUlpSWlLUWtCV0VSRVJFUlNVa0t3aUlpSWlLU2toU0VSVVJFUkNRbEtRaUxpSWlJU0VwU0VCWVJFUkdSbEtRZ0xDSWlJaUlwU1VGWVJFUkVSRktTZ3JDSWlJaUlwQ1FGWVJFUkVSRkpTUXJDSWlJaUlwS1NGSVJGUkVSRUpDVXBDSXVJaUloSVNsSVFGaEVSRVpHVXBDQXNJaUlpSWlsSlFWaEVwSUdiTzNjdTBXZ1VnQ2VmZkpLU2twSmE5MXUyYkZtTnRwS1NFbTYrK1daS1MwdTMrL2lQUGZZWUw3LzhjclUyTStQcXE2OW0xcXhaTmZhZlAzOCtabGIxL2F4WnMxaXlaRW0xZmQ1Nzd6MGlrY2oybjVTSVNBT2dJQ3dpMG9BdFdiS0VQLzNwVHhRVUZGUjkvOXh6ejlXNjc3MzMzc3VJRVNPcUJkRHM3R3pXcjErLzNXTUE1czJiUitmT25hdTEvZjN2ZjZkVnExYjg2MS8vWXQyNmRkVzIzWGZmZlR6d3dBTlYzNjljdVpKTEw3MlVyNy8rR29EOC9IeHV2LzEyaW9xS2R1bTVpb2pVdDNDaUN4QVJrZHFWbFpWeDNYWFhjZGxsbDlHdVhUc0Fycnp5U3M0Nzd6d0dEQmpBdnZ2dVcyMy91KzY2aSt1dnY1NVhYMzJWaHg5K0dJQm9ORXBhV2hyejU4L25oUmRlcU5wM3dJQUJkT3ZXalgvLys5K3NYTG1TNzc3N2puQTR6UFBQUDg4ZGQ5eEJMQmJqdXV1dVk4MmFOWXdjT1pKUm8wYlJ0V3RYQUc2OTlWYk9QUE5NOXQ5L2Y0NDk5bGhPTyswMElwRUlHelpzcUtwanhJZ1J0R3pac2o1ZUpoR1JuOHdsdWdBUmticVFQM2FNQWJTNWRsU2lTL2xKZk4vbjJtdXZ4ZmQ5N3I3NzdtcmJYbjMxVlI1NjZDRWVmdmhoT25YcUJBUkRHWXFMaThuT3pzYnpnZy83Tm0vZXpDV1hYTUx0dDk5TzE2NWRNVE5tejU3TkVVY2NVZlZZOCtmUDU1RkhIdUhlZSsvbHUrKytZOVNvVVpTVmxWWDdlUnMyYktCTm16YWNkdHBwbkhMS0tRQjg5TkZITkczYWxQLzd2LytydHUvYXRXdHAwNlpOMWZkUFBmVVViZHUyM1gwdlREMktiOTdNK29jZkJHTkYyNUhYZFU1MFBTSWlJaUk3Slgvc0dNc2ZPOFlhby9MeWNoc3hZb1NkZDk1NVZseGNYT3MrVHp6eGhBMGFOTWplZWVjZE16UDc5Tk5QYmRpd1lUWno1a3d6TTF1L2ZyMmRjODQ1OXNZYmIxUWRFNHZGN0txcnJySVhYbmlocXUzQkJ4KzBTWk1tMmNrbm4yekxseSszWjU5OXR0YWZ0M3o1Y2x1OGVQRU82L1o5M3c0NzdMQmRlcTROV1d6VEpzc2ZPOGJ5Ynh1elBOSG5zNGpVRFEyTkVCRnBZRWFNR01HbVRadDQ0SUVIeU03T3JuV2ZpeTY2aUxadDJ6SjY5R2lXTFZ2R0paZGN3bC8rOGhmR2pCbkRQLy81VHk2NzdESldyMTdOSTQ4OHd2MzMzMDhzRmlNVUN1RjVIbDk4OFFXSEhISUkzYnQzWityVXFUejIyR09NSHorZVRwMDZjZmZkZC9QcXE2OENzT2VlZTlLMWExZCs5N3ZmY2ZmZGQzUGZmZmN4Y2VKRUhuendRVFp2M3N3bm4zeFNyU1l6cStxTkZoRnBERFEwUWtTU1VtTWVHckY4K1hMV3JGbkRpQkVqZ0dEbWg4ek16R29oczdpNG1Ja1RKNUtSa1VIVHBrMnJBbk1zRmlNY0RqTnYzanlhTld0R2t5Wk55TTdPSmpNenMrcllTWk1ta1o2ZVR0KytmUmsyYkJnZE9uUmc5ZXJWdEcvZm5uQTR6SVFKRXdBNDQ0d3pBSmd3WVFJbm5YUlN0WmtsRGovOGNENzU1Qk9HRFJ0VzFSYUx4ZGkwYVJONWVYbFZiWGw1ZVR6enpETjE4Q3JWUFEyTkVFbCs2aEVXRVdsZ09uZnVUT2ZPblprK2ZUb0F4eDkvUEk4ODhnaDc3YlZYMVQ3SEhYY2NtWm1aTmNiZnpwdzVrNzU5KzNMZ2dRZHkzSEhITVhueVpJWU9IY3JreVpNQjZOKy9Qek5tektqYXYzSjZ0Rk5PT1lWLy8vdmZuSGppaVZ4d3dRVTdYZXNiYjd4UjlmWGJiNy9OSFhmYzBhakhCWXRJYXRGbldDSWlEZGlhTldzb0tTbWhZOGVPMWRwTFNrckl5Y21wMWxaY1hNeUlFU09JeFdJVUZSVlY5U0R2YUE3aEh4NmZtWm5KMDA4L3pkTlBQNzFMZFg3OTlkZmNjODg5bkh2dXVWeHh4Ulc4OWRaYnUzUzhpRWdpcUVkWVJLUUJlK3l4eHhnNmRHaTFZUkhSYUpTeXNySWE0NGMvLy94emV2YnNTWFoyTnA5ODhrblZqQksxZWVxcHAyamZ2ajFUcGt5aG9LQ0FWYXRXY2VHRkY3SjU4Mll1dnZqaUhkYmsrMzdWMTk5ODh3MHZ2ZlFTbjM3NktiZmNjZ3VISFhZWUo1eHdBaU5Iam1UT25EbGNkOTExUC9HWmk0alVQUVZoRVpFR0tCS0o4TkJERC9IaGh4L3l6My8rczlvNDRiZmZmcHYyN2R2WHVERnQxcXhaOU8vZkh6UGp1ZWVlNDVlLy9HV054L1Y5SHpOajZ0U3AvUFd2ZjZWUG56NDBiZHFVMDA0N2paZGVlb2t6emppREo1NTRBZ2pHQ0ZlT0Y2NjBZY01HcnJ2dU9qcDE2c1NkZDk2Sm1kRzdkMit1dWVhYXFucGF0V3JGdUhIaitPaWpqK3JvMVJFUjJUMFVoRVZFR3BpUFAvNlltMjY2aVk0ZE8vTGtrMC9Tc21WTEhudnNNUjUrK0dFOHo2TlpzMmJjY01NTk5ZNmJQbjA2TjkxMEUzLzg0eDlwMzc0OUo1MTBVbzE5RGpua0VJNDk5bGc2ZE9qQVhudnRoWE0xNzVtT3grT1VsWldSbVpuSmloVXI4RHl2YW03aDJiTm4wN2x6Wng1NDRBR2VldW9wWG4vOWRkNSsrMjN1dlBQT3FzY3lNK0x4T1BGNG5IMzIyWWR4NDhZUkNvVjI4NnNrSWlJaUlyVnF6UE1JbDVXVjJkeTVjMnZkRm8vSGEyMlBSQ0kyWjg0Y013dm0vTjNXTmRkYzg2TS84OUZISHpVenMyZWVlY1lXTGx4b3p6Ly92QzFldk5odXZmVldPL2ZjYzIzY3VIRlZQNysyR3FMUnFKV1hsMXRaV1ptVmxwWmFlWG01UlNLUjdkYmJHR2dlWVpIa3ArblRSQ1FwTmVicDA2UmgwUFJwSXNsUHMwYUlpSWlJU0VwU0VCWVJFUkdSbEtRZ0xDSWlJaUlwU1VGWVJFUkVSRktTZ3JDSWlJaUlwQ1FGWVJFUkVSRkpTUXJDSWlJaUlwS1NGSVJGUkVSRUpDVXBDSXVJaUloSVNsSVFGaEVSRVpHVXBDQXNJaUlpSWlsSlFWaEVSRVJFVXBLQ3NJaUlpSWlrSkFWaEVSRVJFVWxKQ3NJaUlpSWlrcElVaEVWRVJFUWtKU2tJaTRpSWlFaEtVaEFXRVJFUmtaU2tJQ3dpSWlJaUtVbEJXRVJFUkVSU2tvS3dpSWlJaUtRa0JXRVJFUkVSU1VrS3dpSWlJaUtTa2hTRVJVUkVSQ1FsS1FpTGlJaUlTRXBTRUJZUkVSR1JsS1FnTENJaUlpSXBTVUZZUkVSRVJGS1NnckNJaUlpSXBDUUZZUkVSRVJGSlNRckNJaUlpSXBLU0ZJUkZSRVJFSkNVcENJdUlpSWhJU2xJUUZoRVJFWkdVcENBc0lpSWlJaWxKUVZoRVJFUkVVcEtDc0lpSWlJaWtKQVZoRVJFUkVVbEpDc0lpSWlJaWtwSVVoRVZFUkVRa0pTa0lpNGlJaUVoS1VoQVdFUkVSa1pRVVRuUUJJaUoxcWVDaCt4TmRnalJTZm1GaG9rc1FrVHFtSUN3aVNjbGdvWVA5Rkdia1ovUHNxMFNYSUNKMXd5VzZBQkdSdW1DalI0YzNaR1h0a2VnNkdqSXZGQXBGbytXWGg3endRNG11cFNGcmVjMDFxNXh6bHVnNlJFUkVSR1EzV1hQYnpZUHl4NDVaWm1icUZCR1JsS1NiNVVSRVVwUm4zaGxBNTNWMzNucHdvbXNSRVVrRUJXRVJrUlJrRXlhRThMZ0NBSit4Q1M1SFJDUWhGSVJGUkZKUXdmSWwvU3UvTnNkK2lheEZSQ1JSRklSRlJGS1FIN2N6cXI0eE9xMjk3Ylo5RWxpT2lFaENLQWlMaUtRWW16QWhoT1BVYW0zNEp5ZXFIaEdSUkZFUUZoRkpNUlhESXRwV2EzU2NrcGhxUkVRU1IwRllSQ1RGK0w2ZFhrdnprUVczM05LaDNvc1JFVWtnQldFUmtSUmlFeWFFd0U2dGJWczhqWlBxdXg0UmtVUlNFQllSU1NIQnNBaFgrNHA3NWpROFFrUlNpb0t3aUVnSzJjNndpRXFEVnY1dGRNdDZLMFpFSk1FVWhFVkVVc1NPaGtWVUNHVkUwMCtvdDRKRVJCSk1RVmhFSkVXc1c3cW8zM2FIUlZRd00wMmpKaUlwUTBGWVJDUkZHTzZNSDkrTGs5YU9IcDFiNThXSWlEUUFDc0lpSWluQVJvLzJnUC9acGltT1dlMDdaNlVmWHg4MWlZZ2tta3QwQWNuQVBycWtZOXo1dloyNXZjRzZPT2hpamoyQkprQk94YjlNb0F3b3J2aFg2SXlWQnN2QUxUTm4zNFRNKzlnZCtkaDNpWHNtSXBKSzhzZU9tUVgwQ1RrN29sVnA3Tk1GNEdXRDF4bGlidlRvV0tMckV4R3BhK0ZFRjlBWTJad0w5L045NzMrY2IwZVo1NDcwelcvdkFGelF1N0tkUGhhQXJJcC9lUURtT0xEaUVYR0E3M3ppc3k5ZTdYejd5RHozZ2VkNHpmVis0dXU2ZkM0aWtyb01QQWVZY3dxK0lwS1NGSVIzZ2htT2p5N3E0NGM0RFhNbituSDJCVERuZ3RTYjFneVgyeFV5MjBKR0hxUzN3cVczaEhBMmVPbkJQeGNHaTRFZkNmN0ZTckRJQm9pc2gvSUNLTXZIaXBaQ2RITjdjKzRVakZOODQ2NzRySXNYNGV3Vkw4Ni9PUExKMmM3dEtHZUxpT3c4Vi9HcG9NVTlYVmRFSkNVcENPK0FUYjB5MTg4cU84ZWZ6WlY0SEZ3VlFUUHljTTBQaGliZGd3Q2MzbUxuSHRCVmhHS0E5SmE0N0k3Vk4yTVEyUlFFNHNLRjJLYlBvWHo5dnBpNzJ2ZTRtdG0vL1N6K2tZM3pTak9mYzRNZkt0cDl6MVJFVXBONTRERG4vRVJYSWlLU0NCb2pYQXViZFg0cm43UnJ3SDRITkFVZ3N5MHU3eWhjODBNZ3V3UDE4OUlabEt6Q05uMkdGWHdBWmZtVkc3WUE0N3k0dThNZDlmaUdlaWhFUkpKUS90Z3hjNEZEakhqUFBVYmMrRVdpNnhFUnFXL3FFZDZHemJpNGlSKzJQL3A0VjRNMXdYbTRGb2REbTBHNHB0MnAvL2NORHJJNzRySTc0dHIvRDdabElheWRobTM4dENubVgrdUh1REkrKytJN3ZRajN1UDVQRk5aemNTTFMyQmtld1FndjlRaUxTRXBTRUNZWUF4eWZmZEZaUHU0K0lBL25jSzBINE5yL0N0SjNZclhSZURsV3ZCeEtWa0w1T29nVVlPVUZFQ3NCdnh6aTVXQnhDS1dEbHdtaERFaHJqc3ZJQzhZVVorNkJ5K2tDbWEzWmZ0aDJ1S2I3UTlQOWNaRU4yT3JYc0hYdk44SHNyMzZhR3g2YmRkSHdVSjhuWDlBWVloSFphUjRlQnZoaFhUZEVKQ1dsL05BSSsrRDhEaFlLUDJ6d0szQzR2TDY0RGljRkFYVzdCOFdDM3RtTm4yRkZpNkZrRlR1Y0sySm5oWE9ETWNkTkQ4QzFPR1RITlFDVXI4Tld2UklNbXdBYzlxcUx4Njl3UjQxZjlmT0xFWkZrbHovMjFpL0JEZ2o1YnYrOFVhTVdKcm9lRVpINmx0SkJPRGI3b2pPZGVZK0NOU0Z6RDd3dUYwS1RidHZaMjdETkMyRGQrOWptTHlCZXRuV1RsdzQ1blhFNWUwRkdhMGpQdzJXMGduQU9lQmtWczBhRXRzNFk0WmNGTjhXVkZ3UXpScFN1d1lxWEJiM0oyOHJ1aUd2WkI5ZjZhRWhydXYwblVyZ1lmOW1URldPSVhhRTUvOUp3bnlkZi9Ka3ZqNGdrdWJWanh5d3cyTi96WGZmV28wWXRTblE5SWlMMUxTV0RzRTBkSGZaelZ0eUd1YXZCNGRvTnczVTRFYnkwbWp2SFM3RjE3Mkg1MDZCOGJkRG1QTWp0aG10eFNEQmNJYXREMFBaenhZcXd3aVd3ZVI2MjhUT0licTc0ZVNGY2k4TnhleHdEdWZ2VWZxd2Z3VmE5aXExNWc0cmU2VHU5a3IxR3VjR2FHMVJFYXBjL2RzeENvTHZ6L0gzYlhIUEQ0a1RYSXlKUzMxSXVDTnVzODF1WmhWOHd4N0dFYzh6dGM0VnpUZmV2dWFOZmp1Vy9Hd1RMV0VuUWx0TUoxM29ncnVYaEVNNnQ2MHFoYUJsV01BTmIvMUV3emhod3pYcmdPcDRDT1YxcVAyckxWOWlTY1VhczJEbmpIZWRpWjdranhxK3Y0MkpGcEJIS0h6dm1hMkJmUEgrZnR0ZmM4RTJpNnhFUnFXOHBGWVR0bzB2YStzNmZBdlFnZXkrOGJ2OFBNbHI5Y0M5czNVenN1NGtRM1VJd2J2aElYTnVoa05NcEFWVUQ4VEpzL1VkQktDOHZBTUMxT0F6WDZlemFiK1lyTDhCZi9DQ1VmQXZZZk05Q3g3Z2pIOHV2dWFPSXBMTDhzV01XQS90WXlPKzZ4NTl2V0pib2VrUkU2bHZLekJwaGN5NXI1OGRpVTREOVhQT0RjZnY4YnV2aUZwWEtDN0JsVDJOYkZnRGdXdmJDZGZnMVpMV3IvNEszRmNyRXRSbUVhOTBmV3pjRFcvMHF0dkZUYk1zQzNKNm40OW9NcE5wN21vdzh2QjRqc1NVUFk1cytQOERIbjJaekxodmllajJ5Sm1IUFFVUWFJZ2ZnYTBFTkVVbFJ1MkZnYThObk15NXU3OGRqMDNEczUxb2NpdXQyWlkwUWJPdG00SDl4UXhDQ3M5cmo5UmlGMitlS3hJZmdiYmt3cnMwZ3ZKNjM0ZG9OQzhZRkwzOEdXM2hYUmUvMU5yeDBYTGNyY1MwT0JjZCtmancyeldaYzNENHhoWXRJQXhYOERZaHAralFSU1UxSkg0UnR6bVhaZmhxdkFQdTZGb2NGNGRadDB4RnVjV3pGczlpeUo4SGl1QTRuNFIzNEY4amRPMkUxL3lndkhiZm5hWGc5cm9mc3ZiQXRDL0huL3hXS2YvREpwZ3ZqOXZrZHJzVmhBUHY2YWJ4aUg1eWVsWWlTUmFRQnN1QnZRSVo2aEVVa1JTVjFFRGJEK1g3c2NlQndtblFQaGtPNDBOWWRZc1g0QysvQzhxZEFXbE84L2E4SlpvOXdqV1RFU0U0bnZBT3V3N1h1RDVHTitBdkdZdXRuVmQrbklnelRwRHZBNFg2b3llTm1xVFUyWEVTMncxVU1qZERLY2lLU29wSTZDUHV6THg2SmNSWVpyZkM2WGZHREVGeUV2L0F1S0Z3RU9WM3dEcmh4KzFPVE5XUXVqT3R5SWE3enVZQ1BmZk1vdG03R0QvWUpCYzgvdUxIdWJIL1diMGZVZjZFaTBnQjVBS1llWVJGSlVVa2JoTzNqMy9ZRGJzRkxNNi9iLzROd2s2MGJZNFg0QysrRWttOXh6WHJnN1g4TnBMZElXSzAvbjhPMUdZenJkaFc0RUxic1NXenQ5T3E3aEp2ZzdYc1ZlR21Hc3pFMis2S2pFbE9yaURRZ1FSQ09SalZHV0VSU1VsSUdZWnQ2WWFidjIrT0FjNTNPY1dUdnRYV2pYNDYvOEc5UThoMnUyUUZCZVB6aDdCR05sR3ZlRTlmdDkrREMyUEx4TllkSlpPK0Y2M1NPQTV6dnU4ZHQ2b1daQ1NsVVJCb0t6Um9oSWlrdEtZT3duKzNkQUhSM1RmY1BsaWV1WXRqU0o0TDVkWnQwVDZvUVhDa0l3MWNDTHJnQnNIaEY5ZTJ0ajhZMTNTK1lTU0k3ZEgxaXFoU1JCc0lEaUd1TXNJaWtxS1FMd3ZiUkpUMkJhL0hTY1YwdVlOdjVkVzMxNjlpR09RUmpocStzZlVubEpPQ2FINHpiODNUd28vaUw3OSs2VkhPd05YaGR2RFFERzFIeGVvbElhZ3FHUm1SR05EUkNSRkpTOGdWaEY3OEZDTGtPSjBKRzY2MGJpcFpnMy8wSHZIUzhibGZWd3hMSmllWGEvUUxYcWk5RU5nYTk0R3p6ZHk2akRhN0RTUTRJbWVmZm5LZ2FSU1RoSEVDdVU0K3dpS1NtcEFyQ052dkMzb1k3Z2JSbXVMYkhiTjNnUi9HWFBnbFlzQ3h4OXA0SnE3SCtPRnlYOHlHekRiYjVTNnpndytwYjJ4NERhYzB3NDBTYmRYR3ZCQlVwSW9ubEFmaWJGWVJGSkRVbFZ4RDJ2WnNBWFB0ZlZodjdhNnRmZ2JMdnFUbG1PTWw1NmJqT0Z3SmczejVmZllpRWw0NXI5OHRnRys2bStpOU9SQm9BQnhvakxDS3BLMm1Dc00yK3NMYzVocEhlSE5kNjROWU5aV3V4Tlc5UzI1amhWT0NhZHNlMUdRaXhFbXpseE9yYjJnd0llb1d4WDlyc0Mzc25xRVFSU1p5Z1J6Z25SMk9FUlNRbEpVMFE5bjN2VWdEWGRtaTFtK0JzOVN0Z1BtNlBYMVFmTTV4Q1hNZFRJWlNGRlh3QVpmbGJOM2pwdUQyR0F1RGpYWktnOGtRa2NUeUFhQ2lrSG1FUlNVbEpFWVJ0em1YWk9NNEVoOHZydTNWRDJScXM0Q01JWlFWQk9GV0ZjM0J0andVTVcvVnF0VTB1N3lqQWdYR1dmWEI2VmtMcUU1RkVjUUJsNGJDQ3NJaWtwS1FJd25FL2RqTFExRFU3RU5LYVZiWGJxdGNCQzBKZ09DZGg5VFVFYm8raFFhL3crbytxOXdxbk5jTTFPd0NnYVR6VTlPUkUxU2NpQ2VFQlJEWnMwTkFJRVVsSlNSR0VQZXdDQVBLMldUVTRWb3h0K0JoY3VPcmovNVFXemduR0NtUFl1dmVyYjZ0NDNUem5YMWp2ZFlsSUlua0FQWFN6bklpa3FFWWZoTzN6ODNMTTNHQzhORnlMUTdhMnI1OEZGc08xT0RUbGU0TXJ1YngrQU1GWVlkdjZkOCsxT0JTOE5NemNJUHY4UEwxWUlxbWo4dTVoQldFUlNVbU5QZ2pIeXRPUEJzSXVkNS9xVTZZVnpBaSsyTGFYdUE2VmxaVng1WlZYc25yMTZoM3VOMy8rL0YxKzdDMWJ0ckI4K2ZKcWJYUG16R0hwMHFXNzlrQlo3U0duTTBRM1k1dS8zTnJ1cGVOeTl3WklpNVdGKys5eWdTTFNXSGtBYnZSb0JXRVJTVW5oUkJmd2MzbG1Rd0JvdXQvV3hySjhLRjRCYVUxeHpRNzgwY2VJUkNMMDdkdVgzTnpxcTgwVkZSVlZheXNxS21MMjdObUVRcUVhajVHWm1jbCsrKzNIQXc4OHdLMjMzcnJkbjNYNTVaY3pZOGFNcXU5NzllcEY2OWJCYkJicjFxMWp6cHc1Tlk3WnNHRUQ0OGVQNThZYmI2eHFlL0RCQjdua2trdm8yclhyano2L2JibThmbGp4Y2xnL0M1cHZzN3B5MC8xZ3kwSTh2Q0hBVzd2MG9DTFNXSGxVVzNaU1JDUzFOUG9nak9NWURGeVQ3bFZOdHVXcllGT3pnOER0WEtlMzUzbE1uejY5NnZ0NFBFNmZQbjJxdFIxKytPSFZqcWt0UEpzWlE0ZHVIWk5jVkZURXpKa3o4YnlhZFpTWGw1T1RrOE1iYjd3QlFQLysxVHRqOC9PRG05cXlzckxvMnJWcjFmZEZSVVY4ODgwMzlPNjk2MVAvdXVZOXNSWFBZbHUrd21GVWZqTHFtblN2K0d0b3gremdjQkZKTGc0Tml4Q1JGTmFvZzdCTnZUTFh0N0pEOGRJZ3Q4dldEVnNXQnYvZHRwZTREa1FpRWQ1ODg4MWFlNGdySFg3NDRaZ1p3NFlOQTRJaEZNT0dEZVBoaHg5bTJiSmw3TDMzM2xYN091Y29MUzBsS3l1WXhleXFxNjRDNEp0dnZtSHZ2ZmZtbFZkZUFTQTNONWRvTkZvVnVJdUxpOG5PenFaNTgrWlYrMnhYUmg1a3RJTHk5VkQyUFdTMkM5cHp1d2J6TC92Uncreno4M0xjd2M4VS82UVhSUkxtMENmZWF4MUxpNTlweGk4Y0hBU3VUYkRGMWhwODRSeHZoNk9oRitkZVBHQmRZaXVWUkZsejY2MnRReUgvVE16OXd1QWdneWdPOHNlT1dlYmdDNXk5SFk5N0w3WWJOVXJuU0lvNityNVBXNGY4NkpubStBVndFRkJ4SFdFdDhJVXozbzU3YVMrK1Avd3duU09TRkJwMUVDYTN2QnMranN4MjRDcWZpbUVWUVhqYlh1SWY0L3MrUTRZTXFkRmVXOXRQc1cydjd4dHZ2TUhNbVRNWk0yWU1ZOGFNcWRwbjJMQmhISGZjY1RqbkdEZHVIQk1tVE1ETTZOdTNMeE1tVEFEZzNYZmY1ZnJycitmY2M4L2w5Ny8vZmRWanZ2bm1tMlJuWis5VUxhN0pmbGo1VEd6TFFseGxFSFpoeU53RFNsWTZ5a1BkZ005Mnl4T1hPbmY0aE1uTkltV2htMlBFTDhYSTNMcDJZdFVuM3AwZGRNWTRJUmFPMzlGei9MUkgwektqTjM1eXh0RE50VDZnSkowTlk4YzJpeEMvMldHWG1ybk15bllIbGFkSlo0UE9tRHZCOCt5TzcyKzc5ZEYwNTkzWWNzUUluU01wNHRoL3pHa1dMWXZmN0loZWFvN01XbmJwREhRMnh3bWVSZThZZU05SGo2WmxoVzk4NS9KZU9rZWtVV3ZVUVRodS9yNE9oOHRzczdXeGJDM0VDcmYyZk80a3ovT1lNbVhLMXNldUdCcXhiZHNQaDBiOFZPdlhyK2Vycjc3aTFsdHZyVGE4WWRTb1VZd2FOYXJhdnRGb2xHZzB5c0NCd2JMUmYvN3puN254eGh1cjZscTdkaTNaMmRrN0hZSUJhTm9kQ21aQzRXSm9NN2lxMldXMnhVcFdFc2ZiRndYaFJ1R0FmMDdySFMyekNVRG45SkRILzNScFMvLzJMZW5ScWdtdE1vTVZGdGVYUlZtd3ZwQVpxemZ3K3JMOHJFamNIeDR0QzU5NDRQaXBwMzk1L3VDYWc5SWxxYXk1N2JiZVVmd0pEanE3VUlpTUF3NGtvK3ZlaFBmWUF5ODdtQ1RHTHlrbTl2MzNsQy85aHZMNVgyWVJqdytQNHArNDd2WmJUbTk5N2ZVNlI1TGN3SHRtOTQ2VnhTY0FuY09lWTJqM1BJN28zSXg5MitUUUlqdTRqbXdzaWJKb2JUR3psbTltOHRjRldkRTR3Mk5sOFJNSDNUL3I5R2xYSGFGenBJRTQ2TmwzdXBaYXBHREp1Yi9ja3VoYUdvdEdIWVNkVDNjY2tObTJxczFLZzFrYlhGYUhuWDZjZUR4T1dscmFqKys0aldnMENsQnRQUENPTEYrK25FOCsrWVN5c2pMT1AvOTh6anJyTEVhTUdFRTRISzc2MmJGWWpMS3lNcVpObTFaMVhGbFpHYTFidCtiTk45L2t4Qk5QNUxERERxTjkrL1k4ODh3enhPTnhacytlemFHSEhycEx0YnVzamhoZ3BXdHcyMjZvZUVQaFlPZTcwaVZoRG41NitxRm0vaFNEM09NN3QyRkU3MzFvbVpsZVk3OE91U0U2NUdZeXRGTnJoaC9haGJHemwvRFdpcldkUGR5VWc1K2VQdkR6Q3diT1RVRDVVZy9XM25iYm9lYjhLVUJ1NXY0OXlEMTJhRlg0M1Zhb1dYTkN6WnFUMFgwLy9BR0RLSHpuYmNvWGZ0WFp4NXV5OXJiYkJyWVpPVkxuU0pJYWNOL0hoenI4S1dia0R0bTNKVmNON0VTTHJKcC9EOXMxemFCZDB3d0c3dE9TUzQvcXlIM1RWekIxOFliT3ptZktnUHMrSHZqZThONDZSeG9BRnd1ZG4rV3lSaHc0ZnVyYm5qSFJ3dUZYdnZqTjBSc1RYVmREMXFpRE1NN3RDd1FmNlZjcSs1NGFiVCtpdkx5Y1NDUlNhNmpkWHRDdEhKZTdiWTl4YlVhT0hFbCtmajdubm5zdVJ4MTFGQmtaR2Z6blAvOGhMUzJOd3NKQ3Rtelp3b2dSSXdDNDc3NzdXTGh3WWJYak4yN2NTSXNXTFlLblZsWldOWDY0ZS9mdVRKMDZsUWtUSm5EeHhSZnY5SE1GcWdKdnNNTGMxaHZtcWw0enYrSjFsUWJyOE9lbTVrVmo5cFladWNNUDdjSnZEK3hVL1UzTmRyVEtUT2VPQVQzWTk0c2M3djlzV1JNY2J4MyszTlFlbjV3enVLRE9pNVo2dGZxdTBYa1dzN2VBM0p3Qmc4anB1M05UU1hvNU9UUTc2V1NLMjdTaCtMM3BUY3p4MXVxN1J2ZG9mL1ZvblNOSlp0QmRjL0l3L3kyRDNFdjZkdVEzdmR2djFIV2tSWFlhTnc3Ymg2NTVxM244dysrYWVHWnZEYnByVG85cFYvZlNPZEl3WkRnNHdSd25FSS9GRGh3LzlWMkhteGlPZWYvUlBTSTFOZW9nYk5ESkFTNGpiMnRqVlJCdVcrc3h0ZG15WlF2ZHUzZm4yV2VmcldxckhCb3hlZkxrcXJadGgwYXNXcldLUGZiNDhiQjkyMjIzNGZzKzc3NzdMaGtaR2ZUdjM3K3FCL2pYdi80MUYxNTRJZi83di85TEpCSmgwcVJKUFBEQUE5V09YN2x5WmRVVWFhV2xwZVRrQkwwNUo1NTRJc09IRDJmUFBmZGt3SUFCTy8xY0FRaGxCVXRSUnpkRFpCT2tCMEhiWmVRRlBjWE9PdS9hQTBwOWk4UzVCYXoxU1h2dnNkTWh1SklETGptb0U5OFdsdkx5TjkrM2pzYTRHYmlpamtxVkJBbkYwbTRCYTUxNVVNK2REc0hieXVuYmovakdqWlI5TVp6cE8rNEFBQ0FBU1VSQlZLOTFLSjZtY3lRWmhlTzNHTFErZnYrOG5RN0JsUnh3YnUvMnJOcFV4cHRmRmJTMnRMak9rWVlwN09BNHNPTmk0ZGpEUGNkUG5XNHdNWndXblRUMzdGL3NlT0dERk5Hb0Y5UncwQVFJZ2wwRksxc2JmTEVMUVhqVnFsVjA2TER6UXlrQXZ2enlTM3IwNkxGVCszcWVSMFpHUm8zMjl1M2I4NnRmL1lwSEhubUUyMjY3amROT080MEREamlnMmo3dnZmY2VmZnIwd2ZkOW90RW82ZW5CUjk4WkdSbVVsNWZUb1VNSHpIN0NOS0FWcjQrVjVXOXRxM2dkSFM2M3RrT2tZVGhnL09TOU1DN0xTUXZ4eDhPNjF2amo1WnN4ZCsxbTdwaXpoSmhmKzduaGdEOGUxcFdjdEJBR2x4OHdmdkplZFY2NDFKdlZZOGZ1QlZ6bTB0UEpIVFM0eHZiNHhnMXMvcysvV1hmdjMxaDMxKzFzZXVFNTRwczIxZGd2ZDlCZ1hIbzZHSmRYUEtZa2lmNzN6dG5MSEpkbHA0ZTR2UCtldFliZ0I5Ly9sbDgvK2luSFBQQXhsNzB3bndYZkYxWGI3b0RMKys5SmRub0lCNWYzdjNlT3pwRUd6WGtHZzRFSFl0RzA3M28rTTNYR1FlT24vVEhWci8rTnVrY1lYQzRZaExZSm1iRmcxaStYMW1TbkgrV3p6ejZyRVVCL3pGdHZ2Y1ZaWjUyMVM4ZlU1dkxMTCtma2swK21WYXRXMVdhUUFGaTRjQ0ZUcDA3bEQzLzRBeXRYcnFSNTgrWkFzS3JjTmRkY3c4aVJJM25wcFplNDZLS0x1TzY2NitqZWZlZUg5cnB3Ym5DemVMeGthNk5YZWFPdzVRTDBmSHJxNkoveDFLVHVIR25naG5WdVcrdVk0R01uZm9nRDFwVkcrTU9oWFFsdnA1K25aV1k2eDNkdXc4VEZhMXpJd28vMGZIcnFSM1ZjdDlTVHladVhISGw4eVZxWDJlT0FXc2NFbHk5ZVJQcGVuV2g2L0MreGVKd3QvMzJOTGErOVRJdHpMNmkybjVlZFErYitQU2o5L0RQM1ZuWXJuU05KSkY1U2ZtUW9FbmJIN051cTFqSEJBQWUyeStYOFB1MXhPTWJOK0pZYlhsL012MzU3YUxVclNvdXNOSWJzMjVMWHZsem40dW5sT2tjU3pHRFFUdTdxek9nSDFzOGovTGNEeDA4dGRJNHhQa3ljZjk3Z0pYVlpZMFBUeUlOd0VOaTJCampBTHcvKzY5WHNnYTFOTEJiajlkZGZyekVrb2Vvbm1CR1B4OW00Y1NPZTUrR2NZL3IwNmF4ZXZackJnMnYydEd4UFdWa1paV1ZsaE1QQlMxNWVYczY3Nzc3TFUwODl4VkZISGNYcTFhdTU4TUlMT2YzMDArblhyeDhaR1JrTUh6NmNLNjY0Z25mZmZaZGJicm1Gczg0Nml5ZWZmSklubm5pQ0cyKzhrYUZEaDNMODhjY3pkdXhZZnZPYjMzRHFxYWN5Y3VUSW5Tc29WUEdheGN1MmFhdDZ6WElCelBHWG5YNkNVdThHZHF4OVZwUUhoeHhFMURmT2ZlUFRIMzJNUVIzem1MaDREZVk0RGpodU41Y29DZEkySGx3SDAvZmVwOWJ0MmIyUEFGZXhtQTZRM2JzUG0xNThIc3lxMml1bDc5T04wczgvWTQ5NDVMaUs4MFNTZ0xQZy8zUGZMczIzdTgvQWZWcFdmWDFzOTFhODlWVUJab2I3d1RseVZKY1d2UGJsT3B6dmRJNDBVZzZhWUl6MVlPeEI0NmZOQTMraTV6UHg4d3NHTDhDNXBGNTlzcEVINFNDd1Zlc1JyZ3gyb2RxbVFheHB3WUlGZE96WWtjNmRPMWRyZDg2UmxaV0Y3L3YwNzkrZldDeEcvLzc5OFR5UHZMdzhSbzRjdVVzelRaeDY2cW1zWGJ1V2swOCttUmt6WmpCNjlHaU9QUEpJYnI3NTVxcWUzSmt6WnpKaHdnVHV2dnR1bm4vK2VlNjg4MDRPUHZoZ3pJempqeitlOVBSMDVzNmR5Nk9QUHNwKyt3V0xoV1JsWlhIVFRUZHgwa2tuN2Ryd2pzbzNDcFZ2SEdEYk54UWFHdEVJN05POFprOGZ3UDR0bXpDdllPZG16dG03K1M1TXV5ZU5ScHVLSUJ5dVdMNjloaDhFR2Ira0dDOG5wMFk3UURndmVJektjQzNKd2ZPRGtaRmRXbVh0Y0Q4RDFoWkcrTmRuK2Z5NloxdThXczZSemkyRHh3aFpveDV0S1ZXc0o3aWV2c2ROQnowejdXdDdldHBFejR0UG5IZnVrTG5KR0lvYmV4Q3VHTlM2VFNEZHhSN2huajE3Y3RkZGQ5Vm85enlQR1RObUFQRGhoeDhTaThXcWd1K3VEcU1BZVAzMTE2dStqa2FqL1BlLy82MGE3MXVwWDc5KzlPdlhEOS8zOFR5UGR1MkN4UzZjYzFYN2JtK3F0TU1PTzJ6WENxcXRSOWlyZWgyVmpocUJscG03TnVWZjdZOVJjMmlGTkg2dDRoR0FXb2RGMU9EN2xIdzhtNnhEYXIrMmVCVnpsTGYwSTd1dFBrazhyMkpoN2UwTml3RDRaT1VXL205U01KTlIzeTdOdWF4ZngxcjNhNUVkUkFubjc4cnRkdEpJR003TStlR2tDOENWR25zUUxnVnlzQ2k0eWg3T1dQQmZ0LzFsajM4b04zZkhIYURPdVYyZVozaEhmdXl4UEs4ZTNsVlh2ajRXMzlybVJ5dS9Ldm5oN2lLU25BcmZmaFBuUExMNzlrdDBLZExBSEw1blU2WmMxWWR2TjVaeSsrU2wzUEhPTXE0L2J1OUVseVYxNzNQTVRmUkRzWW56enoxMlFWWHJCVHM0b2hGcjdFRzRDTWdoWHI2MUJ6aVVDZkhTb0djNHRPT1BmRkphYlQzbmZsWHZjQkdBTTI2cTM2SmtaeGp1S3B5MTNGQVdwVVB1enIvaHE4MkdzcUNYejh3MmVMajdkMGQ5a25qbExuUlZwdmt0L1pKaVFzMjJQd2EwYU1xN1JGWitTNHZmbkljTDFYNHUrU1hCKytKeXZBM08wRG1TSkF4M2xZT1dHMHVqdEV2Yi9pZW9uZ3VHUGx4d1JBZXVmMjB4bzM2eE45NFBPbjQzbHNRcUh0TjBqaVNZd1NBY0EzZjlTTGNGL0RHK2MvL1d6WEtOaWlzQ2F4c0V1S1pCVXlnakNNTHh1Zy9DenozM0hPZWNjMDYxdHNjZmY1eXp6ejU3dTBzZVAvTElJMXgyMldWMVd0ZE9xUnp2VjIxOGRkVVl3Q0tBZVJjTUhsMnZOY2xPT2VqcHFmMkJZNVpzS3FaRDdzNk5oZCtlYnpZRkljYzU5K204OC9YL08xazBHenVtUDNCTWJOMjY3UWJob3VuVEtGKzZoQlpubjd2RElSU3hnbUQrL2VaKzdGTmRFNUxIZ0h0bjlRZU9XYmErbEhaTmYzd29vWE9Pc09kcWhHQ0E1UnRLQWZBTW5TTUoxdlBwcWFPTm5RckNaakRUZzRseFl2K2VmLzdRYit1OHVBYXFrWTlzdDJCU3cyMXY0cWp0SnJBNmN2LzlOZC80NXVmbk0yN2N1TzBlVTdsb3g1QWhRK2pWcXhkRGhneXArdGV2WHo4V0xWcFVaL1ZXVTluN1cyM0dqY29lWVZkVVkzOXBPSng3SFdENmQrdC85a05OK3k1WUNNckI2eit5cXpRaVpzSC96OGczdFhmc0ZNOTRuOGlTUlVFSS9wR2hZWkVsaTRQSGRMN09rU1RpS3M2UkQ1ZlZuRDhhZ25EN3p0ZnJLWS81NUJkR0dEOTdGWU82dGF4MTN3K1dCU3Y0T3FmclNNTm1QcmdwenV6M01SZnE4T1g1ZzQrZWQvN2dlMUk1QkVNajd4RTJLSFFROUFCWHFyb0pyTFMyUStyY3BaZGV5bU9QUGZhaiswMlpNb1VCQXdidzdydnZWazFGYy9QTk4rL1Vhblc3UmRYc0d0djJDQWV2bVZXK3daQUd5U2M2MFNOODl4dkw4OTMvTzZSempSdmVlajR6cmVycjNzKzlWL1gxdlBNR1ZkdHZRMW1FTjVldkJiQTRzWC9YWGNWUzMzd1htaGdpZm5mWmd2a3U1K2dCTlhwOGkyZStEMERCQS9kV2EyLzlmOWZnd2x2L0xQZ2x4WlI5dFFEQWZBdnJIRWtpOFlwejVOMUY2OTNGZlR2VXVHa3VLODNqeFUvWE1IYnlVckxTUWd6cTFwTGZIMTF6M1lXTnBWR21MTm9BWURHZEl3MVJESGpIT1NhR291R1h0Y1J5VFkwNkNEdFlBZlMzOGdKY2szMkR0dlNXV1BFS3JMd0FsOU81VG43dWtDRkRBSWhFSWd3Wk1vUWVQWHF3WU1HQ2F2dHN1elR6bENsVHFvNHBMaTVteUpBaFBQcm9vOFJpTVFvS0NtaGRNY1hSNXMyYmFkcTBhWjNVL0VOV1h0RVRtTjZ5WnB1NTVmVlNoUHdrODg4Zit1MUJ6MHg5cERnYXYvenZueTdscjBmdFYyMkMreDhHM3RvWThQZFBsMUljamVQZ0g2bmVJNUJzMm84WThXMysyREdQV0NSeWVkRzBxVFQ5NWErcWJXOXo3YWlkZXB5aWFWT3hTQVFjLzJoLzdRaWRJMGxreGg5NmZUdm9ubG1QbEVUaWwvOWp4a3F1SFZwOWxjcTJUVEo0OU93RGQvZ1lCdnhqeGtwS0luRU0vakhqRDcxMGpqUU01Wmg3eTNuK1JQUFNYdjNpTjBkdlRIUkJEVm1qRHNLWUxjSTVLUHQrYTF0bVJZOXE1VkxMZFdES2xDa0E5TzNibHlsVHBsQmVYczZrU1pPcXJUUVhpVVI0L3Zubk9mdnNzNnNkTTNEZ1FLWk1tWUtaRVlsRW1EVnJGci82MWE4b0xTMGxLNnVlYnU0emYrdnJzKzFTMUpXdm8yZjFORDVEZnFyMEVOZEhZKzZVbDcvNXZuV25wbG44OXNCTzIxay9yaVlESHZ0aUJTOS84ejBPdHk0dGJEZlVaYTJTR1BGdzlQcFFMUDJVc2kvbXRRNjFhRWxPMzZOMjZmamlEMmRTOXNVOHdLMkxoeUk2UjVKUkxIUzlTL05QZWZPcmd0WWRtMmZ5bTk3dGQrazY4cytQVi9QbVZ3VTQzRG9YOVhTT05BQVdqbytQbEdYZS9mVnYreGNtdXBiR29sR1BFVGFQcndFb3k5L2FXQldFdjYvbGlMcVJscGJHNDQ4L3pzcVZLNnZhUHYzMFUxNTQ0WVh0VHBWV1dscUttZkhHRzI4QXNHWExGbWJPbk1rUlJ4ekI0WWNmWHJjRlJ6YUF4U0M5SlhqYmZLeGVFWTZOaXRkVkdxeFB6aGxjNE13ZDUzQ0Y5ODFkeGpYdkxhaWFBV0pIMXBkRnVPYTlCZHovMlRJY3J0Q1pPKzZUY3dZWDFFUEpVcy9hWHoyNndKazdEdWNLaTkrYnh1YVhKK0dYRlAvb2NYNXhNWnRmbmtUeGU5UEJCZWRJKzZ0SDZ4eEpRdE91N2xYZ08zZWNnOExIUHZ5T3Y3NnhoSTJsMFI4OWJtTkpsTCsrc1lUSFAvd09CNFcrYzhkTnU3cVh6cEVHNEl2ZkhMdFVJWGpYTk9vZTRaRHpGdmxtV05uYXFuZXhMbXNQRExDeTczZjZuZTNQNVhrZS9mdjNaL3IwNlp4Nzdya0F6Smd4ZzRFREI5WllpckxTeG8wYmFkT21EYk5uejJiRmloVjA2dFNKS1ZPbWNNb3BwOUM4K2Zhbk85b2RyT0pOZ3N2YTR3ZnR3UnVLRUw1NmhCdUJ6eThZT1BmQThWT0hlUERTV3l2V2RwNzZYUUgvMDZVdC9kcTM1SUJXVGFvVzNOaFFGbVgrK2tKbXJ0N0E2OHZ5aWNSOWdHVStkc2FYRnd5YW05QW5JWFdxemNpUmM5ZmRmc3NRSCsrbDhvVmZkWTRzWGtUR0FRZVMwYVVyNFhidHFzWU8reVhGeE5hc29YelpVc3JuZjRuRjR3RExQUHd6V28rOFh1ZElFbnR2ZU8rNWcrNmZOY1Q1dkRSMThZYk9NNVp1WkdqM1BQcDBha2IzdGpsVlk0YzNsa2I1T3IrWTJTczJNL25yQXFKeEExaUd4eG52WGRWYjU0ZzBXbzA2Q0ZPVXNaanNNcU5zamNOaTRNS1ExUUZ3VVBKdHNFQ0V0L3NXd3RpUm80OCttaGRmZkxFcUNIL3d3UWVNSERseXUvdXZXYk9tYWpXNHYvLzk3OXh6enoxOC8vMzNyRml4Z3NzdnY3eHVpeTFhR3Z3M2U1c2JIeXhXMll0dVpNUVgxMjBCc3J0OGVmN2dPWWRQbUh4SXRDenRyNUc0Zitta0pXdXlKaTFaczZORFNoM3UwYlRNNkkyZm5ERjBjMzNWS1luVCt0cnI1MndZTy9hUWlQbC9KUjYvdEd6ZTUxbGw4ejdmMFNHbFp1N1JkT2ZkMlBMYUVUcEhVc0MwcTQ2WWMrdy81aHdTTFkzOU5Scm4wdjh1V0pmMTN3VTd2S2VxRkxOSDA3TENONzV6ZVMrZEk5S29OZW9nN0FZL1ZCU2ZmZkZjL09oaEZDMkRKdDJDdVlOek9rUHhNaWhlQ2syNjEya05peGN2WnRPbVRSeCsrT0ZjZDkxMWxKU1VzR2JOR3JaczJiTGRJUTd4ZUp6NTgrZlRwVXNYVGo3NVpNNDY2eXhlZSswMTh2UHo2ZG16SjBPSERxM1RtbTFMc0dRbVRmZmIybGkwdEhKbHVVL2R3Yy84K09lbjBtQlVCTm8vSFByRWU3ZkUwdUpuNHJ1aE9Pc0pyazJ3aDYzRjNEdzhteHlPaGw3VVhjT3BwK1dJRVp1QlA2eTU5ZFpiUWlIL1RQUGRVQnc5Z1lwemhMVVk4NXhuaytOeDc4VjJvMGJwSEVreEZZSDJEMGZmOStrdElUOTZwbmx1S0diVnp4SG41am5mSnNlOXRCZmYvOE5oT2tja0tUVHFJQXlBOFM1d21CVitqV3ZTRFFEWGREK3NlQm0yNVd2Y2JnN0NwYVdsekp3NWs3bHo1eEtKUlBqZDczN0hxYWVlU3UvZXZUbjc3TE1wTGk3bW5YZmU0WmhqanFsYUt0bk0rUGJiYjVrL2Z6NmxwYVdjY01JSk5HblNoQnR1dUlGV3JWcHh4eDEzOEtjLy9Za1dMVnB3MzMzMzFlMFN5MzRVaXI0QjUrRnl1MVUxVzJIbHNHRDNidDM5Y0tsTEZRSDNnWXAvSERSK3FnLzRYNXcvdUV0Q0M1TUdveUxnVnAwaklqLzAvdkREcXAwakErK2Q1UVArOUQ4Y29ldUlKS1ZHZmJNY2dPOWNNQjFEWlM4blZQVjAycGF2ZHZ2UEt5MHRaZno0OFRSdjNweG5uMzJXZDk1NWh5dXZ2QktBNGNPSDA3cDFhOTU1NXgyT1AvNzRxbU1LQ3d2NS9lOS96K2VmZjg3ZGQ5L04zLy8rZDZMUktEMTY5QUNDTWNhVk0wWVVGOWR0WjZ3VkxRbUdRZVIwMlRybk1sUzlmajcrbERvdFFPcVREMVpmUStWRkpEbjVVRyszM0lqVXUwYmZJeHpPaUx6dmw2WEZyR2hKMlBrUjhOSnhUZmJGUXBsUXVEaVlJU0c5OXRWd2ZvcVdMVnN5ZnZ6NGFtM0RoZzJyc2Qrb1VWdm42ZXpXclJ1dnZmWmExZmZEaHcvbndnc3ZaTkdpUlR6enpETjgvUEhIakJvMWlpWk5tbkRWVlZkeHpESEhjUDc1NTlPdVhidmRWbmVWOWJNQWNNMTdibTN6STFqUk53RFJjR1pzeHU3L29aSWdQcmo2R1NRdklzbktCM1Fka2FUVjZJT3dPL2laWW4vMlJWUE5qdzYxalovaFd2VUp3bkRMUHRpNjk3Q0NqM0R0ZjFtbk5WUk9nYll6SXBFSVhicDB3ZmQ5aGc4ZnptbW5uY2JJa1NQSnJWam05TG5ubnVOdmYvc2I3N3p6RHVlZGQ5N3VMZFNQWUJzK0Jod3ViK3Vjb3JaeEx2aFJuTE5wR2grY1ZId0FSby8yR0QzYVQzQXRJdEk0VlZ4SHpHTzAwM1ZFa2s2akQ4SUFQdTVwQjBNcCtBQmE5UUhBdGU1WEVZUm40dG9QbzZGOHNwT2VuczRmLy9oSGZOL25oQk5PSUJRS1ZkdWVsNWZIcmJmZVdpYy8yemJPaFhnWnJsbVA2cjNrQlI4QTRKdjNWSjM4WUVrVUgyRFF3SUhldE1vL1ppSWl1eWE0ampCTjF4RkpTbzErakRCQXlBdFBBcmJZNWk4aFdqR1RTKzdld2FwcFpkOXZuU1doQWZFOHIwWUlybHVHclowYWZKblhmMnR6WkJPMmVUN0FsbEI4eTZSNkxFanFuZyt3YnQyNnBQZzlGNUdFQ0s0anRORjFSSkpTVXB6WXJ0Y2pKUmd2Z21FRkgxYTI0dG9GTjZ6WnFsY0lGb1JNWGJabFlUQm1PaU1QMTNMcnRHNjIva1BBd1BHQ08rcWwwc1JWS0hYQUJ5Z3VicDBVditjaWtoQStRT3RPYTNVZGthU1VOQ2UyNS9tUEFsais1TXI1Y0hGNS9TQWpEd29YTmNoZTRmcGpGVzhHd0xVL0lWaDRCSUl4dzk5UEJzRERmeXhSMVVtZDhRRmFSWXFTNXZkY1JPcWREMUFZYWFMcmlDU2xwRG14WForblBuYkdHMFEyWWV1bVZ6U0dndUFIMkhmL0psVjdoVzN6bDFDNENETGE0UEw2Ym0xZit4NUVOK053LzNWOW52bzRnU1ZLM1RDQXNoYTVTZk43TGlMMXpnQ2F4QXAxSFpHa2xGUW50dlA4dndEWTZ2K0NId25hOG80S2xsMHVXb3F0blpiSThoSWpYbzR0ZndZQXQrY3A0Q3JHSmZzUmJNMS9nM2JzTDRrcVQrcFNjSWQzZWFRMHFYN1BSYVJlK1FDbDhTeGRSeVFwSmRXSjdmbzg5YkhEWGlXNkdjdXZXQ0ROZVhoZEx3SWN0dktsWUY3aEZHTGYvUnZLMStPYUg0eHIyV3RyZS82N1FXK3c0eFYzeEJOekVsaWkxQkhEZklEY3FQNkFpY2hQNWdOa3hUTjBIWkdrbEhRbnRyUFE5VURjVnIxc2xLOE5Hbk82NFBiNFJkQTd1dlFKS3ZKQjByTXRDNFBBRzhyQ2RUNlBxaW5reXRkaXExNDJJT1o4NzRZRWxpaDF5RlgwQ0VmajVVbjNleTRpOWNTQ0lGeHUrbVJKa2xQU25kanV5TWZtQWJmalI1MHRHMC9sdUdEWDhkZVExUTdiOGhYMjNiOFNXbU85S0MvQWxvd0RETmZwSEVodlViSEJzR1ZQZ3g5MTRHNnZlTDBrS1FYditES3oxWk1qSWorUkM0SndocCt1NjRna3BhUThzYjBTLzJhTWhiYmxLMnpkK3hXTjZYamRyb0pRTnJibXJZcHB3NUpVdkJ4LzhmMFFLOEsxUGFiNktuTHIzZzltMERBV2VpWHhXeEpZcGRRMXErZ1Jqa1dTOHZkY1JPcERjQjJKNU9pVEpVbE9TWGxpdThGUGxYbWUvUll3Vy9HY1VmSnRzQ0d6TFc2ZjN3RU9XL29VdHZtTFJKWlpOL3dJdHVSQktQa08xM1IvM0Y1bmJ0MVc4aTIyNGprRHpQUHN0Mjd3VTJVSnExUHFuZ3Q2aE9OeDllU0l5RThWWEVmUy9UUmRSeVFwSmUySjdmbzgrUUZ3UFg3VStZc2ZnRmhoME43c0FGem44OEJpMktJSHNFMUpORExBajJDTDdnOVdpc3Z1R0lUK3lsa2lZb1g0aSs0UGhrU1l1NjdpOVpHa0Z2VGtwR2RHay9iM1hFVHFYUERKa3E5UGxpUTVKZldKN2ZWNTRqWWNMMUMrSG4veE9MQTRBSzdOUUZ5WEM0SXd2UGhCYkVNU1RKb1FMOEVXM1lkdFdRRFplK0h0OTJjSTV3YmJMSTYvK0tIS0dUT2U5NDU0Zkd3aVM1WDY0VEFEaU1mVmt5TWlQNWtCcEZsWTF4RkpTa2w5WWp1SGVWNzR0OEFuRkg2TkxYa1lMQlpzYXowQTErVWlzRGkyWkJ6MjNTUWE3WUlicGF2eDU5K01iZmtLY2pyaDdYZjFOaUU0Rmp6dndrVUFuM2p4d3Q4NjExaWZxT3dLcStqSmlmdXhwUDQ5RjVFNjVRUEVGSVFsU1NYOWllMTZQVkxpUlRrUldHUWJQLzFCR082UDYvNi93UTEwcTEvREZ0MWZOWVNpc2JBTkgrTXZ1QVhLMXVKYTlzTGI3MW9JNTFSc0RFS3diZndVWUpFWDVVUjMxRXVsaWF4WDZwVVBrQmJYSHpBUitjbDhnTEN2SVZhU25GTGl4SGI5bjFqdGhjS0RNQmJheHJuWTRvZTJyanpYN0VDOEEyNkFyUGJZcHMveDUxMWZNYU5FQSs4MGpXd0toblVzZVJqaUVkeWVwd1pqZ2tNWndYWS9naTErQ05zNEYrQXJMeFFlNVBvL3NUcVJKVXY5c29yNVArUHA4WlQ0UFJlUk9oSDBDS00zMUpLY1V1YkVkcjBlV2VQaERRSVcyS2JQOFJmY0J1VUZ3Y2JNTm5nOXJzZTFIUUt4SXV5Yng3Q3Y3NEdTN3hKWDhQWllETXQvQi8rTDY0T2Uzb3pXdVAydXhyWDdKVnNYekNqQVgzQWJ0dWx6d09aNzVnMTJ2UjVaazhpeXBmNjVpdmsvZlQrVU1yL25JckxiQlQzQ3BoNWhTVTdoUkJkUW45eVJqK1hiclBNSG1JVmZzSkp2ai9Ybi85WGNQbGM0MTNSL0NHWGdPdjBHMTdJMy9yS25zTTFmWXB2bjQxcjF3WFU0Q1RMYkpyWjRpMk1GTTdGVnIxYmM5T1p3ZS93aVdDakV5OWk2MjVhdnNDWGpqRml4Yzg0bU80dWY3WTU4Y24zaUNwY0VxdmhJVXozQ0l2S1RCVDNDNlhwRExja3BwWUl3Z0R0aS9IcWJPbnFZWlg5N0s3SGlQOXZDdTZIZDhiZ09KNEtYRGszMnhUdndKbXp0Vkd6MTY5ajZXZGo2MmJqbUIwR2JRYmhtQjRHcngrdEJaRU93Q01hNjl5R3lNWGdPelh2aU9wNE0yWHR0M2MrUFlLdGV3ZGE4Q1pnRDduVEZuVWE1d2FOajlWZXNORERxRVJhUm44ZmhZeEEyWFVja09hVmNFQWFvQ0lmWHhHWmY5SWt6OTZpdGVhT0piZndVcjh0RjBLUWJlR2xCYjJ2ckFWaitPOWozazRQNWhqZk53OUpiNEZyMmd1YUg0SnAwMnpwUDcrNFUyUmdNYTlnNE41Z1R1SEtaNktZOWdoN2czTDJyNzErNENIL1pVMUNXRDdoQ2MzWnB1TStUTCs3K3dxU1JNUUEvVFQzQ0l2SVRXWEFkaVp0bW41SGtsSkpCdUZLNHo1TXYyZ2ZuejdCUWFKeVY1Wi9nZjNVN0xxOXYwRHVjMFJwQ21iajJ2OEx0Y1J5MmNRNldQeFdLdnNHK253emZUOFpDMmJpbTNTR25LK1Iyd1dWM2duRDJyaFZoUHBUblkwWExvSGdaVnJpRXFwWHdBRUpadU5iOWNHMEdRV2E3NnNlV3J3dDZnUXVDdFRHYzR4VVhpMTdwamhxLzZ1ZTlNcEljbkE5R1NEM0NJdkxUK1FBaDlRaExra3JwSUF6Z2pocS95b3lUL0ZtL1BkTTU3cmVDRC9Kcy9VZTQxa2ZqMnY4SzBsc0dQY1N0K3VKYTlZWFNOZGltdWNGc0RFWExndjhHTXpNRWI1dEQyWkNSaDh0b0ZVeGo1cVVIWTNoZEtKaXB3aStIZURrVzNRamw2NFB4dnNFS2xsdUZjM0hORDRZV2grS2FIUkE4eHJZaUc0THAzdGE5WDNHc0t6RGpLcS9QNHk5cWptQ3A1Sno1WnVDYmVvUkY1Q2NMWnAvUmRVU1NWTW9IWVFnVzNvREhYN0FaRjcvdXAvTy9tUDNaMWs1dll1dmV4N1U0TEJnYjNIUS93RUZXTzF4V3UyQ1dodWdXckdnSkZDM0ZpcGRDOFVxSWwwREp0OWkydmJvNy9PRWVaTGJGNVhTRjNLNjQzQzZRM2FtV2NjaUdiVmtJYTZjRnMwVUVBYmdRNSs3d0luYXY2LzlFNDVvQVdlcWNXZEFqYk9vUkZwR2Z5amtmTTBMbTZUb2lTY2tsdW9DR3lENzRiVXMvWk5jQVZ3Qk5nU0NzNWgyRmEzNElaSGRndXk5ZHZBVEtDN0R5QW9pVmJPMEZ0bGpRTSt4bEJIUDlwalhIWmVRRlBjN2J2Zm5Pb0dRVnR1bXpZUGhEV1g3bGhpM0FPQy91N25CSFBiNWhkejUzYVp4T256QWh0TEFzNzA1elhvWm41cG5EWVp3Q3RBWmV4bXdEbnZPY21XZncrQmZuRDVtZTZKcEZwR0U1ZmNLRTBObzFuZTRFeXpDYzV4bk9QRTdCYU8zZ1pjTnRjSmhuNEhuT1BUNTFlQjlkUjZUUlV4RGVBWnQ2Wlc0OHAreHNaKzVLc0VPcU5tUzBDb1l1Tk9tT3krMEs2UzNZUFMrbEJUZktGUzJGd3EreGpaOVZUSlZXeVgxbXpoNEtaVVNmY3djL1U3d2JmcUFra1lQR1QzMGJHUHBqKzhWQ2Z1ZXZmblBNaW5vb1NVUWFtWUgzem40YjdFZXZJNkZRclBPVS85ZFAxeEZwOUJTRWQ0SVpqbzh1NnVONzdsVGdSS0I3dFIzU21nVkRHakxiUW5wZU1FWTR2U1dFc2lDVUhvenhkV2xnMGFDSE9CNkJlQ2tXMlJBczZoRXBnTEtLRythaW0zLzQ0NzhHWHZGOG04aVJUODdXR0dEWm5vUEdUN3NVN0pFZjJXM2hGK2NQM3I5ZUNoS1JSbWZnUGJNdnhmM1lkY1FXVHYvRGticU9TRkxRR09HZEVJVFBKMmNCczRCcjdPT0x1L3ZHcnh6ME5lTklvcHM3Mk1iUHFoM3pNOUxxS3VmNHlJd1BQSS9YWGU4bnZ2NVp4VXZLU0EvYnBFaU1jY0NPNXZSN3RyN3FFWkhHeDhXOFNaWVczK0YxeERsUDF4RkpHdW9SM2czc28wczZ4cDMxY3M3MkJybzRjMTNNMlo0WVRZQ2NpbitaUUJsUURCVGpLSFRtVnBxelpjQXlNL2ROeU53Y2QrUmpEWEJkWjJrc0Roby9kVEp3N1BhMmU3NGQrUG1GUStiWFkwa2kwc2dNdlBlanllQzJmeDJKdXdPbi9xbVByaU9TRk5RanZCdFVoRmNGV0drQTNBU3c3ZndCYzRzK3YyRFFBaTZzMTRKRXBMRXhid0p1ZTljUkZrMzlZKzhGL0tsZUt4S3BNNW9PUlNTSnBJZHRFaEN2ZGFQWkpKelRHSE1SMlNFWDg3WjdIWEdHcmlPU1ZCU0VSWkxJSitjTUxnQ20xcmJOT1p0VXorV0lTQ00wN2VwZUJXQzFYMGZ3ZFIyUnBLSWdMSkpzbkwxVW84M2M2bmxMMy9zNEFkV0lTT05VOHpxQ1d6MTEwNUc2amtoU1VSQVdTVExoYUxqR3g1cm04UjlHai9hM2M0aUlTRFcrUzY5bGVJVC9IMFk3WFVja3FTZ0lpeVNadVJjUFdNY1Boa2M0WDhNaVJHVG52VC84c0hVL0hCN2hYRWpYRVVrNkNzSWl5YWo2OElpaTlMSW1XZ3BWUkhaVnRldElZWWJUZFVTU2pvS3dTQktxR0I1UndYMzF5ZVc5b29tclJrUWFvNHJoRVJWMEhaSGtwQ0Fza29UbVhqeGdIY2Izd1hmMmRHS3JFWkhHS0JnZUVWeEhuTy9yT2lKSlNVRllKRms1ZHlOUW1sNWE5R1NpU3hHUlJzcUM2MGhoZGxqWEVVbEtDc0lpU1NvOWJKTnd2UDdKNVNlVUpMb1dFV21jS2hiWGVQMy90M2Z2Y1ZIVmlmL0gzMHppTFVIVFRmS3k1V3BGMnMrc1phMUlSVVI5WkJmTDZPdXVsZUFkbzBRZkNUNHlEVFdOTkUxVE01MU1WOE1rczlLdHZPeG1BZG9xR1JuSktxUzVYdkNoZ0ZZSWNwc1ptZlA3Z3kvbnk4ak4rNmp6ZXY0MTUzek9PZk01NXpGejVqMmY4em1mczJ2MFh6aVA0THJrNWU0S0FCZmkvOFVuNy9TU2NiKzc2NEhyZ0pjKytFOVlyNkh1cmdiY28rZUM3M1pLWHB4TGNORzhwQStTeHowdzFOMzF3UG1oUlJqWEpFSXdMaGxEUTl4ZEJiZ1RJUmlYaGlIT0pkZWlldTZ1QUhBeDBzT0MzVjBGWEtPT0Y1YXEzL3J2NUNVZGNYZGQ0SDdKWThuRHVEQTVCVFlOV3JsYjRseHlUYUpGR0FBQUFCNkpJQXdBQUFDUFJCQUdBQUNBUnlJSUF3QUF3Q01SaEFFQUFPQ1JDTUlBQUFEd1NBUmhBQUFBZUNTQ01BQUFBRHdTUVJnQUFBQWVpU0FNQUFBQWowUVFCZ0FBZ0VjaUNBTUFxYVkrMVFBQUhBSkpSRUZVQU1BakVZUUJBQURna1FqQ0FBQUE4RWdFWVFBQUFIZ2tnakFBQUFBOEVrRVlBQUFBSG9rZ0RBQUFBSTlFRUFZQUFJQkhJZ2dEQUFEQUl4R0VBUUFBNEpFSXdnQUFBUEJJQkdFQUFBQjRKSUl3QUFBQVBCSkJHQUFBQUI2SklBd0FBQUNQUkJBR0FBQ0FSeUlJQXdBQXdDTVJoQUVBQU9DUkNNSUFBQUR3U0FSaEFBQUFlQ1NDTUFBQUFEd1NRUmdBQUFBZWlTQU1BQUFBajBRUUJ0ekE0WEM0dXdvQXJnTk9wOVBkVmJpaXpwdzU0KzRxNERwREVBYXVzQTBiTmlnNk92cWl0K04wT2hVWkdYbE95NmFscFpuaGU4V0tGU291THE1eDJlVGtaT1htNXByVGdZR0JMdVdiTm0zU3NXUEhMcURHQUM2Rjd0MjdtNjhuVHB5b2ZmdjIxYmhzUWtKQ2xYbkxseSt2OVJ5d2RPblM4NjVUYm02dUhuMzBVWmZ0SGo1OFdNT0hENjl4bmVlZWU2N2ErWDM3OXExeG5Sa3padWdmLy9qSGVkWE5NQXlGaDRkcjkrN2RrcVNDZ2dJTkdUTGt2TGFCNjFjOWQxY0E4RFM5ZS9mVzRzV0xkZUxFQ2JWczJWS2hvYUhLenM2dWR0azFhOWJvdHR0dWsxUWVmT2ZNbWFPWFgzNVpVdm5KL2Z2dnY2L3ovUTRjT0tEeDQ4Y3JJU0ZCclZxMTBvRURCNVNRa0tDUkkwZld1TTZvVWFNMGE5WXNkZXJVeVp4WFhGeXMyYk5uS3lNalE3Tm16VHFmWFFhdVMrKzg4MDYxUWJNMlc3ZHVWV0Jnb0pvMGFWTG5zb1dGaFVwT1RwYVBqMCsxNWFXbHBVcE5UZFdNR1ROcXJlT3p6ejdyTWk4M04xZExsaXlwOFEvNTZ0V3JGUkVSb1pDUUVCVVVGTWpYMTljc3M5bHNXckZpaGU2ODgwNlhkYjc4OGt0MTZkSkZqUnMzTnVjbEp5ZnJubnZ1cWJMOXNXUEhhdTdjdVNvcEtkSEJnd2MxZS9aczVlZm5tK1g1K2ZsNjVwbG56T25vNkdqOTVTOS8wYkZqeDVTYW1tcWVBeXYvSVRqYnYvLzliL1AxRHovOG9PUEhqNnRqeDQ2U3lxL0k3ZG16eDJYNS8vNzN2K3JRb1VPTjI4UDFpeUFNWEdHTkdqWFNwNTkrYXY1Z3JGdTNUamFiVFE4OTlKQjI3TmloQmcwYVNDb1B6TjdlM3VaNmhtRm83ZHExNW85QWhiTmJUNktqbzlXdlh6OUo1VCtVa3lkUFZrUkVoRnExYWlWSmV1R0ZGeFFXRnFhZ29LQXFQMmFTRkJ3Y3JHYk5taWtqSThNbENLZWxwY25IeDBjZmZ2aWg2dGV2ZndtT0JIQnRpNHFLVWxSVVZLM0xuRDU5V3NIQndkcTFhNWNreVc2M1M1SzJiTmxTNS9jb0lDREFmQjBlSHE3NCtIaVg4cVNrSk4xKysrM21PZU5jalJvMVNzdVdMYXR6dWNURVJBVUZCZW1iYjc2Umw1ZVhwUElXMlZ0dXVjVmN4dWwwcWsrZlBpb3FLcEszdDdkQ1FrTE1kVGR2M3F5c3JDeDkrdW1uNXZLclY2L1d6VGZmYlA2Si8vYmJiM1gzM1hlN0hNZStmZnZxbzQ4K3FsS2ZKVXVXS0NJaVFrVkZSU290TFpYTlpsTnFhcXFrOGl0WEtTa3BrbHlQbXlTdFdyVktnd2NQcnZGNEp5Y25hOUtrU1ZxN2RxM2F0bTFiNTNIQjlZVWdERnhCbFVOclFVR0JWcTFhNVJKR0xaYi82NjFrdDl2UEtYQnUyYktsMnZsT3AxT3hzYkZxMjdhdFMrdEttelp0OU5KTEwybmN1SEd5V3ExbWk3TWtqUmd4UW5sNWVlWjBRa0tDSEE2SFFrTkR6WG5idDIrWEpQbjcrMnZtekpsMTFnL0F4ZnZsbDErcXpGdTdkcTMyNzkrdm5qMTdTcEtLaW9yVXVIRmpNN1RlY01NTnN0dnRDZ2tKVWFkT25aU1JrZUd5ZnVWelIySmlvaGxpaTRxS0ZCSVNvdmZmZjE5bnpwelJyNy8rcXB0dnZsbFNlV3R0NVJaaXd6Q1VuNTl2aHRDeXNqSjE3OTVkUC83NG94bzNibXpPbDZSZXZYcXBYcjE2Q2d3TU5BUHN0bTNiTkgzNmRDMVpza1RidG0wejM2UHlPZXVqano3U3JsMjdsSldWcGVuVHArdWxsMTdTM1hmZmZVN0hiZS9ldmRxK2ZidW1UWnRXYmZtZVBYc1VHeHVyU1pNbUVZSTlGRUVZdUlJcWZuZ3lNek0xYmRvMDgxSmN2WHJsWDhYS043NDRISTRMYm5tMTIrMmFPbldxY25OelpiVmFxNVQzNzk5ZnYvNzZxNFlPSGFwWFgzMVZ2WHYzbGxUZWQ3Q2lIZ2tKQ2NySXlORHg0OGNWR0Jpb2dJQUE5ZWpSdzZXVk9qYzNWODgvLzd3Kysrd3pseEFQZUpLUWtCQ1hWbG1iemFiRXhNUnpXamNnSUVBdFc3WTBwMCtjT0dHMkh0ZG05KzdkU2s5UFYyeHNyQVlNR0NCSjZ0YXRtNzcrK211WDgwWmdZS0FTRXhObHM5bTBmdjE2RFJvMHlDeXoyKzM2NktPUHpOQlpVZWVlUFhzcU1URlJobUhJYnJkcjU4NmRldnp4eDFWU1VxSkdqUnBWVzUrSzl5d3JLNU1rYmR5NHNVci80RE5uenNqYjIxdEJRVUhxMWF1WHRtM2Jwdm56NTh2SHgwZVJrWkhtUFEvVnRRaXZXYk5HMmRuWmV1cXBwK1J3T1BUbW0yL3EvZmZmci9VWUdZYWhPWFBtU0pMTGVhdkN6cDA3RlJNVG94ZGZmRkdQUC81NHJkdkM5WXNnREZ4aHVibTVpbzZPMXBRcFU3UjQ4V0xkZDk5OTZ0Njl1eXdXaTJ3Mm14bzBhQ0RETU9Sd09OU2dRUVB0MnJWTDQ4YU5rMVRlcmFKeXY3aXpweXZjZi8vOU9uWHFsQll0V3VUU1o2K3lZY09HeWMvUFQ5T21UZE9oUTRmTVBzTTdkdXlRMVdwVjU4NmROV1BHRENVbEpTazBORlRyMXEzVGdnVUwxTDE3ZHcwWU1FQjMzSEdIL1B6OHRINzkrc3R3bElCclIzNSt2a3Q0UGZ2U2ZHMHNGb3MyYjk1c1RuZnQydldjMWx1NWNxWDgvZjExOU9oUlNkS3BVNmZVdUhIakd2ODhlM3Q3YS9ueTVlcldyWnYrK01jL1NwSisvUEZIclZtelJ1SGg0ZFd1VTFKU0lzTXd0SG56WmozKytPTXFLQ2pROXUzYjljQUREK2pNbVRPMUJ2YkpreWRyM3J4NUtpc3JVM0J3c0tUeWtGeS9mbjBOSGp4WURvZEQyZG5aR2pGaWhJWVBINjRQUHZqQVhQY1BmL2lEUzR0d2x5NWROR0hDQk5XclYwL0Rody9YaEFrVDFMQmh3enFQMGVyVnEyc2RaU0ltSmtZdnYvd3lJZGpERVlTQkt5Z3JLMHRqeG96UnlaTW45Y01QUCtpbm4zN1NpQkVqSkpXM0NwZVVsTWpYMTlmc1IranQ3YTJBZ0FEenhnK24wNm5Dd2tMNSt2b3FMeTlQY1hGeGV1dXR0NnE4eitIRGg1V2RuYTMrL2Z0TEtyL1JyV0hEaGk2dHRrVkZSZnJzczgvMHlTZWZ5TmZYVndVRkJRb1BENWVYbDVkaVltTFVyVnMzU1ZKRVJJUTZkT2lnQ1JNbWFNeVlNZHF3WVlOaVltTFVzbVZMdmZmZWU3UUVBMjR3ZXZSb2x4YlB6TXpNV3JzTFdDd1dkZS9lWFZ1M2J0WGd3WU1sbGQ5UTFyTm5UN01yeGRueTh2TFVzbVZMZmYvOTl6cHk1SWh1dSswMkpTWW1LalEwVk0yYU5YTlp0cUpiUmVYM0N3ME5WV1JrcERwMjdDZy9QeitkT1hORzlldlgxOXExYTVXUWtLQlBQLzFVcTFhdFVvTUdEYlJ1M1RxZE9uV3FTaDJhTld1bWlSTW5TcEtXTFZ1bURoMDZxRmV2WHBMS3o0Y1YzYzNzZG51Vit5VTJiZHFrNmRPbjYyOS8rNXM1NytqUm8rWXhzMXF0NTl6RkF0Y3ZnakJ3aFJRV0ZtcklrQ0VhUG55NEZpMWFwSXlNRE4xKysrMXlPQnc2Y3VTSXBQS1dFS244MG1yOSt2VmRRcWJUNmRUVXFWTlZWRlNrZWZQbXlXNjNtOE1CVlVoSVNOQmpqejJtZHUzYXFWMjdkdHE2ZGFza3FWKy9mbHE2ZEtsdXZmVldjOW1ISDM1WURSczJsSitmbnprdkxpNU9IVHQyTk44M0x5OVBxMWV2MXJCaHd5U1Z0MEFQSERoUVR6Lzl0REl6TXduQndCWDIrKysvUzVMdXV1c3VTZVhmMGVQSGp5czVPVmxCUVVHMXJ0dWpSdzk5L1BISFpoRGVzV09IWG5ubGxScVh6ODdPMXAvLy9HZEowdHR2djYzNTgrY3JKeWRIUjQ0YzBlalJvMTJXcmVoV1VWWldwdnZ2djErUzFMNTlldzBjT0ZDelo4L1duRGx6VkZaV0ptOXZiOWxzTm0zY3VGR25UNTlXUkVTRUZpNWNxRU9IRGxWN3YwTkZ1TTNJeU5DS0ZTc1VIUjJ0Tld2V3lOL2ZYeGFMeFZ3bk1ERFFmRjNSSXYvdXUrL3FwcHR1TW8vYmdnVUw5TTkvL2xOOSt2U1JKRUl3SkJHRWdTdW1TWk1tV3I1OHVkcTNiNi9GaXhkcjBhSkZXcmx5cGZidDI2ZnZ2LzllOTk1N3IyNjQ0UVpKNVpja0svYzVkRGdjbWpKbGluSnljclJ3NGNJcTI3YmI3Wm81YzZaKy9QRkg5ZXJWUzAyYk5qWExzck96VlZ4Y1hPVkdrT0xpWXQxNDQ0MHU4MkppWXFvc1UxaFlxT0RnNENwOUEvMzgvTFJ5NWNvTE9oYkE5YWEyc1c5cjQzUTY5Y2dqajdoTW42MjB0RlJsWldXS2lZbFJlbnE2Uzlsenp6Mm51WFBuYXQrK2ZXWVhxclA5OHNzdk9uWHFsQUlDQWpSNThtUVZGeGNyT3p0YkJRVUZOWGJqS0NzcjA5NjllL1duUC8xSlR6MzFsQVlOR3FRTkd6WW9OemRYOTl4enp6bnZiM2g0dUU2ZVBDbTczUzZMeFNKdmIyL05uVHRYZmZ2MjFSZGZmS0h4NDhmcjdiZmZsaVNYN2hCbk8zSGloRUpDUW5UeTVFbTFhZE5HclZ1M3J2TzlLMEt3VlA0bjN0ZlhWeDkvL0xFYU5teW9MNy84MG1YWnZYdjNhdWZPbmJXT2U0enJFMEVZdUlMYXQyOXZ2clpZTEJvK2ZMZ09IanlvaElRRVRaMDYxU3dyTEN3MCs4QVpocUd4WThlcWNlUEdXcng0Y1pWQW1wS1Nvamx6NXFoTm16YjY0SU1QcWx5eVhMWnNtZnIyN2V2U2V1dHdPRlJhV2xxbC8zRGx2b3FTRkJrWnFSWXRXbWovL3YyeVdxMXEzcno1eFIwQTREcFV1V1h5ZkEwWk1rUmp4NDQxcDZ2N28zdmt5Qkg1K3ZycTNudnYxZXV2djI2MmFFclNFMDg4SWF2VnFxQ2dJUFA3WEZKU291M2J0eXN0TFUxMnUxM1BQLys4bm43NmFYWHQybFhQUFBPTWlvcUs5UFhYWDZ0Mzc5N21lY0V3REdWbFpXbnYzcjBxS1NsUi8vNzk1ZVBqbzlqWVdMVm8wVUt6WjgvVytQSGpkZE5OTjJuaHdvWG5mRFdvZnYzNmF0T21qWDcvL1hjMWFOQkFCUVVGMnJKbGk5YXRXNmN2dnZoQ1hicDBVWmN1WGVvTTFzSEJ3UW9PRGxaeGNiSDI3OTl2dG95ZnEwYU5HcG5IK2JmZmZxdFNmdmp3WVczZnZwMGc3SUVJd29BYlpXVmxLU29xU25mZWVhZENRa0tVbjUrdlJvMGFLU1VseFJ5cjA4dkxTOUhSMFdyZnZyMzU0MU5jWEt6VTFGUzFidDFhTTJmT1ZHUmtwRXVya2xUZVNyeDQ4V0tscEtUb3d3OC9kT2tuL05WWFg2bDE2OVkxL3BqWmJEYk5uajFiWGw1ZW1qNTl1dGFzV2FPd3NEQkZSMGVyVjY5ZVpwOUNSbzBBWkE0RlZxSHkwSWNIRHg2c2RmU1h5aUc0dW1tcGZLakNUWnMyVmRuT3NXUEhOR1hLRkFVSEIrdmd3WU1hT1hLa2hnMGJKbjkvZjhYSHg2dEhqeDVhdlhxMS9QMzl6ZTlzeGZhLy92cHJUWm8weWR6VzZkT245ZUtMTDZwYnQyNmFPM2V1V3Jac3FWZGVlY1VjUzl4aXNaaC93b3VLaXFyVXNiYUhXMGpscmRMTm16ZVhyNit2M256enpXcHY0cTF1N09DS2dMeGt5Ukp0M3J4WlpXVmw2dEtsaXdZT0hDaW4wMm0rcjkxdXI3TU9GU3F1dHVYazVPaVdXMjR4SDA3RUF6VThFMEVZY0pOOSsvYnArZWVmbDdlM3QyYk9uR21POXlsSk45NTRvK0xpNGlTVlh5cHQyTENoZHV6WW9ZeU1EUDMwMDAvNnozLytvL3Z1dTA5aFlXSHExYXVYMmFXaVFtcHFxbDU3N1RXMWJkdFdLMWFzVVBQbXpiVnMyVEpaclZaWkxCWTFiZHBVc2JHeEx1dlliRGFscDZmcnUrKyswOGFORy9YUVF3OXAzcng1c2xnc2V2YlpaOVd4WTBlem4yQlFVSkE2ZGVxa29LQWdSbzBBempKMTZsUnpHTFBTMGxJTkhEaXd5aktQUGZiWWVXM3o3QkM4YXRVcXhjZkhhOHlZTVhyeXlTZmxkRHIxK2VlZm0rZU5KVXVXdUl3UmZ2WWZaVWt1UWZpT08rN1FoZzBiek9teFk4ZHE2TkNoMnI5L3YxYXRXcVhVMUZSTm1qUkpQajQraW9xS1V1L2V2UlVlSG00Ty9WWnhRMi9sUHNJcEtTbWFPbldxbWpScG9weWNISTBhTlVwUytTZ1F0YW40MDE3NVQwUlFVSkFlZmZSUmwzMnlXQ3d1VDVDclVOZW9IVTJhTk5HQUFRUDAxRk5QU1NvL3g3WnExVXB6NTg2dGRUMEF1R3Awams4eU9zY25HZGVxQng5ODBDZ3FLakxDd3NLTXc0Y1BtL050TnB0UlhGeHNsSldWbWZQeTgvT05RWU1HR2VQSGp6Y1dMMTVzZlB2dHQwWlJVVkd0Mnk4dExUWFMwdEtxTGF1ODdjcUtpb3FNeU1oSVk5R2lSY2FoUTRkcTNIWm1acVpodFZxTk45NTRvOFp0WFF1T25TNHhPc2NuR2ZmRUp4MTI5K2NaN3ROendVNmo1NEtkbC9TelZWaFlhSnc0Y2NMSXlja3hDZ3NMWGNvY0RvY3haY29VdytGdzFMbWRLVk9tR0NVbEpWWG1yMSsvM3ZqNTU1K05reWRQVmlrN2MrYU1zV2ZQbmd1dnZGRitIcG8zYjU2eGZ2MTZvMi9mdnNaNzc3MW5uRDU5Mml3L2VmS2s4Y29ycnhqeDhmR0dZUmhHZW5xNnkvcFpXVm1HWVJpRzNXNDNEaDQ4YUdSbVpocloyZGxWM21mVnFsWG02ejU5K3BpdlI0OGViZlRyMTgvbzM3Ky95ekpuKythYmI2cWR2MjNiTnBmcFR6NzV4TERiN1RWdTUySmw1NWNhLy9zNU91enV6elBPWC9WanBnQlh1Yzd4U1lZa3BZY0Z1N2ttRjZiaTBxbGhHRFVPWFlUTDYzaGhxZnF0LzA1ZTBwSDA4Rjd0M0YwZnVFZlBCVHNOU1VvZWU3KzdxM0xWY1RxZE1neWp5aFVudU1vcHNHblF5dDJTZEdUcnVBZmF1Yms2T0U5MGpRRGNvT0p5SHlFWXdOV0tmdi93Qkh6S2dhdFlkVU1wWFk4OFpUOEJBRmNYZ2pCd2xhbDg1L1BFaVJPMWI5OCtOOWJtOHZHVS9RU3VabWxwYVhJNEhKS2tGU3RXcUxpNHVNWmxrNU9UbFp1YmEwNEhCZ2E2bEcvYXRFbkhqaDI3UEJVRkxoTzZSZ0ExZU9lZGQ1U1FrSEJlNjJ6ZHVsV0JnWUZxMHFSSm5jc1dGaFlxT1RsWlBqNCsxWmFYbHBZcU5UVlZNMmJNcUhOYlVWRlI2dHExcS9yMTYzZmVkNk9IaDRkZk0vc0o0Tkk1Y09DQXhvOGZyNFNFQkxWcTFVb0hEaHhRUWtLQ1JvNGNXZU02bzBhTjBxeFpzOHhoMWFUeVVSNW16NTZ0akl3TXpabzE2MHBVSGJoa0NNSkFEYUtpb2hRVkZWWHJNcWRQbjFad2NMQjI3ZG9scWZ3bU9FbmFzbVZMcldPSFNxNUQvSVNIaHlzK1B0NmxQQ2twU2JmZmZydkxFK2FxazVXVnBiUzBOTVhGeGNuWDE3ZkttS2FTTkdIQ0JQMzIyMi82KzkvL1h1MDJyb1g5QkhEcGxKYVdhdkxreVlxSWlGQ3JWcTBrU1MrODhJTEN3c0lVRkJTa08rKzhzOG82d2NIQmF0YXNtVEl5TWx5Q2NGcGFtbng4ZlBUaGh4L1dlVDRBcmpZRVllQXE4TXN2djFTWnQzYnRXdTNmdjE4OWUvYVVWRDZJZmVQR2plWGw1YVdsUzVmSzM5OWZrdlR4eHgvcmtVY2VrYSt2YjdYYjNyRmpoeElURTJzTXdWZlN4ZXduZ0V2RDZYUXFOalpXYmR1MmRYbXNjWnMyYmZUU1N5OXAzTGh4c2xxdExtUDJqaGd4UW5sNWVlWjBRa0tDSEE2SFFrTkR6WG5idDIrWFZQNEFrSmt6WjE2QlBRRXVIa0VZcUVOSVNJaExhNlhOWmxOaVl1STVyUnNRRUdBT09DOUpKMDZjTUZ0VmE3Tjc5MjZscDZjck5qWldBd1lNa0NSMTY5Yk5IS1MvUW5GeHNiNzg4a3V0V0xHaTJ1M2s1K2NyTGk1T0R6LzhjSjJEMkYvTit3bmcwckRiN1pvNmRhcHljM05sdFZxcmxQZnYzMSsvL3ZxcmhnNGRxbGRmZlZXOWUvZVdKQzFmdmx4U2VZaE9TRWhRUmthR2poOC9yc0RBUUFVRUJLaEhqeDd5OXZhK292c0NYQW9FWWFBTytmbjVMcUd1cnFjV1ZXYXhXTFI1ODJaenVtdlhydWUwM3NxVksrWHY3NitqUjQ5S2trNmRPcVhHalJ0WENZZGZmUEdGT25YcVZPMmpRWjFPcHlaUG5xd0dEUnJvWC8vNmw2S2pvL1h0dDkrcWQrL2UxZmJYdlpyM0U4Q2xNWEhpUkowNmRVcUxGaTJxOWpISGtqUnMyREQ1K2ZscDJyUnBPblRva05sbmVNZU9IYkphcmVyY3ViTm16SmlocEtRa2hZYUdhdDI2ZFZxd1lJRzZkKyt1QVFNRzZJNDc3cmlTdXdSY0ZJSXdjQlVhUFhxMERNUFFuRGx6SkVtWm1abTYrKzY3WFpZeERFTnIxNjdWMkxGanE2eHZHSWJpNHVLMGQrOWVyVnk1VXFHaG9Tb3BLZEcyYmR2MDdydnZhc3lZTVhyaWlTZmNQbzd4dWV3bmdFdG43Tml4eXM3T1Z2LysvU1g5MytPTUs0OFpYRlJVcE04KysweWZmUEtKZkgxOVZWQlFvUER3Y0hsNWVTa21Ka2JkdW5XVEpFVkVSS2hEaHc2YU1HR0N4b3dab3cwYk5pZ21Ka1l0VzdiVWUrKzl4empFdUNZUWhJR3J5TysvL3k1SnV1dXV1eVJKZVhsNU9uNzh1SktUa3hVVUZPU3liRXBLaWh3T1I1WDVUcWRUczJiTjBwWXRXN1JreVJLem4xK2pSbzAwYjk0OEpTY242ODAzMzlUbm4zK3VWMTk5VmUzYnQ3OENlK2JxZlBZVHdLWFRybDA3dFd2WFRsdTNicFVrOWV2WFQwdVhMdFd0dDk1cUx2UHd3dytyWWNPRzh2UHpNK2ZGeGNXcFk4ZU9acmpOeTh2VDZ0V3JOV3pZTUVubDU1ZUJBd2ZxNmFlZlZtWm1KaUVZMXd5Q01IQU8rdmJ0ZTBIck9aMU9QZkxJSXk3VFp5c3RMVlZaV1psaVltS1VucDd1VXZiY2M4OXA3dHk1MnJkdm44YU5HK2RTdG1iTkd2MzFyMzkxK2NFcEtDalF4SWtUZGZEZ1FTMWJ0cXpHTzc4REFnTDAxbHR2YWNpUUlkcXdZWU9hTm0xNjFlNG5nTXNqT3p0YnhjWEZhdHUycmN2ODR1SmkzWGpqalM3elltSmlxaXhUV0ZpbzRPQmdOV3JVeUtYTXo4OVBLMWV1dkN4MUJpNDFnakJRQjR2Rm9pMWJ0bHpRdWtPR0RISHB1ckJ3NGNJcXl4dzVja1MrdnI2Njk5NTc5ZnJycjZ0UG56NW0yUk5QUENHcjFhcWdvQ0NYL254SGp4NDFoMHlyN09USmsvTDI5dGJxMWF2Vm9rV0xHdXZsNCtPajExNTdUUkVSRVdZSXZocjNFOERsczJ6Wk12WHQyOWZsejdURDRWQnBhV21WNzJIbGV3QWtLVEl5VWkxYXRORCsvZnRsdFZyVnZIbnpLMUpuNEZMajJnVlFoN1BINWEwWVExZVNEaDQ4V091TlhXZjMzNjJ1UDYrL3Y3ODJiZHFrd1lNSHEySERodWI4WThlT0tUSXlVc0hCd1RwOCtMQkdqaHlwN2R1M3krbDBta09tblgzVFc0Y09IYlJnd1lKYVEzQmxiZHEwdWFyM0U4Q2xaN2ZiTlgvK2ZLV2twT2pGRjE5VWNYR3grWDM3NnF1djFMcDE2eHE3TnRoc05zMllNVU5lWGw2YVBuMjZCZ3dZb0xDd01DVW1Kc293akN1NUc4QWxRWXN3Y0o2bVRwMXFEdTlWV2xxcWdRTUhWbG5tZkovdWRuYklYTFZxbGVMajR6Vm16Qmc5K2VTVGNqcWQrdnp6enhVWEZ5ZkRNRlJZV0hqWkx6MjZlejhsdWZSeEJuRHhVbE5UOWRwcnI2bHQyN1phc1dLRm1qZHZybVhMbHNscXRjcGlzYWhwMDZhS2pZMTFXY2Rtc3lrOVBWM2ZmZmVkTm03Y3FJY2Vla2p6NXMyVHhXTFJzODgrcTQ0ZE8rcnR0OS9XL1BuekZSUVVwRTZkT2lrb0tPaWNuandKQUxnQW5lT1RqTTd4U1lZN0ZCWVdHaWRPbkRCeWNuS013c0pDbHpLSHcyRk1tVExGY0RnY2RXNW55cFFwUmtsSlNaWDU2OWV2TjM3KytXZmo1TW1UVmNyT25EbGo3Tm16NTd6ci9PQ0REeHEvL2ZiYmVhMXpMZTduK1RoMnVzVG9ISjlrM0JPZmROamRuMmU0VDg4Rk80MmVDM1plMXMvYTFhUzB0TlJJUzB1cnRxeXNyS3phK1VWRlJVWmtaS1N4YU5FaTQ5Q2hRelZ1T3pNejA3QmFyY1liYjd4UjQ3YXVSOW41cGNiL2ZvNE91L3Z6alBQbjNyR1RnQXZVT1Q3SmtLVDBzR0EzMXdUWHF1T0ZwZXEzL2p0NVNVZlN3M3UxYzNkOTRCNDlGK3cwSkNsNTdQM3VyZ3F1VVRrRk5nMWF1VnVTam13ZDkwQTdOMWNINTRrK3dnQUFBUEJJQkdFQUFBQjRKSUl3QUFBQVBCSkJHQUFBQUI2SklBd0FBQUNQUkJBR0FBQ0FSeUlJQXdBQXdDTVJoQUVBQU9DUkNNSUFBQUR3U0FSaEFBQUFlQ1NDTUFBQUFEd1NRUmdBQUFBZWlTQU1BQUFBajBRUUJnQUFnRWNpQ0FNQUFNQWpFWVFCQUFEZ2tRakNBQUFBOEVnRVlRQUFBSGdrZ2pBQUFBQThFa0VZQUFBQUhva2dEQUFBQUk5RUVBWUFBSUJISWdnREFBREFJeEdFQVFBQTRKRUl3Z0FBQVBCSUJHRUFBQUI0SklJd0FBQUFQQkpCR0FBQUFCNkpJQXdBQUFDUFJCQUdBQUNBUnlJSUF3QUF3Q01SaEFFQUFPQ1JDTUlBQUFEd1NBUmhBQUFBZUtSNjdxNEFjREg2ZkpiaTdpcmdHbldpMk9idUt1QXE4ajkvLzhuZFZjQTE2dGRDdTd1cmdJdEFFTWExNm1kSmR4Rm1jTEVNS2RQZGRZQTdHVDlMWG5jUlpuQUpjQzY1QmhHRWNVMXE4VWQxL3YyWWJuRjNQWER0UzM4dStKakMzVjBMdUl0WFhrbG5OVy9FdVFRWExUbnFnV01hNSs1Y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T2Z1L3dNMVhIMmREc1BNbUFBQUFBQkpSVTVFcmtKZ2dnPT0iLAogICAiVHlwZSIgOiAiZmxvdyIKfQo="/>
    </extobj>
    <extobj name="ECB019B1-382A-4266-B25C-5B523AA43C14-2">
      <extobjdata type="ECB019B1-382A-4266-B25C-5B523AA43C14" data="ewogICAiRmlsZUlkIiA6ICI1MDU1NzAyMzk5NiIsCiAgICJJbWFnZSIgOiAiaVZCT1J3MEtHZ29BQUFBTlNVaEVVZ0FBQXNJQUFBR3VDQVlBQUFDYXpHQmxBQUFBQ1hCSVdYTUFBQXNUQUFBTEV3RUFtcHdZQUFBZ0FFbEVRVlI0bk96ZGQ1eFUxZjMvOGRlNU05dVh2b0FVcFNpaXFOZ0FSWkNtUk1rM2F1d2w5bGlpK1VtK3lkY29ZQWxHVVd5SkhXTVhZOE1RWW9zRnBTaW9JSXFpSUFKU1JNQ0ZwVzZmY2orL1ArN3V3cm9MZ3JJN3V6UHY1K1BCdzkxejc1Mzl6SGozN252T25Ic09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nMGVDN1JCWWlJMUlYOHNXTm1BWDBTWFlja0FiT24yNDY4L3NKRWx5RWl1NStYNkFKRVJPcUlRckRzSHM1ZGtPZ1NSS1J1aEJOZGdJaElYV3B6N2FoRWx5Q05WSHp6WnRZLy9DQVlLeEpkaTRqVURmVUlpNGlJaUVoS1VoQVdFUkVSa1pTa0lDd2lJaUlpS1VsQldFUkVSRVJTa29Ld2lJaUlpS1FrQldFUkVSRVJTVWtLd2lJaUlpS1NraFNFUlVSRVJDUWxLUWlMaUlpSVNFcFNFQllSRVJHUmxLUWdMQ0lpSWlJcFNVRllSRVJFUkZLU2dyQ0lpSWlJcENRRllSRVJFUkZKU1FyQ0lpSWlJcEtTRklSRlJFUkVKQ1VwQ0l1SWlJaElTbElRRmhFUkVaR1VwQ0FzSWlJaUlpbEpRVmhFUkVSRVVwS0NzSWlJaUlpa0pBVmhFUkVSRVVsSkNzSWlJaUlpa3BJVWhFVkVSRVFrSlNrSWk0aUlpRWhLVWhBV0VSRVJrWlNrSUN3aUlpSWlLVWxCV0VSRVJFUlNrb0t3aUlpSWlLUWtCV0VSRVJFUlNVa0t3aUlpSWlLU2toU0VSVVJFUkNRbEtRaUxpSWlJU0VwU0VCWVJFUkdSbEtRZ0xDSWlJaUlwU1VGWVJFUkVSRktTZ3JDSWlJaUlwQ1FGWVJFUkVSRkpTUXJDSWlJaUlwS1NGSVJGUkVSRUpDVXBDSXVJaUloSVNsSVFGaEVSRVpHVXBDQXNJaUlpSWlsSlFWaEVwSUdiTzNjdTBXZ1VnQ2VmZkpLU2twSmE5MXUyYkZtTnRwS1NFbTYrK1daS1MwdTMrL2lQUGZZWUw3LzhjclUyTStQcXE2OW0xcXhaTmZhZlAzOCtabGIxL2F4WnMxaXlaRW0xZmQ1Nzd6MGlrY2oybjVTSVNBT2dJQ3dpMG9BdFdiS0VQLzNwVHhRVUZGUjkvOXh6ejlXNjc3MzMzc3VJRVNPcUJkRHM3R3pXcjErLzNXTUE1czJiUitmT25hdTEvZjN2ZjZkVnExYjg2MS8vWXQyNmRkVzIzWGZmZlR6d3dBTlYzNjljdVpKTEw3MlVyNy8rR29EOC9IeHV2LzEyaW9xS2R1bTVpb2pVdDNDaUN4QVJrZHFWbFpWeDNYWFhjZGxsbDlHdVhUc0Fycnp5U3M0Nzd6d0dEQmpBdnZ2dVcyMy91KzY2aSt1dnY1NVhYMzJWaHg5K0dJQm9ORXBhV2hyejU4L25oUmRlcU5wM3dJQUJkT3ZXalgvLys5K3NYTG1TNzc3N2puQTR6UFBQUDg4ZGQ5eEJMQmJqdXV1dVk4MmFOWXdjT1pKUm8wYlJ0V3RYQUc2OTlWYk9QUE5NOXQ5L2Y0NDk5bGhPTyswMElwRUlHelpzcUtwanhJZ1J0R3pac2o1ZUpoR1JuOHdsdWdBUmticVFQM2FNQWJTNWRsU2lTL2xKZk4vbjJtdXZ4ZmQ5N3I3NzdtcmJYbjMxVlI1NjZDRWVmdmhoT25YcUJBUkRHWXFMaThuT3pzYnpnZy83Tm0vZXpDV1hYTUx0dDk5TzE2NWRNVE5tejU3TkVVY2NVZlZZOCtmUDU1RkhIdUhlZSsvbHUrKytZOVNvVVpTVmxWWDdlUnMyYktCTm16YWNkdHBwbkhMS0tRQjg5TkZITkczYWxQLzd2LytydHUvYXRXdHAwNlpOMWZkUFBmVVViZHUyM1gwdlREMktiOTdNK29jZkJHTkYyNUhYZFU1MFBTSWlJaUk3Slgvc0dNc2ZPOFlhby9MeWNoc3hZb1NkZDk1NVZseGNYT3MrVHp6eGhBMGFOTWplZWVjZE16UDc5Tk5QYmRpd1lUWno1a3d6TTF1L2ZyMmRjODQ1OXNZYmIxUWRFNHZGN0txcnJySVhYbmlocXUzQkJ4KzBTWk1tMmNrbm4yekxseSszWjU5OXR0YWZ0M3o1Y2x1OGVQRU82L1o5M3c0NzdMQmRlcTROV1d6VEpzc2ZPOGJ5Ynh1elBOSG5zNGpVRFEyTkVCRnBZRWFNR01HbVRadDQ0SUVIeU03T3JuV2ZpeTY2aUxadDJ6SjY5R2lXTFZ2R0paZGN3bC8rOGhmR2pCbkRQLy81VHk2NzdESldyMTdOSTQ4OHd2MzMzMDhzRmlNVUN1RjVIbDk4OFFXSEhISUkzYnQzWityVXFUejIyR09NSHorZVRwMDZjZmZkZC9QcXE2OENzT2VlZTlLMWExZCs5N3ZmY2ZmZGQzUGZmZmN4Y2VKRUhuendRVFp2M3N3bm4zeFNyU1l6cStxTkZoRnBERFEwUWtTU1VtTWVHckY4K1hMV3JGbkRpQkVqZ0dEbWg4ek16R29oczdpNG1Ja1RKNUtSa1VIVHBrMnJBbk1zRmlNY0RqTnYzanlhTld0R2t5Wk55TTdPSmpNenMrcllTWk1ta1o2ZVR0KytmUmsyYkJnZE9uUmc5ZXJWdEcvZm5uQTR6SVFKRXdBNDQ0d3pBSmd3WVFJbm5YUlN0WmtsRGovOGNENzU1Qk9HRFJ0VzFSYUx4ZGkwYVJONWVYbFZiWGw1ZVR6enpETjE4Q3JWUFEyTkVFbCs2aEVXRVdsZ09uZnVUT2ZPblprK2ZUb0F4eDkvUEk4ODhnaDc3YlZYMVQ3SEhYY2NtWm1aTmNiZnpwdzVrNzU5KzNMZ2dRZHkzSEhITVhueVpJWU9IY3JreVpNQjZOKy9Qek5tektqYXYzSjZ0Rk5PT1lWLy8vdmZuSGppaVZ4d3dRVTdYZXNiYjd4UjlmWGJiNy9OSFhmYzBhakhCWXRJYXRGbldDSWlEZGlhTldzb0tTbWhZOGVPMWRwTFNrckl5Y21wMWxaY1hNeUlFU09JeFdJVUZSVlY5U0R2YUE3aEh4NmZtWm5KMDA4L3pkTlBQNzFMZFg3OTlkZmNjODg5bkh2dXVWeHh4Ulc4OWRaYnUzUzhpRWdpcUVkWVJLUUJlK3l4eHhnNmRHaTFZUkhSYUpTeXNySWE0NGMvLy94emV2YnNTWFoyTnA5ODhrblZqQksxZWVxcHAyamZ2ajFUcGt5aG9LQ0FWYXRXY2VHRkY3SjU4Mll1dnZqaUhkYmsrMzdWMTk5ODh3MHZ2ZlFTbjM3NktiZmNjZ3VISFhZWUo1eHdBaU5Iam1UT25EbGNkOTExUC9HWmk0alVQUVZoRVpFR0tCS0o4TkJERC9IaGh4L3l6My8rczlvNDRiZmZmcHYyN2R2WHVERnQxcXhaOU8vZkh6UGp1ZWVlNDVlLy9HV054L1Y5SHpOajZ0U3AvUFd2ZjZWUG56NDBiZHFVMDA0N2paZGVlb2t6emppREo1NTRBZ2pHQ0ZlT0Y2NjBZY01HcnJ2dU9qcDE2c1NkZDk2Sm1kRzdkMit1dWVhYXFucGF0V3JGdUhIaitPaWpqK3JvMVJFUjJUMFVoRVZFR3BpUFAvNlltMjY2aVk0ZE8vTGtrMC9Tc21WTEhudnNNUjUrK0dFOHo2TlpzMmJjY01NTk5ZNmJQbjA2TjkxMEUzLzg0eDlwMzc0OUo1MTBVbzE5RGpua0VJNDk5bGc2ZE9qQVhudnRoWE0xNzVtT3grT1VsWldSbVpuSmloVXI4RHl2YW03aDJiTm4wN2x6Wng1NDRBR2VldW9wWG4vOWRkNSsrMjN1dlBQT3FzY3lNK0x4T1BGNG5IMzIyWWR4NDhZUkNvVjI4NnNrSWlJaUlyVnF6UE1JbDVXVjJkeTVjMnZkRm8vSGEyMlBSQ0kyWjg0Y013dm0vTjNXTmRkYzg2TS84OUZISHpVenMyZWVlY1lXTGx4b3p6Ly92QzFldk5odXZmVldPL2ZjYzIzY3VIRlZQNysyR3FMUnFKV1hsMXRaV1ptVmxwWmFlWG01UlNLUjdkYmJHR2dlWVpIa3ArblRSQ1FwTmVicDA2UmgwUFJwSXNsUHMwYUlpSWlJU0VwU0VCWVJFUkdSbEtRZ0xDSWlJaUlwU1VGWVJFUkVSRktTZ3JDSWlJaUlwQ1FGWVJFUkVSRkpTUXJDSWlJaUlwS1NGSVJGUkVSRUpDVXBDSXVJaUloSVNsSVFGaEVSRVpHVXBDQXNJaUlpSWlsSlFWaEVSRVJFVXBLQ3NJaUlpSWlrSkFWaEVSRVJFVWxKQ3NJaUlpSWlrcElVaEVWRVJFUWtKU2tJaTRpSWlFaEtVaEFXRVJFUmtaU2tJQ3dpSWlJaUtVbEJXRVJFUkVSU2tvS3dpSWlJaUtRa0JXRVJFUkVSU1VrS3dpSWlJaUtTa2hTRVJVUkVSQ1FsS1FpTGlJaUlTRXBTRUJZUkVSR1JsS1FnTENJaUlpSXBTVUZZUkVSRVJGS1NnckNJaUlpSXBDUUZZUkVSRVJGSlNRckNJaUlpSXBLU0ZJUkZSRVJFSkNVcENJdUlpSWhJU2xJUUZoRVJFWkdVcENBc0lpSWlJaWxKUVZoRVJFUkVVcEtDc0lpSWlJaWtKQVZoRVJFUkVVbEpDc0lpSWlJaWtwSVVoRVZFUkVRa0pTa0lpNGlJaUVoS1VoQVdFUkVSa1pRVVRuUUJJaUoxcWVDaCt4TmRnalJTZm1GaG9rc1FrVHFtSUN3aVNjbGdvWVA5Rkdia1ovUHNxMFNYSUNKMXd5VzZBQkdSdW1DalI0YzNaR1h0a2VnNkdqSXZGQXBGbytXWGg3endRNG11cFNGcmVjMDFxNXh6bHVnNlJFUkVSR1EzV1hQYnpZUHl4NDVaWm1icUZCR1JsS1NiNVVSRVVwUm4zaGxBNTNWMzNucHdvbXNSRVVrRUJXRVJrUlJrRXlhRThMZ0NBSit4Q1M1SFJDUWhGSVJGUkZKUXdmSWwvU3UvTnNkK2lheEZSQ1JSRklSRlJGS1FIN2N6cXI0eE9xMjk3Ylo5RWxpT2lFaENLQWlMaUtRWW16QWhoT1BVYW0zNEp5ZXFIaEdSUkZFUUZoRkpNUlhESXRwV2EzU2NrcGhxUkVRU1IwRllSQ1RGK0w2ZFhrdnprUVczM05LaDNvc1JFVWtnQldFUmtSUmlFeWFFd0U2dGJWczhqWlBxdXg0UmtVUlNFQllSU1NIQnNBaFgrNHA3NWpROFFrUlNpb0t3aUVnSzJjNndpRXFEVnY1dGRNdDZLMFpFSk1FVWhFVkVVc1NPaGtWVUNHVkUwMCtvdDRKRVJCSk1RVmhFSkVXc1c3cW8zM2FIUlZRd00wMmpKaUlwUTBGWVJDUkZHTzZNSDkrTGs5YU9IcDFiNThXSWlEUUFDc0lpSWluQVJvLzJnUC9acGltT1dlMDdaNlVmWHg4MWlZZ2tta3QwQWNuQVBycWtZOXo1dloyNXZjRzZPT2hpamoyQkprQk94YjlNb0F3b3J2aFg2SXlWQnN2QUxUTm4zNFRNKzlnZCtkaDNpWHNtSXBKSzhzZU9tUVgwQ1RrN29sVnA3Tk1GNEdXRDF4bGlidlRvV0tMckV4R3BhK0ZFRjlBWTJad0w5L045NzMrY2IwZVo1NDcwelcvdkFGelF1N0tkUGhhQXJJcC9lUURtT0xEaUVYR0E3M3ppc3k5ZTdYejd5RHozZ2VkNHpmVis0dXU2ZkM0aWtyb01QQWVZY3dxK0lwS1NGSVIzZ2htT2p5N3E0NGM0RFhNbituSDJCVERuZ3RTYjFneVgyeFV5MjBKR0hxUzN3cVczaEhBMmVPbkJQeGNHaTRFZkNmN0ZTckRJQm9pc2gvSUNLTXZIaXBaQ2RITjdjKzRVakZOODQ2NzRySXNYNGV3Vkw4Ni9PUExKMmM3dEtHZUxpT3c4Vi9HcG9NVTlYVmRFSkNVcENPK0FUYjB5MTg4cU84ZWZ6WlY0SEZ3VlFUUHljTTBQaGliZGd3Q2MzbUxuSHRCVmhHS0E5SmE0N0k3Vk4yTVEyUlFFNHNLRjJLYlBvWHo5dnBpNzJ2ZTRtdG0vL1N6K2tZM3pTak9mYzRNZkt0cDl6MVJFVXBONTRERG4vRVJYSWlLU0NCb2pYQXViZFg0cm43UnJ3SDRITkFVZ3N5MHU3eWhjODBNZ3V3UDE4OUlabEt6Q05uMkdGWHdBWmZtVkc3WUE0N3k0dThNZDlmaUdlaWhFUkpKUS90Z3hjNEZEakhqUFBVYmMrRVdpNnhFUnFXL3FFZDZHemJpNGlSKzJQL3A0VjRNMXdYbTRGb2REbTBHNHB0MnAvL2NORHJJNzRySTc0dHIvRDdabElheWRobTM4dENubVgrdUh1REkrKytJN3ZRajN1UDVQRk5aemNTTFMyQmtld1FndjlRaUxTRXBTRUNZWUF4eWZmZEZaUHU0K0lBL25jSzBINE5yL0N0SjNZclhSZURsV3ZCeEtWa0w1T29nVVlPVUZFQ3NCdnh6aTVXQnhDS1dEbHdtaERFaHJqc3ZJQzhZVVorNkJ5K2tDbWEzWmZ0aDJ1S2I3UTlQOWNaRU4yT3JYc0hYdk44SHNyMzZhR3g2YmRkSHdVSjhuWDlBWVloSFphUjRlQnZoaFhUZEVKQ1dsL05BSSsrRDhEaFlLUDJ6d0szQzR2TDY0RGljRkFYVzdCOFdDM3RtTm4yRkZpNkZrRlR1Y0sySm5oWE9ETWNkTkQ4QzFPR1RITlFDVXI4Tld2UklNbXdBYzlxcUx4Njl3UjQxZjlmT0xFWkZrbHovMjFpL0JEZ2o1YnYrOFVhTVdKcm9lRVpINmx0SkJPRGI3b2pPZGVZK0NOU0Z6RDd3dUYwS1RidHZaMjdETkMyRGQrOWptTHlCZXRuV1RsdzQ1blhFNWUwRkdhMGpQdzJXMGduQU9lQmtWczBhRXRzNFk0WmNGTjhXVkZ3UXpScFN1d1lxWEJiM0oyOHJ1aUd2WkI5ZjZhRWhydXYwblVyZ1lmOW1URldPSVhhRTUvOUp3bnlkZi9Ka3ZqNGdrdWJWanh5d3cyTi96WGZmV28wWXRTblE5SWlMMUxTV0RzRTBkSGZaelZ0eUd1YXZCNGRvTnczVTRFYnkwbWp2SFM3RjE3Mkg1MDZCOGJkRG1QTWp0aG10eFNEQmNJYXREMFBaenhZcXd3aVd3ZVI2MjhUT0licTc0ZVNGY2k4TnhleHdEdWZ2VWZxd2Z3VmE5aXExNWc0cmU2VHU5a3IxR3VjR2FHMVJFYXBjL2RzeENvTHZ6L0gzYlhIUEQ0a1RYSXlKUzMxSXVDTnVzODF1WmhWOHd4N0dFYzh6dGM0VnpUZmV2dWFOZmp1Vy9Hd1RMV0VuUWx0TUoxM29ncnVYaEVNNnQ2MHFoYUJsV01BTmIvMUV3emhod3pYcmdPcDRDT1YxcVAyckxWOWlTY1VhczJEbmpIZWRpWjdranhxK3Y0MkpGcEJIS0h6dm1hMkJmUEgrZnR0ZmM4RTJpNnhFUnFXOHBGWVR0bzB2YStzNmZBdlFnZXkrOGJ2OFBNbHI5Y0M5czNVenN1NGtRM1VJd2J2aElYTnVoa05NcEFWVUQ4VEpzL1VkQktDOHZBTUMxT0F6WDZlemFiK1lyTDhCZi9DQ1VmQXZZZk05Q3g3Z2pIOHV2dWFPSXBMTDhzV01XQS90WXlPKzZ4NTl2V0pib2VrUkU2bHZLekJwaGN5NXI1OGRpVTREOVhQT0RjZnY4YnV2aUZwWEtDN0JsVDJOYkZnRGdXdmJDZGZnMVpMV3IvNEszRmNyRXRSbUVhOTBmV3pjRFcvMHF0dkZUYk1zQzNKNm40OW9NcE5wN21vdzh2QjRqc1NVUFk1cytQOERIbjJaekxodmllajJ5Sm1IUFFVUWFJZ2ZnYTBFTkVVbFJ1MkZnYThObk15NXU3OGRqMDNEczUxb2NpdXQyWlkwUWJPdG00SDl4UXhDQ3M5cmo5UmlGMitlS3hJZmdiYmt3cnMwZ3ZKNjM0ZG9OQzhZRkwzOEdXM2hYUmUvMU5yeDBYTGNyY1MwT0JjZCtmancyeldaYzNENHhoWXRJQXhYOERZaHAralFSU1UxSkg0UnR6bVhaZmhxdkFQdTZGb2NGNGRadDB4RnVjV3pGczlpeUo4SGl1QTRuNFIzNEY4amRPMkUxL3lndkhiZm5hWGc5cm9mc3ZiQXRDL0huL3hXS2YvREpwZ3ZqOXZrZHJzVmhBUHY2YWJ4aUg1eWVsWWlTUmFRQnN1QnZRSVo2aEVVa1JTVjFFRGJEK1g3c2NlQndtblFQaGtPNDBOWWRZc1g0QysvQzhxZEFXbE84L2E4SlpvOXdqV1RFU0U0bnZBT3V3N1h1RDVHTitBdkdZdXRuVmQrbklnelRwRHZBNFg2b3llTm1xVFUyWEVTMncxVU1qZERLY2lLU29wSTZDUHV6THg2SmNSWVpyZkM2WGZHREVGeUV2L0F1S0Z3RU9WM3dEcmh4KzFPVE5XUXVqT3R5SWE3enVZQ1BmZk1vdG03R0QvWUpCYzgvdUxIdWJIL1diMGZVZjZFaTBnQjVBS1llWVJGSlVVa2JoTzNqMy9ZRGJzRkxNNi9iLzROd2s2MGJZNFg0QysrRWttOXh6WHJnN1g4TnBMZElXSzAvbjhPMUdZenJkaFc0RUxic1NXenQ5T3E3aEp2ZzdYc1ZlR21Hc3pFMis2S2pFbE9yaURRZ1FSQ09SalZHV0VSU1VsSUdZWnQ2WWFidjIrT0FjNTNPY1dUdnRYV2pYNDYvOEc5UThoMnUyUUZCZVB6aDdCR05sR3ZlRTlmdDkrREMyUEx4TllkSlpPK0Y2M1NPQTV6dnU4ZHQ2b1daQ1NsVVJCb0t6Um9oSWlrdEtZT3duKzNkQUhSM1RmY1BsaWV1WXRqU0o0TDVkWnQwVDZvUVhDa0l3MWNDTHJnQnNIaEY5ZTJ0ajhZMTNTK1lTU0k3ZEgxaXFoU1JCc0lEaUd1TXNJaWtxS1FMd3ZiUkpUMkJhL0hTY1YwdVlOdjVkVzMxNjlpR09RUmpocStzZlVubEpPQ2FINHpiODNUd28vaUw3OSs2VkhPd05YaGR2RFFERzFIeGVvbElhZ3FHUm1SR05EUkNSRkpTOGdWaEY3OEZDTGtPSjBKRzY2MGJpcFpnMy8wSHZIUzhibGZWd3hMSmllWGEvUUxYcWk5RU5nYTk0R3p6ZHk2akRhN0RTUTRJbWVmZm5LZ2FSU1RoSEVDdVU0K3dpS1NtcEFyQ052dkMzb1k3Z2JSbXVMYkhiTjNnUi9HWFBnbFlzQ3h4OXA0SnE3SCtPRnlYOHlHekRiYjVTNnpndytwYjJ4NERhYzB3NDBTYmRYR3ZCQlVwSW9ubEFmaWJGWVJGSkRVbFZ4RDJ2WnNBWFB0ZlZodjdhNnRmZ2JMdnFUbG1PTWw1NmJqT0Z3SmczejVmZllpRWw0NXI5OHRnRys2bStpOU9SQm9BQnhvakxDS3BLMm1Dc00yK3NMYzVocEhlSE5kNjROWU5aV3V4Tlc5UzI1amhWT0NhZHNlMUdRaXhFbXpseE9yYjJnd0llb1d4WDlyc0Mzc25xRVFSU1p5Z1J6Z25SMk9FUlNRbEpVMFE5bjN2VWdEWGRtaTFtK0JzOVN0Z1BtNlBYMVFmTTV4Q1hNZFRJWlNGRlh3QVpmbGJOM2pwdUQyR0F1RGpYWktnOGtRa2NUeUFhQ2lrSG1FUlNVbEpFWVJ0em1YWk9NNEVoOHZydTNWRDJScXM0Q01JWlFWQk9GV0ZjM0J0andVTVcvVnF0VTB1N3lqQWdYR1dmWEI2VmtMcUU1RkVjUUJsNGJDQ3NJaWtwS1FJd25FL2RqTFExRFU3RU5LYVZiWGJxdGNCQzBKZ09DZGg5VFVFYm8raFFhL3crbytxOXdxbk5jTTFPd0NnYVR6VTlPUkUxU2NpQ2VFQlJEWnMwTkFJRVVsSlNSR0VQZXdDQVBLMldUVTRWb3h0K0JoY3VPcmovNVFXemduR0NtUFl1dmVyYjZ0NDNUem5YMWp2ZFlsSUlua0FQWFN6bklpa3FFWWZoTzN6ODNMTTNHQzhORnlMUTdhMnI1OEZGc08xT0RUbGU0TXJ1YngrQU1GWVlkdjZkOCsxT0JTOE5NemNJUHY4UEwxWUlxbWo4dTVoQldFUlNVbU5QZ2pIeXRPUEJzSXVkNS9xVTZZVnpBaSsyTGFYdUE2VmxaVng1WlZYc25yMTZoM3VOMy8rL0YxKzdDMWJ0ckI4K2ZKcWJYUG16R0hwMHFXNzlrQlo3U0duTTBRM1k1dS8zTnJ1cGVOeTl3WklpNVdGKys5eWdTTFNXSGtBYnZSb0JXRVJTVW5oUkJmd2MzbG1Rd0JvdXQvV3hySjhLRjRCYVUxeHpRNzgwY2VJUkNMMDdkdVgzTnpxcTgwVkZSVlZheXNxS21MMjdObUVRcUVhajVHWm1jbCsrKzNIQXc4OHdLMjMzcnJkbjNYNTVaY3pZOGFNcXU5NzllcEY2OWJCYkJicjFxMWp6cHc1Tlk3WnNHRUQ0OGVQNThZYmI2eHFlL0RCQjdua2trdm8yclhyano2L2JibThmbGp4Y2xnL0M1cHZzN3B5MC8xZ3kwSTh2Q0hBVzd2MG9DTFNXSGxVVzNaU1JDUzFOUG9nak9NWURGeVQ3bFZOdHVXcllGT3pnOER0WEtlMzUzbE1uejY5NnZ0NFBFNmZQbjJxdFIxKytPSFZqcWt0UEpzWlE0ZHVIWk5jVkZURXpKa3o4YnlhZFpTWGw1T1RrOE1iYjd3QlFQLysxVHRqOC9PRG05cXlzckxvMnJWcjFmZEZSVVY4ODgwMzlPNjk2MVAvdXVZOXNSWFBZbHUrd21GVWZqTHFtblN2K0d0b3gremdjQkZKTGc0Tml4Q1JGTmFvZzdCTnZUTFh0N0pEOGRJZ3Q4dldEVnNXQnYvZHRwZTREa1FpRWQ1ODg4MWFlNGdySFg3NDRaZ1p3NFlOQTRJaEZNT0dEZVBoaHg5bTJiSmw3TDMzM2xYN091Y29MUzBsS3l1WXhleXFxNjRDNEp0dnZtSHZ2ZmZtbFZkZUFTQTNONWRvTkZvVnVJdUxpOG5PenFaNTgrWlYrMnhYUmg1a3RJTHk5VkQyUFdTMkM5cHp1d2J6TC92Uncreno4M0xjd2M4VS82UVhSUkxtMENmZWF4MUxpNTlweGk4Y0hBU3VUYkRGMWhwODRSeHZoNk9oRitkZVBHQmRZaXVWUkZsejY2MnRReUgvVE16OXd1QWdneWdPOHNlT1dlYmdDNXk5SFk5N0w3WWJOVXJuU0lvNityNVBXNGY4NkpubStBVndFRkJ4SFdFdDhJVXozbzU3YVMrK1Avd3duU09TRkJwMUVDYTN2QnMranN4MjRDcWZpbUVWUVhqYlh1SWY0L3MrUTRZTXFkRmVXOXRQc1cydjd4dHZ2TUhNbVRNWk0yWU1ZOGFNcWRwbjJMQmhISGZjY1RqbkdEZHVIQk1tVE1ETTZOdTNMeE1tVEFEZzNYZmY1ZnJycitmY2M4L2w5Ny8vZmRWanZ2bm1tMlJuWis5VUxhN0pmbGo1VEd6TFFseGxFSFpoeU53RFNsWTZ5a1BkZ005Mnl4T1hPbmY0aE1uTkltV2htMlBFTDhYSTNMcDJZdFVuM3AwZGRNWTRJUmFPMzlGei9MUkgwektqTjM1eXh0RE50VDZnSkowTlk4YzJpeEMvMldHWG1ybk15bllIbGFkSlo0UE9tRHZCOCt5TzcyKzc5ZEYwNTkzWWNzUUluU01wNHRoL3pHa1dMWXZmN0loZWFvN01XbmJwREhRMnh3bWVSZThZZU05SGo2WmxoVzk4NS9KZU9rZWtVV3ZVUVRodS9yNE9oOHRzczdXeGJDM0VDcmYyZk80a3ovT1lNbVhLMXNldUdCcXhiZHNQaDBiOFZPdlhyK2Vycjc3aTFsdHZyVGE4WWRTb1VZd2FOYXJhdnRGb2xHZzB5c0NCd2JMUmYvN3puN254eGh1cjZscTdkaTNaMmRrN0hZSUJhTm9kQ21aQzRXSm9NN2lxMldXMnhVcFdFc2ZiRndYaFJ1R0FmMDdySFMyekNVRG45SkRILzNScFMvLzJMZW5ScWdtdE1vTVZGdGVYUlZtd3ZwQVpxemZ3K3JMOHJFamNIeDR0QzU5NDRQaXBwMzk1L3VDYWc5SWxxYXk1N2JiZVVmd0pEanE3VUlpTUF3NGtvK3ZlaFBmWUF5ODdtQ1RHTHlrbTl2MzNsQy85aHZMNVgyWVJqdytQNHArNDd2WmJUbTk5N2ZVNlI1TGN3SHRtOTQ2VnhTY0FuY09lWTJqM1BJN28zSXg5MitUUUlqdTRqbXdzaWJKb2JUR3psbTltOHRjRldkRTR3Mk5sOFJNSDNUL3I5R2xYSGFGenBJRTQ2TmwzdXBaYXBHREp1Yi9ja3VoYUdvdEdIWVNkVDNjY2tObTJxczFLZzFrYlhGYUhuWDZjZUR4T1dscmFqKys0aldnMENsQnRQUENPTEYrK25FOCsrWVN5c2pMT1AvOTh6anJyTEVhTUdFRTRISzc2MmJGWWpMS3lNcVpObTFaMVhGbFpHYTFidCtiTk45L2t4Qk5QNUxERERxTjkrL1k4ODh3enhPTnhacytlemFHSEhycEx0YnVzamhoZ3BXdHcyMjZvZUVQaFlPZTcwaVZoRG41NitxRm0vaFNEM09NN3QyRkU3MzFvbVpsZVk3OE91U0U2NUdZeXRGTnJoaC9haGJHemwvRFdpcldkUGR5VWc1K2VQdkR6Q3diT1RVRDVVZy9XM25iYm9lYjhLVUJ1NXY0OXlEMTJhRlg0M1Zhb1dYTkN6WnFUMFgwLy9BR0RLSHpuYmNvWGZ0WFp4NXV5OXJiYkJyWVpPVkxuU0pJYWNOL0hoenI4S1dia0R0bTNKVmNON0VTTHJKcC9EOXMxemFCZDB3d0c3dE9TUzQvcXlIM1RWekIxOFliT3ptZktnUHMrSHZqZThONDZSeG9BRnd1ZG4rV3lSaHc0ZnVyYm5qSFJ3dUZYdnZqTjBSc1RYVmREMXFpRE1NN3RDd1FmNlZjcSs1NGFiVCtpdkx5Y1NDUlNhNmpkWHRDdEhKZTdiWTl4YlVhT0hFbCtmajdubm5zdVJ4MTFGQmtaR2Z6blAvOGhMUzJOd3NKQ3Rtelp3b2dSSXdDNDc3NzdXTGh3WWJYak4yN2NTSXNXTFlLblZsWldOWDY0ZS9mdVRKMDZsUWtUSm5EeHhSZnY5SE1GcWdKdnNNTGMxaHZtcWw0enYrSjFsUWJyOE9lbTVrVmo5cFladWNNUDdjSnZEK3hVL1UzTmRyVEtUT2VPQVQzWTk0c2M3djlzV1JNY2J4MyszTlFlbjV3enVLRE9pNVo2dGZxdTBYa1dzN2VBM0p3Qmc4anB1M05UU1hvNU9UUTc2V1NLMjdTaCtMM3BUY3p4MXVxN1J2ZG9mL1ZvblNOSlp0QmRjL0l3L3kyRDNFdjZkdVEzdmR2djFIV2tSWFlhTnc3Ymg2NTVxM244dysrYWVHWnZEYnByVG85cFYvZlNPZEl3WkRnNHdSd25FSS9GRGh3LzlWMkhteGlPZWYvUlBTSTFOZW9nYk5ESkFTNGpiMnRqVlJCdVcrc3h0ZG15WlF2ZHUzZm4yV2VmcldxckhCb3hlZkxrcXJadGgwYXNXcldLUGZiNDhiQjkyMjIzNGZzKzc3NzdMaGtaR2ZUdjM3K3FCL2pYdi80MUYxNTRJZi83di85TEpCSmgwcVJKUFBEQUE5V09YN2x5WmRVVWFhV2xwZVRrQkwwNUo1NTRJc09IRDJmUFBmZGt3SUFCTy8xY0FRaGxCVXRSUnpkRFpCT2tCMEhiWmVRRlBjWE9PdS9hQTBwOWk4UzVCYXoxU1h2dnNkTWh1SklETGptb0U5OFdsdkx5TjkrM2pzYTRHYmlpamtxVkJBbkYwbTRCYTUxNVVNK2REc0hieXVuYmovakdqWlI5TVp6cE8rNEFBQ0FBU1VSQlZLOTFLSjZtY3lRWmhlTzNHTFErZnYrOG5RN0JsUnh3YnUvMnJOcFV4cHRmRmJTMnRMak9rWVlwN09BNHNPTmk0ZGpEUGNkUG5XNHdNWndXblRUMzdGL3NlT0dERk5Hb0Y5UncwQVFJZ2wwRksxc2JmTEVMUVhqVnFsVjA2TER6UXlrQXZ2enlTM3IwNkxGVCszcWVSMFpHUm8zMjl1M2I4NnRmL1lwSEhubUUyMjY3amROT080MEREamlnMmo3dnZmY2VmZnIwd2ZkOW90RW82ZW5CUjk4WkdSbVVsNWZUb1VNSHpIN0NOS0FWcjQrVjVXOXRxM2dkSFM2M3RrT2tZVGhnL09TOU1DN0xTUXZ4eDhPNjF2amo1WnN4ZCsxbTdwaXpoSmhmKzduaGdEOGUxcFdjdEJBR2x4OHdmdkplZFY2NDFKdlZZOGZ1QlZ6bTB0UEpIVFM0eHZiNHhnMXMvcysvV1hmdjMxaDMxKzFzZXVFNTRwczIxZGd2ZDlCZ1hIbzZHSmRYUEtZa2lmNzN6dG5MSEpkbHA0ZTR2UCtldFliZ0I5Ly9sbDgvK2luSFBQQXhsNzB3bndYZkYxWGI3b0RMKys5SmRub0lCNWYzdjNlT3pwRUd6WGtHZzRFSFl0RzA3M28rTTNYR1FlT24vVEhWci8rTnVrY1lYQzRZaExZSm1iRmcxaStYMW1TbkgrV3p6ejZyRVVCL3pGdHZ2Y1ZaWjUyMVM4ZlU1dkxMTCtma2swK21WYXRXMVdhUUFGaTRjQ0ZUcDA3bEQzLzRBeXRYcnFSNTgrWkFzS3JjTmRkY3c4aVJJM25wcFplNDZLS0x1TzY2NitqZWZlZUg5cnB3Ym5DemVMeGthNk5YZWFPdzVRTDBmSHJxNkoveDFLVHVIR25naG5WdVcrdVk0R01uZm9nRDFwVkcrTU9oWFFsdnA1K25aV1k2eDNkdXc4VEZhMXpJd28vMGZIcnFSM1ZjdDlTVHladVhISGw4eVZxWDJlT0FXc2NFbHk5ZVJQcGVuV2g2L0MreGVKd3QvMzJOTGErOVRJdHpMNmkybjVlZFErYitQU2o5L0RQM1ZuWXJuU05KSkY1U2ZtUW9FbmJIN051cTFqSEJBQWUyeStYOFB1MXhPTWJOK0pZYlhsL012MzU3YUxVclNvdXNOSWJzMjVMWHZsem40dW5sT2tjU3pHRFFUdTdxek9nSDFzOGovTGNEeDA4dGRJNHhQa3ljZjk3Z0pYVlpZMFBUeUlOd0VOaTJCampBTHcvKzY5WHNnYTFOTEJiajlkZGZyekVrb2Vvbm1CR1B4OW00Y1NPZTUrR2NZL3IwNmF4ZXZackJnMnYydEd4UFdWa1paV1ZsaE1QQlMxNWVYczY3Nzc3TFUwODl4VkZISGNYcTFhdTU4TUlMT2YzMDArblhyeDhaR1JrTUh6NmNLNjY0Z25mZmZaZGJicm1Gczg0Nml5ZWZmSklubm5pQ0cyKzhrYUZEaDNMODhjY3pkdXhZZnZPYjMzRHFxYWN5Y3VUSW5Tc29WUEdheGN1MmFhdDZ6WElCelBHWG5YNkNVdThHZHF4OVZwUUhoeHhFMURmT2ZlUFRIMzJNUVIzem1MaDREZVk0RGpodU41Y29DZEkySGx3SDAvZmVwOWJ0MmIyUEFGZXhtQTZRM2JzUG0xNThIc3lxMml1bDc5T04wczgvWTQ5NDVMaUs4MFNTZ0xQZy8zUGZMczIzdTgvQWZWcFdmWDFzOTFhODlWVUJab2I3d1RseVZKY1d2UGJsT3B6dmRJNDBVZzZhWUl6MVlPeEI0NmZOQTMraTV6UHg4d3NHTDhDNXBGNTlzcEVINFNDd1Zlc1JyZ3gyb2RxbVFheHB3WUlGZE96WWtjNmRPMWRyZDg2UmxaV0Y3L3YwNzkrZldDeEcvLzc5OFR5UHZMdzhSbzRjdVVzelRaeDY2cW1zWGJ1V2swOCttUmt6WmpCNjlHaU9QUEpJYnI3NTVxcWUzSmt6WnpKaHdnVHV2dnR1bm4vK2VlNjg4MDRPUHZoZ3pJempqeitlOVBSMDVzNmR5Nk9QUHNwKyt3V0xoV1JsWlhIVFRUZHgwa2tuN2Ryd2pzbzNDcFZ2SEdEYk54UWFHdEVJN05POFprOGZ3UDR0bXpDdllPZG16dG03K1M1TXV5ZU5ScHVLSUJ5dVdMNjloaDhFR2Ira0dDOG5wMFk3UURndmVJektjQzNKd2ZPRGtaRmRXbVh0Y0Q4RDFoWkcrTmRuK2Z5NloxdThXczZSemkyRHh3aFpveDV0S1ZXc0o3aWV2c2ROQnowejdXdDdldHBFejR0UG5IZnVrTG5KR0lvYmV4Q3VHTlM2VFNEZHhSN2huajE3Y3RkZGQ5Vm85enlQR1RObUFQRGhoeDhTaThXcWd1K3VEcU1BZVAzMTE2dStqa2FqL1BlLy82MGE3MXVwWDc5KzlPdlhEOS8zOFR5UGR1MkN4UzZjYzFYN2JtK3F0TU1PTzJ6WENxcXRSOWlyZWgyVmpocUJscG03TnVWZjdZOVJjMmlGTkg2dDRoR0FXb2RGMU9EN2xIdzhtNnhEYXIrMmVCVnpsTGYwSTd1dFBrazhyMkpoN2UwTml3RDRaT1VXL205U01KTlIzeTdOdWF4ZngxcjNhNUVkUkFubjc4cnRkdEpJR003TStlR2tDOENWR25zUUxnVnlzQ2k0eWg3T1dQQmZ0LzFsajM4b04zZkhIYURPdVYyZVozaEhmdXl4UEs4ZTNsVlh2ajRXMzlybVJ5dS9Ldm5oN2lLU25BcmZmaFBuUExMNzlrdDBLZExBSEw1blU2WmMxWWR2TjVaeSsrU2wzUEhPTXE0L2J1OUVseVYxNzNQTVRmUkRzWW56enoxMlFWWHJCVHM0b2hGcjdFRzRDTWdoWHI2MUJ6aVVDZkhTb0djNHRPT1BmRkphYlQzbmZsWHZjQkdBTTI2cTM2SmtaeGp1S3B5MTNGQVdwVVB1enIvaHE4MkdzcUNYejh3MmVMajdkMGQ5a25qbExuUlZwdmt0L1pKaVFzMjJQd2EwYU1xN1JGWitTNHZmbkljTDFYNHUrU1hCKytKeXZBM08wRG1TSkF4M2xZT1dHMHVqdEV2Yi9pZW9uZ3VHUGx4d1JBZXVmMjB4bzM2eE45NFBPbjQzbHNRcUh0TjBqaVNZd1NBY0EzZjlTTGNGL0RHK2MvL1d6WEtOaWlzQ2F4c0V1S1pCVXlnakNNTHh1Zy9DenozM0hPZWNjMDYxdHNjZmY1eXp6ejU3dTBzZVAvTElJMXgyMldWMVd0ZE9xUnp2VjIxOGRkVVl3Q0tBZVJjTUhsMnZOY2xPT2VqcHFmMkJZNVpzS3FaRDdzNk5oZCtlYnpZRkljYzU5K204OC9YL08xazBHenVtUDNCTWJOMjY3UWJob3VuVEtGKzZoQlpubjd2RElSU3hnbUQrL2VaKzdGTmRFNUxIZ0h0bjlRZU9XYmErbEhaTmYzd29vWE9Pc09kcWhHQ0E1UnRLQWZBTW5TTUoxdlBwcWFPTm5RckNaakRUZzRseFl2K2VmLzdRYit1OHVBYXFrWTlzdDJCU3cyMXY0cWp0SnJBNmN2LzlOZC80NXVmbk0yN2N1TzBlVTdsb3g1QWhRK2pWcXhkRGhneXArdGV2WHo4V0xWcFVaL1ZXVTluN1cyM0dqY29lWVZkVVkzOXBPSng3SFdENmQrdC85a05OK3k1WUNNckI2eit5cXpRaVpzSC96OGczdFhmc0ZNOTRuOGlTUlVFSS9wR2hZWkVsaTRQSGRMN09rU1RpS3M2UkQ1ZlZuRDhhZ25EN3p0ZnJLWS81NUJkR0dEOTdGWU82dGF4MTN3K1dCU3Y0T3FmclNNTm1QcmdwenV6M01SZnE4T1g1ZzQrZWQvN2dlMUk1QkVNajd4RTJLSFFROUFCWHFyb0pyTFMyUStyY3BaZGV5bU9QUGZhaiswMlpNb1VCQXdidzdydnZWazFGYy9QTk4rL1Vhblc3UmRYc0d0djJDQWV2bVZXK3daQUd5U2M2MFNOODl4dkw4OTMvTzZSempSdmVlajR6cmVycjNzKzlWL1gxdlBNR1ZkdHZRMW1FTjVldkJiQTRzWC9YWGNWUzMzd1htaGdpZm5mWmd2a3U1K2dCTlhwOGkyZStEMERCQS9kV2EyLzlmOWZnd2x2L0xQZ2x4WlI5dFFEQWZBdnJIRWtpOFlwejVOMUY2OTNGZlR2VXVHa3VLODNqeFUvWE1IYnlVckxTUWd6cTFwTGZIMTF6M1lXTnBWR21MTm9BWURHZEl3MVJESGpIT1NhR291R1h0Y1J5VFkwNkNEdFlBZlMzOGdKY2szMkR0dlNXV1BFS3JMd0FsOU81VG43dWtDRkRBSWhFSWd3Wk1vUWVQWHF3WU1HQ2F2dHN1elR6bENsVHFvNHBMaTVteUpBaFBQcm9vOFJpTVFvS0NtaGRNY1hSNXMyYmFkcTBhWjNVL0VOV1h0RVRtTjZ5WnB1NTVmVlNoUHdrODg4Zit1MUJ6MHg5cERnYXYvenZueTdscjBmdFYyMkMreDhHM3RvWThQZFBsMUljamVQZ0g2bmVJNUJzMm84WThXMysyREdQV0NSeWVkRzBxVFQ5NWErcWJXOXo3YWlkZXB5aWFWT3hTQVFjLzJoLzdRaWRJMGxreGg5NmZUdm9ubG1QbEVUaWwvOWp4a3F1SFZwOWxjcTJUVEo0OU93RGQvZ1lCdnhqeGtwS0luRU0vakhqRDcxMGpqUU01Wmg3eTNuK1JQUFNYdjNpTjBkdlRIUkJEVm1qRHNLWUxjSTVLUHQrYTF0bVJZOXE1VkxMZFdES2xDa0E5TzNibHlsVHBsQmVYczZrU1pPcXJUUVhpVVI0L3Zubk9mdnNzNnNkTTNEZ1FLWk1tWUtaRVlsRW1EVnJGci82MWE4b0xTMGxLNnVlYnU0emYrdnJzKzFTMUpXdm8yZjFORDVEZnFyMEVOZEhZKzZVbDcvNXZuV25wbG44OXNCTzIxay9yaVlESHZ0aUJTOS84ejBPdHk0dGJEZlVaYTJTR1BGdzlQcFFMUDJVc2kvbXRRNjFhRWxPMzZOMjZmamlEMmRTOXNVOHdLMkxoeUk2UjVKUkxIUzlTL05QZWZPcmd0WWRtMmZ5bTk3dGQrazY4cytQVi9QbVZ3VTQzRG9YOVhTT05BQVdqbytQbEdYZS9mVnYreGNtdXBiR29sR1BFVGFQcndFb3k5L2FXQldFdjYvbGlMcVJscGJHNDQ4L3pzcVZLNnZhUHYzMFUxNTQ0WVh0VHBWV1dscUttZkhHRzI4QXNHWExGbWJPbk1rUlJ4ekI0WWNmWHJjRlJ6YUF4U0M5SlhqYmZLeGVFWTZOaXRkVkdxeFB6aGxjNE13ZDUzQ0Y5ODFkeGpYdkxhaWFBV0pIMXBkRnVPYTlCZHovMlRJY3J0Q1pPKzZUY3dZWDFFUEpVcy9hWHoyNndKazdEdWNLaTkrYnh1YVhKK0dYRlAvb2NYNXhNWnRmbmtUeGU5UEJCZWRJKzZ0SDZ4eEpRdE91N2xYZ08zZWNnOExIUHZ5T3Y3NnhoSTJsMFI4OWJtTkpsTCsrc1lUSFAvd09CNFcrYzhkTnU3cVh6cEVHNEl2ZkhMdFVJWGpYTk9vZTRaRHpGdmxtV05uYXFuZXhMbXNQRExDeTczZjZuZTNQNVhrZS9mdjNaL3IwNlp4Nzdya0F6Smd4ZzRFREI5WllpckxTeG8wYmFkT21EYk5uejJiRmloVjA2dFNKS1ZPbWNNb3BwOUM4K2Zhbk85b2RyT0pOZ3N2YTR3ZnR3UnVLRUw1NmhCdUJ6eThZT1BmQThWT0hlUERTV3l2V2RwNzZYUUgvMDZVdC9kcTM1SUJXVGFvVzNOaFFGbVgrK2tKbXJ0N0E2OHZ5aWNSOWdHVStkc2FYRnd5YW05QW5JWFdxemNpUmM5ZmRmc3NRSCsrbDhvVmZkWTRzWGtUR0FRZVMwYVVyNFhidHFzWU8reVhGeE5hc29YelpVc3JuZjRuRjR3RExQUHd6V28rOFh1ZElFbnR2ZU8rNWcrNmZOY1Q1dkRSMThZYk9NNVp1WkdqM1BQcDBha2IzdGpsVlk0YzNsa2I1T3IrWTJTczJNL25yQXFKeEExaUd4eG52WGRWYjU0ZzBXbzA2Q0ZPVXNaanNNcU5zamNOaTRNS1ExUUZ3VVBKdHNFQ0V0L3NXd3RpUm80OCttaGRmZkxFcUNIL3d3UWVNSERseXUvdXZXYk9tYWpXNHYvLzk3OXh6enoxOC8vMzNyRml4Z3NzdnY3eHVpeTFhR3Z3M2U1c2JIeXhXMll0dVpNUVgxMjBCc3J0OGVmN2dPWWRQbUh4SXRDenRyNUc0Zitta0pXdXlKaTFaczZORFNoM3UwYlRNNkkyZm5ERjBjMzNWS1luVCt0cnI1MndZTy9hUWlQbC9KUjYvdEd6ZTUxbGw4ejdmMFNHbFp1N1JkT2ZkMlBMYUVUcEhVc0MwcTQ2WWMrdy81aHdTTFkzOU5Scm4wdjh1V0pmMTN3VTd2S2VxRkxOSDA3TENONzV6ZVMrZEk5S29OZW9nN0FZL1ZCU2ZmZkZjL09oaEZDMkRKdDJDdVlOek9rUHhNaWhlQ2syNjEya05peGN2WnRPbVRSeCsrT0ZjZDkxMWxKU1VzR2JOR3JaczJiTGRJUTd4ZUp6NTgrZlRwVXNYVGo3NVpNNDY2eXhlZSswMTh2UHo2ZG16SjBPSERxM1RtbTFMc0dRbVRmZmIybGkwdEhKbHVVL2R3Yy84K09lbjBtQlVCTm8vSFByRWU3ZkUwdUpuNHJ1aE9Pc0pyazJ3aDYzRjNEdzhteHlPaGw3VVhjT3BwK1dJRVp1QlA2eTU5ZFpiUWlIL1RQUGRVQnc5Z1lwemhMVVk4NXhuaytOeDc4VjJvMGJwSEVreEZZSDJEMGZmOStrdElUOTZwbmx1S0diVnp4SG41am5mSnNlOXRCZmYvOE5oT2tja0tUVHFJQXlBOFM1d21CVitqV3ZTRFFEWGREK3NlQm0yNVd2Y2JnN0NwYVdsekp3NWs3bHo1eEtKUlBqZDczN0hxYWVlU3UvZXZUbjc3TE1wTGk3bW5YZmU0WmhqanFsYUt0bk0rUGJiYjVrL2Z6NmxwYVdjY01JSk5HblNoQnR1dUlGV3JWcHh4eDEzOEtjLy9Za1dMVnB3MzMzMzFlMFN5MzRVaXI0QjUrRnl1MVUxVzJIbHNHRDNidDM5Y0tsTEZRSDNnWXAvSERSK3FnLzRYNXcvdUV0Q0M1TUdveUxnVnAwaklqLzAvdkREcXAwakErK2Q1UVArOUQ4Y29ldUlKS1ZHZmJNY2dPOWNNQjFEWlM4blZQVjAycGF2ZHZ2UEt5MHRaZno0OFRSdjNweG5uMzJXZDk1NWh5dXZ2QktBNGNPSDA3cDFhOTU1NXgyT1AvNzRxbU1LQ3d2NS9lOS96K2VmZjg3ZGQ5L04zLy8rZDZMUktEMTY5QUNDTWNhVk0wWVVGOWR0WjZ3VkxRbUdRZVIwMlRybk1sUzlmajcrbERvdFFPcVREMVpmUStWRkpEbjVVRyszM0lqVXUwYmZJeHpPaUx6dmw2WEZyR2hKMlBrUjhOSnhUZmJGUXBsUXVEaVlJU0c5OXRWd2ZvcVdMVnN5ZnZ6NGFtM0RoZzJyc2Qrb1VWdm42ZXpXclJ1dnZmWmExZmZEaHcvbndnc3ZaTkdpUlR6enpETjgvUEhIakJvMWlpWk5tbkRWVlZkeHpESEhjUDc1NTlPdVhidmRWbmVWOWJNQWNNMTdibTN6STFqUk53RFJjR1pzeHU3L29aSWdQcmo2R1NRdklzbktCM1Fka2FUVjZJT3dPL2laWW4vMlJWUE5qdzYxalovaFd2VUp3bkRMUHRpNjk3Q0NqM0R0ZjFtbk5WUk9nYll6SXBFSVhicDB3ZmQ5aGc4ZnptbW5uY2JJa1NQSnJWam05TG5ubnVOdmYvc2I3N3p6RHVlZGQ5N3VMZFNQWUJzK0Jod3ViK3Vjb3JaeEx2aFJuTE5wR2grY1ZId0FSby8yR0QzYVQzQXRJdEk0VlZ4SHpHTzAwM1ZFa2s2akQ4SUFQdTVwQjBNcCtBQmE5UUhBdGU1WEVZUm40dG9QbzZGOHNwT2VuczRmLy9oSGZOL25oQk5PSUJRS1ZkdWVsNWZIcmJmZVdpYy8yemJPaFhnWnJsbVA2cjNrQlI4QTRKdjNWSjM4WUVrVUgyRFF3SUhldE1vL1ppSWl1eWE0ampCTjF4RkpTbzErakRCQXlBdFBBcmJZNWk4aFdqR1RTKzdld2FwcFpkOXZuU1doQWZFOHIwWUlybHVHclowYWZKblhmMnR6WkJPMmVUN0FsbEI4eTZSNkxFanFuZyt3YnQyNnBQZzlGNUdFQ0s0anRORjFSSkpTVXB6WXJ0Y2pKUmd2Z21FRkgxYTI0dG9GTjZ6WnFsY0lGb1JNWGJabFlUQm1PaU1QMTNMcnRHNjIva1BBd1BHQ08rcWwwc1JWS0hYQUJ5Z3VicDBVditjaWtoQStRT3RPYTNVZGthU1VOQ2UyNS9tUEFsais1TXI1Y0hGNS9TQWpEd29YTmNoZTRmcGpGVzhHd0xVL0lWaDRCSUl4dzk5UEJzRERmeXhSMVVtZDhRRmFSWXFTNXZkY1JPcWREMUFZYWFMcmlDU2xwRG14WForblBuYkdHMFEyWWV1bVZ6U0dndUFIMkhmL0psVjdoVzN6bDFDNENETGE0UEw2Ym0xZit4NUVOK053LzNWOW52bzRnU1ZLM1RDQXNoYTVTZk43TGlMMXpnQ2F4QXAxSFpHa2xGUW50dlA4dndEWTZ2K0NId25hOG80S2xsMHVXb3F0blpiSThoSWpYbzR0ZndZQXQrY3A0Q3JHSmZzUmJNMS9nM2JzTDRrcVQrcFNjSWQzZWFRMHFYN1BSYVJlK1FDbDhTeGRSeVFwSmRXSjdmbzg5YkhEWGlXNkdjdXZXQ0ROZVhoZEx3SWN0dktsWUY3aEZHTGYvUnZLMStPYUg0eHIyV3RyZS82N1FXK3c0eFYzeEJOekVsaWkxQkhEZklEY3FQNkFpY2hQNWdOa3hUTjBIWkdrbEhRbnRyUFE5VURjVnIxc2xLOE5Hbk82NFBiNFJkQTd1dlFKS3ZKQjByTXRDNFBBRzhyQ2RUNlBxaW5reXRkaXExNDJJT1o4NzRZRWxpaDF5RlgwQ0VmajVVbjNleTRpOWNTQ0lGeHUrbVJKa2xQU25kanV5TWZtQWJmalI1MHRHMC9sdUdEWDhkZVExUTdiOGhYMjNiOFNXbU85S0MvQWxvd0RETmZwSEVodlViSEJzR1ZQZ3g5MTRHNnZlTDBrS1FYditES3oxWk1qSWorUkM0SndocCt1NjRna3BhUThzYjBTLzJhTWhiYmxLMnpkK3hXTjZYamRyb0pRTnJibXJZcHB3NUpVdkJ4LzhmMFFLOEsxUGFiNktuTHIzZzltMERBV2VpWHhXeEpZcGRRMXErZ1Jqa1dTOHZkY1JPcERjQjJKNU9pVEpVbE9TWGxpdThGUGxYbWUvUll3Vy9HY1VmSnRzQ0d6TFc2ZjN3RU9XL29VdHZtTFJKWlpOL3dJdHVSQktQa08xM1IvM0Y1bmJ0MVc4aTIyNGprRHpQUHN0Mjd3VTJVSnExUHFuZ3Q2aE9OeDllU0l5RThWWEVmUy9UUmRSeVFwSmUySjdmbzgrUUZ3UFg3VStZc2ZnRmhoME43c0FGem44OEJpMktJSHNFMUpORExBajJDTDdnOVdpc3Z1R0lUK3lsa2lZb1g0aSs0UGhrU1l1NjdpOVpHa0Z2VGtwR2RHay9iM1hFVHFYUERKa3E5UGxpUTVKZldKN2ZWNTRqWWNMMUMrSG4veE9MQTRBSzdOUUZ5WEM0SXd2UGhCYkVNU1RKb1FMOEVXM1lkdFdRRFplK0h0OTJjSTV3YmJMSTYvK0tIS0dUT2U5NDU0Zkd3aVM1WDY0VEFEaU1mVmt5TWlQNWtCcEZsWTF4RkpTa2w5WWp1SGVWNzR0OEFuRkg2TkxYa1lMQlpzYXowQTErVWlzRGkyWkJ6MjNTUWE3WUlicGF2eDU5K01iZmtLY2pyaDdYZjFOaUU0Rmp6dndrVUFuM2p4d3Q4NjExaWZxT3dLcStqSmlmdXhwUDQ5RjVFNjVRUEVGSVFsU1NYOWllMTZQVkxpUlRrUldHUWJQLzFCR082UDYvNi93UTEwcTEvREZ0MWZOWVNpc2JBTkgrTXZ1QVhLMXVKYTlzTGI3MW9JNTFSc0RFS3diZndVWUpFWDVVUjMxRXVsaWF4WDZwVVBrQmJYSHpBUitjbDhnTEN2SVZhU25GTGl4SGI5bjFqdGhjS0RNQmJheHJuWTRvZTJyanpYN0VDOEEyNkFyUGJZcHMveDUxMWZNYU5FQSs4MGpXd0toblVzZVJqaUVkeWVwd1pqZ2tNWndYWS9naTErQ05zNEYrQXJMeFFlNVBvL3NUcVJKVXY5c29yNVArUHA4WlQ0UFJlUk9oSDBDS00zMUpLY1V1YkVkcjBlV2VQaERRSVcyS2JQOFJmY0J1VUZ3Y2JNTm5nOXJzZTFIUUt4SXV5Yng3Q3Y3NEdTN3hKWDhQWllETXQvQi8rTDY0T2Uzb3pXdVAydXhyWDdKVnNYekNqQVgzQWJ0dWx6d09aNzVnMTJ2UjVaazhpeXBmNjVpdmsvZlQrVU1yL25JckxiQlQzQ3BoNWhTVTdoUkJkUW45eVJqK1hiclBNSG1JVmZzSkp2ai9Ybi85WGNQbGM0MTNSL0NHWGdPdjBHMTdJMy9yS25zTTFmWXB2bjQxcjF3WFU0Q1RMYkpyWjRpMk1GTTdGVnIxYmM5T1p3ZS93aVdDakV5OWk2MjVhdnNDWGpqRml4Yzg0bU80dWY3WTU4Y24zaUNwY0VxdmhJVXozQ0l2S1RCVDNDNlhwRExja3BwWUl3Z0R0aS9IcWJPbnFZWlg5N0s3SGlQOXZDdTZIZDhiZ09KNEtYRGszMnhUdndKbXp0Vkd6MTY5ajZXZGo2MmJqbUIwR2JRYmhtQjRHcngrdEJaRU93Q01hNjl5R3lNWGdPelh2aU9wNE0yWHR0M2MrUFlLdGV3ZGE4Q1pnRDduVEZuVWE1d2FOajlWZXNORERxRVJhUm44ZmhZeEEyWFVja09hVmNFQWFvQ0lmWHhHWmY5SWt6OTZpdGVhT0piZndVcjh0RjBLUWJlR2xCYjJ2ckFWaitPOWozazRQNWhqZk53OUpiNEZyMmd1YUg0SnAwMnpwUDcrNFUyUmdNYTlnNE41Z1R1SEtaNktZOWdoN2czTDJyNzErNENIL1pVMUNXRDdoQ2MzWnB1TStUTCs3K3dxU1JNUUEvVFQzQ0l2SVRXWEFkaVp0bW41SGtsSkpCdUZLNHo1TXYyZ2ZuejdCUWFKeVY1Wi9nZjNVN0xxOXYwRHVjMFJwQ21iajJ2OEx0Y1J5MmNRNldQeFdLdnNHK253emZUOFpDMmJpbTNTR25LK1Iyd1dWM2duRDJyaFZoUHBUblkwWExvSGdaVnJpRXFwWHdBRUpadU5iOWNHMEdRV2E3NnNlV3J3dDZnUXVDdFRHYzR4VVhpMTdwamhxLzZ1ZTlNcEljbkE5R1NEM0NJdkxUK1FBaDlRaExra3JwSUF6Z2pocS95b3lUL0ZtL1BkTTU3cmVDRC9Kcy9VZTQxa2ZqMnY4SzBsc0dQY1N0K3VKYTlZWFNOZGltdWNGc0RFWExndjhHTXpNRWI1dEQyWkNSaDh0b0ZVeGo1cVVIWTNoZEtKaXB3aStIZURrVzNRamw2NFB4dnNFS2xsdUZjM0hORDRZV2grS2FIUkE4eHJZaUc0THAzdGE5WDNHc0t6RGpLcS9QNHk5cWptQ3A1Sno1WnVDYmVvUkY1Q2NMWnAvUmRVU1NWTW9IWVFnVzNvREhYN0FaRjcvdXAvTy9tUDNaMWs1dll1dmV4N1U0TEJnYjNIUS93RUZXTzF4V3UyQ1dodWdXckdnSkZDM0ZpcGRDOFVxSWwwREp0OWkydmJvNy9PRWVaTGJGNVhTRjNLNjQzQzZRM2FtV2NjaUdiVmtJYTZjRnMwVUVBYmdRNSs3d0luYXY2LzlFNDVvQVdlcWNXZEFqYk9vUkZwR2Z5amtmTTBMbTZUb2lTY2tsdW9DR3lENzRiVXMvWk5jQVZ3Qk5nU0NzNWgyRmEzNElaSGRndXk5ZHZBVEtDN0R5QW9pVmJPMEZ0bGpRTSt4bEJIUDlwalhIWmVRRlBjN2J2Zm5Pb0dRVnR1bXpZUGhEV1g3bGhpM0FPQy91N25CSFBiNWhkejUzYVp4T256QWh0TEFzNzA1elhvWm41cG5EWVp3Q3RBWmV4bXdEbnZPY21XZncrQmZuRDVtZTZKcEZwR0U1ZmNLRTBObzFuZTRFeXpDYzV4bk9QRTdCYU8zZ1pjTnRjSmhuNEhuT1BUNTFlQjlkUjZUUlV4RGVBWnQ2Wlc0OHAreHNaKzVLc0VPcU5tUzBDb1l1Tk9tT3krMEs2UzNZUFMrbEJUZktGUzJGd3EreGpaOVZUSlZXeVgxbXpoNEtaVVNmY3djL1U3d2JmcUFra1lQR1QzMGJHUHBqKzhWQ2Z1ZXZmblBNaW5vb1NVUWFtWUgzem40YjdFZXZJNkZRclBPVS85ZFAxeEZwOUJTRWQ0SVpqbzh1NnVONzdsVGdSS0I3dFIzU21nVkRHakxiUW5wZU1FWTR2U1dFc2lDVUhvenhkV2xnMGFDSE9CNkJlQ2tXMlJBczZoRXBnTEtLRythaW0zLzQ0NzhHWHZGOG04aVJUODdXR0dEWm5vUEdUN3NVN0pFZjJXM2hGK2NQM3I5ZUNoS1JSbWZnUGJNdnhmM1lkY1FXVHYvRGticU9TRkxRR09HZEVJVFBKMmNCczRCcjdPT0x1L3ZHcnh6ME5lTklvcHM3Mk1iUHFoM3pNOUxxS3VmNHlJd1BQSS9YWGU4bnZ2NVp4VXZLU0EvYnBFaU1jY0NPNXZSN3RyN3FFWkhHeDhXOFNaWVczK0YxeERsUDF4RkpHdW9SM2czc28wczZ4cDMxY3M3MkJybzRjMTNNMlo0WVRZQ2NpbitaUUJsUURCVGpLSFRtVnBxelpjQXlNL2ROeU53Y2QrUmpEWEJkWjJrc0Roby9kVEp3N1BhMmU3NGQrUG1GUStiWFkwa2kwc2dNdlBlanllQzJmeDJKdXdPbi9xbVByaU9TRk5RanZCdFVoRmNGV0drQTNBU3c3ZndCYzRzK3YyRFFBaTZzMTRKRXBMRXhid0p1ZTljUkZrMzlZKzhGL0tsZUt4S3BNNW9PUlNTSnBJZHRFaEN2ZGFQWkpKelRHSE1SMlNFWDg3WjdIWEdHcmlPU1ZCU0VSWkxJSitjTUxnQ20xcmJOT1p0VXorV0lTQ00wN2VwZUJXQzFYMGZ3ZFIyUnBLSWdMSkpzbkwxVW84M2M2bmxMMy9zNEFkV0lTT05VOHpxQ1d6MTEwNUc2amtoU1VSQVdTVExoYUxqR3g1cm04UjlHai9hM2M0aUlTRFcrUzY5bGVJVC9IMFk3WFVja3FTZ0lpeVNadVJjUFdNY1Boa2M0WDhNaVJHVG52VC84c0hVL0hCN2hYRWpYRVVrNkNzSWl5YWo2OElpaTlMSW1XZ3BWUkhaVnRldElZWWJUZFVTU2pvS3dTQktxR0I1UndYMzF5ZVc5b29tclJrUWFvNHJoRVJWMEhaSGtwQ0Fza29UbVhqeGdIY2Izd1hmMmRHS3JFWkhHS0JnZUVWeEhuTy9yT2lKSlNVRllKRms1ZHlOUW1sNWE5R1NpU3hHUlJzcUM2MGhoZGxqWEVVbEtDc0lpU1NvOWJKTnd2UDdKNVNlVUpMb1dFV21jS2hiWGVQMy90M2Z2Y1ZIVmlmL0gzMHppTFVIVFRmS3k1V3BGMnMrc1phMUlSVVI5WkJmTDZPdXVsZUFkbzBRZkNUNHlEVFdOTkUxVE01MU1WOE1rczlLdHZPeG1BZG9xR1JuSktxUzVYdkNoZ0ZZSWNwc1ptZlA3Z3kvbnk4ak4rNmp6ZXY0MTUzek9PZk01NXpGejVqMmY4em1mczJ2MFh6aVA0THJrNWU0S0FCZmkvOFVuNy9TU2NiKzc2NEhyZ0pjKytFOVlyNkh1cmdiY28rZUM3M1pLWHB4TGNORzhwQStTeHowdzFOMzF3UG1oUlJqWEpFSXdMaGxEUTl4ZEJiZ1RJUmlYaGlIT0pkZWlldTZ1QUhBeDBzT0MzVjBGWEtPT0Y1YXEzL3J2NUNVZGNYZGQ0SDdKWThuRHVEQTVCVFlOV3JsYjRseHlUYUpGR0FBQUFCNkpJQXdBQUFDUFJCQUdBQUNBUnlJSUF3QUF3Q01SaEFFQUFPQ1JDTUlBQUFEd1NBUmhBQUFBZUNTQ01BQUFBRHdTUVJnQUFBQWVpU0FNQUFBQWowUVFCZ0FBZ0VjaUNBTUFxYVkrMVFBQUhBSkpSRUZVQU1BakVZUUJBQURna1FqQ0FBQUE4RWdFWVFBQUFIZ2tnakFBQUFBOEVrRVlBQUFBSG9rZ0RBQUFBSTlFRUFZQUFJQkhJZ2dEQUFEQUl4R0VBUUFBNEpFSXdnQUFBUEJJQkdFQUFBQjRKSUl3QUFBQVBCSkJHQUFBQUI2SklBd0FBQUNQUkJBR0FBQ0FSeUlJQXdBQXdDTVJoQUVBQU9DUkNNSUFBQUR3U0FSaEFBQUFlQ1NDTUFBQUFEd1NRUmdBQUFBZWlTQU1BQUFBajBRUUJ0ekE0WEM0dXdvQXJnTk9wOVBkVmJpaXpwdzU0KzRxNERwREVBYXVzQTBiTmlnNk92cWl0K04wT2hVWkdYbE95NmFscFpuaGU4V0tGU291THE1eDJlVGtaT1htNXByVGdZR0JMdVdiTm0zU3NXUEhMcURHQUM2Rjd0MjdtNjhuVHB5b2ZmdjIxYmhzUWtKQ2xYbkxseSt2OVJ5d2RPblM4NjVUYm02dUhuMzBVWmZ0SGo1OFdNT0hENjl4bmVlZWU2N2ErWDM3OXExeG5Sa3padWdmLy9qSGVkWE5NQXlGaDRkcjkrN2RrcVNDZ2dJTkdUTGt2TGFCNjFjOWQxY0E4RFM5ZS9mVzRzV0xkZUxFQ2JWczJWS2hvYUhLenM2dWR0azFhOWJvdHR0dWsxUWVmT2ZNbWFPWFgzNVpVdm5KL2Z2dnY2L3ovUTRjT0tEeDQ4Y3JJU0ZCclZxMTBvRURCNVNRa0tDUkkwZld1TTZvVWFNMGE5WXNkZXJVeVp4WFhGeXMyYk5uS3lNalE3Tm16VHFmWFFhdVMrKzg4MDYxUWJNMlc3ZHVWV0Jnb0pvMGFWTG5zb1dGaFVwT1RwYVBqMCsxNWFXbHBVcE5UZFdNR1ROcXJlT3p6ejdyTWk4M04xZExsaXlwOFEvNTZ0V3JGUkVSb1pDUUVCVVVGTWpYMTljc3M5bHNXckZpaGU2ODgwNlhkYjc4OGt0MTZkSkZqUnMzTnVjbEp5ZnJubnZ1cWJMOXNXUEhhdTdjdVNvcEtkSEJnd2MxZS9aczVlZm5tK1g1K2ZsNjVwbG56T25vNkdqOTVTOS8wYkZqeDVTYW1tcWVBeXYvSVRqYnYvLzliL1AxRHovOG9PUEhqNnRqeDQ2U3lxL0k3ZG16eDJYNS8vNzN2K3JRb1VPTjI4UDFpeUFNWEdHTkdqWFNwNTkrYXY1Z3JGdTNUamFiVFE4OTlKQjI3TmloQmcwYVNDb1B6TjdlM3VaNmhtRm83ZHExNW85QWhiTmJUNktqbzlXdlh6OUo1VCtVa3lkUFZrUkVoRnExYWlWSmV1R0ZGeFFXRnFhZ29LQXFQMmFTRkJ3Y3JHYk5taWtqSThNbENLZWxwY25IeDBjZmZ2aWg2dGV2ZndtT0JIQnRpNHFLVWxSVVZLM0xuRDU5V3NIQndkcTFhNWNreVc2M1M1SzJiTmxTNS9jb0lDREFmQjBlSHE3NCtIaVg4cVNrSk4xKysrM21PZU5jalJvMVNzdVdMYXR6dWNURVJBVUZCZW1iYjc2Umw1ZVhwUElXMlZ0dXVjVmN4dWwwcWsrZlBpb3FLcEszdDdkQ1FrTE1kVGR2M3F5c3JDeDkrdW1uNXZLclY2L1d6VGZmYlA2Si8vYmJiM1gzM1hlN0hNZStmZnZxbzQ4K3FsS2ZKVXVXS0NJaVFrVkZSU290TFpYTlpsTnFhcXFrOGl0WEtTa3BrbHlQbXlTdFdyVktnd2NQcnZGNEp5Y25hOUtrU1ZxN2RxM2F0bTFiNTNIQjlZVWdERnhCbFVOclFVR0JWcTFhNVJKR0xaYi82NjFrdDl2UEtYQnUyYktsMnZsT3AxT3hzYkZxMjdhdFMrdEttelp0OU5KTEwybmN1SEd5V3ExbWk3TWtqUmd4UW5sNWVlWjBRa0tDSEE2SFFrTkR6WG5idDIrWEpQbjcrMnZtekpsMTFnL0F4ZnZsbDErcXpGdTdkcTMyNzkrdm5qMTdTcEtLaW9yVXVIRmpNN1RlY01NTnN0dnRDZ2tKVWFkT25aU1JrZUd5ZnVWelIySmlvaGxpaTRxS0ZCSVNvdmZmZjE5bnpwelJyNy8rcXB0dnZsbFNlV3R0NVJaaXd6Q1VuNTl2aHRDeXNqSjE3OTVkUC83NG94bzNibXpPbDZSZXZYcXBYcjE2Q2d3TU5BUHN0bTNiTkgzNmRDMVpza1RidG0wejM2UHlPZXVqano3U3JsMjdsSldWcGVuVHArdWxsMTdTM1hmZmZVN0hiZS9ldmRxK2ZidW1UWnRXYmZtZVBYc1VHeHVyU1pNbUVZSTlGRUVZdUlJcWZuZ3lNek0xYmRvMDgxSmN2WHJsWDhYS043NDRISTRMYm5tMTIrMmFPbldxY25OelpiVmFxNVQzNzk5ZnYvNzZxNFlPSGFwWFgzMVZ2WHYzbGxUZWQ3Q2lIZ2tKQ2NySXlORHg0OGNWR0Jpb2dJQUE5ZWpSdzZXVk9qYzNWODgvLzd3Kysrd3pseEFQZUpLUWtCQ1hWbG1iemFiRXhNUnpXamNnSUVBdFc3WTBwMCtjT0dHMkh0ZG05KzdkU2s5UFYyeHNyQVlNR0NCSjZ0YXRtNzcrK211WDgwWmdZS0FTRXhObHM5bTBmdjE2RFJvMHlDeXoyKzM2NktPUHpOQlpVZWVlUFhzcU1URlJobUhJYnJkcjU4NmRldnp4eDFWU1VxSkdqUnBWVzUrSzl5d3JLNU1rYmR5NHNVci80RE5uenNqYjIxdEJRVUhxMWF1WHRtM2Jwdm56NTh2SHgwZVJrWkhtUFEvVnRRaXZXYk5HMmRuWmV1cXBwK1J3T1BUbW0yL3EvZmZmci9VWUdZYWhPWFBtU0pMTGVhdkN6cDA3RlJNVG94ZGZmRkdQUC81NHJkdkM5WXNnREZ4aHVibTVpbzZPMXBRcFU3UjQ4V0xkZDk5OTZ0Njl1eXdXaTJ3Mm14bzBhQ0RETU9Sd09OU2dRUVB0MnJWTDQ4YU5rMVRlcmFKeXY3aXpweXZjZi8vOU9uWHFsQll0V3VUU1o2K3lZY09HeWMvUFQ5T21UZE9oUTRmTVBzTTdkdXlRMVdwVjU4NmROV1BHRENVbEpTazBORlRyMXEzVGdnVUwxTDE3ZHcwWU1FQjMzSEdIL1B6OHRINzkrc3R3bElCclIzNSt2a3Q0UGZ2U2ZHMHNGb3MyYjk1c1RuZnQydldjMWx1NWNxWDgvZjExOU9oUlNkS3BVNmZVdUhIakd2ODhlM3Q3YS9ueTVlcldyWnYrK01jL1NwSisvUEZIclZtelJ1SGg0ZFd1VTFKU0lzTXd0SG56WmozKytPTXFLQ2pROXUzYjljQUREK2pNbVRPMUJ2YkpreWRyM3J4NUtpc3JVM0J3c0tUeWtGeS9mbjBOSGp4WURvZEQyZG5aR2pGaWhJWVBINjRQUHZqQVhQY1BmL2lEUzR0d2x5NWROR0hDQk5XclYwL0Rody9YaEFrVDFMQmh3enFQMGVyVnEyc2RaU0ltSmtZdnYvd3lJZGpERVlTQkt5Z3JLMHRqeG96UnlaTW45Y01QUCtpbm4zN1NpQkVqSkpXM0NwZVVsTWpYMTlmc1IranQ3YTJBZ0FEenhnK24wNm5Dd2tMNSt2b3FMeTlQY1hGeGV1dXR0NnE4eitIRGg1V2RuYTMrL2Z0TEtyL1JyV0hEaGk2dHRrVkZSZnJzczgvMHlTZWZ5TmZYVndVRkJRb1BENWVYbDVkaVltTFVyVnMzU1ZKRVJJUTZkT2lnQ1JNbWFNeVlNZHF3WVlOaVltTFVzbVZMdmZmZWU3UUVBMjR3ZXZSb2x4YlB6TXpNV3JzTFdDd1dkZS9lWFZ1M2J0WGd3WU1sbGQ5UTFyTm5UN01yeGRueTh2TFVzbVZMZmYvOTl6cHk1SWh1dSswMkpTWW1LalEwVk0yYU5YTlp0cUpiUmVYM0N3ME5WV1JrcERwMjdDZy9QeitkT1hORzlldlgxOXExYTVXUWtLQlBQLzFVcTFhdFVvTUdEYlJ1M1RxZE9uV3FTaDJhTld1bWlSTW5TcEtXTFZ1bURoMDZxRmV2WHBMS3o0Y1YzYzNzZG51Vit5VTJiZHFrNmRPbjYyOS8rNXM1NytqUm8rWXhzMXF0NTl6RkF0Y3ZnakJ3aFJRV0ZtcklrQ0VhUG55NEZpMWFwSXlNRE4xKysrMXlPQnc2Y3VTSXBQS1dFS244MG1yOSt2VmRRcWJUNmRUVXFWTlZWRlNrZWZQbXlXNjNtOE1CVlVoSVNOQmpqejJtZHUzYXFWMjdkdHE2ZGFza3FWKy9mbHE2ZEtsdXZmVldjOW1ISDM1WURSczJsSitmbnprdkxpNU9IVHQyTk44M0x5OVBxMWV2MXJCaHd5U1Z0MEFQSERoUVR6Lzl0REl6TXduQndCWDIrKysvUzVMdXV1c3VTZVhmMGVQSGp5czVPVmxCUVVHMXJ0dWpSdzk5L1BISFpoRGVzV09IWG5ubGxScVh6ODdPMXAvLy9HZEowdHR2djYzNTgrY3JKeWRIUjQ0YzBlalJvMTJXcmVoV1VWWldwdnZ2djErUzFMNTlldzBjT0ZDelo4L1duRGx6VkZaV0ptOXZiOWxzTm0zY3VGR25UNTlXUkVTRUZpNWNxRU9IRGxWN3YwTkZ1TTNJeU5DS0ZTc1VIUjJ0Tld2V3lOL2ZYeGFMeFZ3bk1ERFFmRjNSSXYvdXUrL3FwcHR1TW8vYmdnVUw5TTkvL2xOOSt2U1JKRUl3SkJHRWdTdW1TWk1tV3I1OHVkcTNiNi9GaXhkcjBhSkZXcmx5cGZidDI2ZnZ2LzllOTk1N3IyNjQ0UVpKNVpja0svYzVkRGdjbWpKbGluSnljclJ3NGNJcTI3YmI3Wm81YzZaKy9QRkg5ZXJWUzAyYk5qWExzck96VlZ4Y1hPVkdrT0xpWXQxNDQ0MHU4MkppWXFvc1UxaFlxT0RnNENwOUEvMzgvTFJ5NWNvTE9oYkE5YWEyc1c5cjQzUTY5Y2dqajdoTW42MjB0RlJsWldXS2lZbFJlbnE2Uzlsenp6Mm51WFBuYXQrK2ZXWVhxclA5OHNzdk9uWHFsQUlDQWpSNThtUVZGeGNyT3p0YkJRVUZOWGJqS0NzcjA5NjllL1duUC8xSlR6MzFsQVlOR3FRTkd6WW9OemRYOTl4enp6bnZiM2g0dUU2ZVBDbTczUzZMeFNKdmIyL05uVHRYZmZ2MjFSZGZmS0h4NDhmcjdiZmZsaVNYN2hCbk8zSGloRUpDUW5UeTVFbTFhZE5HclZ1M3J2TzlLMEt3VlA0bjN0ZlhWeDkvL0xFYU5teW9MNy84MG1YWnZYdjNhdWZPbmJXT2U0enJFMEVZdUlMYXQyOXZ2clpZTEJvK2ZMZ09IanlvaElRRVRaMDYxU3dyTEN3MCs4QVpocUd4WThlcWNlUEdXcng0Y1pWQW1wS1Nvamx6NXFoTm16YjY0SU1QcWx5eVhMWnNtZnIyN2V2U2V1dHdPRlJhV2xxbC8zRGx2b3FTRkJrWnFSWXRXbWovL3YyeVdxMXEzcno1eFIwQTREcFV1V1h5ZkEwWk1rUmp4NDQxcDZ2N28zdmt5Qkg1K3ZycTNudnYxZXV2djI2MmFFclNFMDg4SWF2VnFxQ2dJUFA3WEZKU291M2J0eXN0TFUxMnUxM1BQLys4bm43NmFYWHQybFhQUFBPTWlvcUs5UFhYWDZ0Mzc5N21lY0V3REdWbFpXbnYzcjBxS1NsUi8vNzk1ZVBqbzlqWVdMVm8wVUt6WjgvVytQSGpkZE5OTjJuaHdvWG5mRFdvZnYzNmF0T21qWDcvL1hjMWFOQkFCUVVGMnJKbGk5YXRXNmN2dnZoQ1hicDBVWmN1WGVvTTFzSEJ3UW9PRGxaeGNiSDI3OTl2dG95ZnEwYU5HcG5IK2JmZmZxdFNmdmp3WVczZnZwMGc3SUVJd29BYlpXVmxLU29xU25mZWVhZENRa0tVbjUrdlJvMGFLU1VseFJ5cjA4dkxTOUhSMFdyZnZyMzU0MU5jWEt6VTFGUzFidDFhTTJmT1ZHUmtwRXVya2xUZVNyeDQ4V0tscEtUb3d3OC9kT2tuL05WWFg2bDE2OVkxL3BqWmJEYk5uajFiWGw1ZW1qNTl1dGFzV2FPd3NEQkZSMGVyVjY5ZVpwOUNSbzBBWkE0RlZxSHkwSWNIRHg2c2RmU1h5aUc0dW1tcGZLakNUWnMyVmRuT3NXUEhOR1hLRkFVSEIrdmd3WU1hT1hLa2hnMGJKbjkvZjhYSHg2dEhqeDVhdlhxMS9QMzl6ZTlzeGZhLy92cHJUWm8weWR6VzZkT245ZUtMTDZwYnQyNmFPM2V1V3Jac3FWZGVlY1VjUzl4aXNaaC93b3VLaXFyVXNiYUhXMGpscmRMTm16ZVhyNit2M256enpXcHY0cTF1N09DS2dMeGt5Ukp0M3J4WlpXVmw2dEtsaXdZT0hDaW4wMm0rcjkxdXI3TU9GU3F1dHVYazVPaVdXMjR4SDA3RUF6VThFMEVZY0pOOSsvYnArZWVmbDdlM3QyYk9uR21POXlsSk45NTRvK0xpNGlTVlh5cHQyTENoZHV6WW9ZeU1EUDMwMDAvNnozLytvL3Z1dTA5aFlXSHExYXVYMmFXaVFtcHFxbDU3N1RXMWJkdFdLMWFzVVBQbXpiVnMyVEpaclZaWkxCWTFiZHBVc2JHeEx1dlliRGFscDZmcnUrKyswOGFORy9YUVF3OXAzcng1c2xnc2V2YlpaOVd4WTBlem4yQlFVSkE2ZGVxa29LQWdSbzBBempKMTZsUnpHTFBTMGxJTkhEaXd5aktQUGZiWWVXM3o3QkM4YXRVcXhjZkhhOHlZTVhyeXlTZmxkRHIxK2VlZm0rZU5KVXVXdUl3UmZ2WWZaVWt1UWZpT08rN1FoZzBiek9teFk4ZHE2TkNoMnI5L3YxYXRXcVhVMUZSTm1qUkpQajQraW9xS1V1L2V2UlVlSG00Ty9WWnhRMi9sUHNJcEtTbWFPbldxbWpScG9weWNISTBhTlVwUytTZ1F0YW40MDE3NVQwUlFVSkFlZmZSUmwzMnlXQ3d1VDVDclVOZW9IVTJhTk5HQUFRUDAxRk5QU1NvL3g3WnExVXB6NTg2dGRUMEF1R3Awams4eU9zY25HZGVxQng5ODBDZ3FLakxDd3NLTXc0Y1BtL050TnB0UlhGeHNsSldWbWZQeTgvT05RWU1HR2VQSGp6Y1dMMTVzZlB2dHQwWlJVVkd0Mnk4dExUWFMwdEtxTGF1ODdjcUtpb3FNeU1oSVk5R2lSY2FoUTRkcTNIWm1acVpodFZxTk45NTRvOFp0WFF1T25TNHhPc2NuR2ZmRUp4MTI5K2NaN3ROendVNmo1NEtkbC9TelZWaFlhSnc0Y2NMSXlja3hDZ3NMWGNvY0RvY3haY29VdytGdzFMbWRLVk9tR0NVbEpWWG1yMSsvM3ZqNTU1K05reWRQVmlrN2MrYU1zV2ZQbmd1dnZGRitIcG8zYjU2eGZ2MTZvMi9mdnNaNzc3MW5uRDU5Mml3L2VmS2s4Y29ycnhqeDhmR0dZUmhHZW5xNnkvcFpXVm1HWVJpRzNXNDNEaDQ4YUdSbVpocloyZGxWM21mVnFsWG02ejU5K3BpdlI0OGViZlRyMTgvbzM3Ky95ekpuKythYmI2cWR2MjNiTnBmcFR6NzV4TERiN1RWdTUySmw1NWNhLy9zNU91enV6elBPWC9WanBnQlh1Yzd4U1lZa3BZY0Z1N2ttRjZiaTBxbGhHRFVPWFlUTDYzaGhxZnF0LzA1ZTBwSDA4Rjd0M0YwZnVFZlBCVHNOU1VvZWU3KzdxM0xWY1RxZE1neWp5aFVudU1vcHNHblF5dDJTZEdUcnVBZmF1Yms2T0U5MGpRRGNvT0p5SHlFWXdOV0tmdi93Qkh6S2dhdFlkVU1wWFk4OFpUOEJBRmNYZ2pCd2xhbDg1L1BFaVJPMWI5OCtOOWJtOHZHVS9RU3VabWxwYVhJNEhKS2tGU3RXcUxpNHVNWmxrNU9UbFp1YmEwNEhCZ2E2bEcvYXRFbkhqaDI3UEJVRkxoTzZSZ0ExZU9lZGQ1U1FrSEJlNjJ6ZHVsV0JnWUZxMHFSSm5jc1dGaFlxT1RsWlBqNCsxWmFYbHBZcU5UVlZNMmJNcUhOYlVWRlI2dHExcS9yMTYzZmVkNk9IaDRkZk0vc0o0Tkk1Y09DQXhvOGZyNFNFQkxWcTFVb0hEaHhRUWtLQ1JvNGNXZU02bzBhTjBxeFpzOHhoMWFUeVVSNW16NTZ0akl3TXpabzE2MHBVSGJoa0NNSkFEYUtpb2hRVkZWWHJNcWRQbjFad2NMQjI3ZG9scWZ3bU9FbmFzbVZMcldPSFNxNUQvSVNIaHlzK1B0NmxQQ2twU2JmZmZydkxFK2FxazVXVnBiUzBOTVhGeGNuWDE3ZkttS2FTTkdIQ0JQMzIyMi82KzkvL1h1MDJyb1g5QkhEcGxKYVdhdkxreVlxSWlGQ3JWcTBrU1MrODhJTEN3c0lVRkJTa08rKzhzOG82d2NIQmF0YXNtVEl5TWx5Q2NGcGFtbng4ZlBUaGh4L1dlVDRBcmpZRVllQXE4TXN2djFTWnQzYnRXdTNmdjE4OWUvYVVWRDZJZmVQR2plWGw1YVdsUzVmSzM5OWZrdlR4eHgvcmtVY2VrYSt2YjdYYjNyRmpoeElURTJzTXdWZlN4ZXduZ0V2RDZYUXFOalpXYmR1MmRYbXNjWnMyYmZUU1N5OXAzTGh4c2xxdExtUDJqaGd4UW5sNWVlWjBRa0tDSEE2SFFrTkR6WG5idDIrWFZQNEFrSmt6WjE2QlBRRXVIa0VZcUVOSVNJaExhNlhOWmxOaVl1STVyUnNRRUdBT09DOUpKMDZjTUZ0VmE3Tjc5MjZscDZjck5qWldBd1lNa0NSMTY5Yk5IS1MvUW5GeHNiNzg4a3V0V0xHaTJ1M2s1K2NyTGk1T0R6LzhjSjJEMkYvTit3bmcwckRiN1pvNmRhcHljM05sdFZxcmxQZnYzMSsvL3ZxcmhnNGRxbGRmZlZXOWUvZVdKQzFmdmx4U2VZaE9TRWhRUmthR2poOC9yc0RBUUFVRUJLaEhqeDd5OXZhK292c0NYQW9FWWFBTytmbjVMcUd1cnFjV1ZXYXhXTFI1ODJaenVtdlhydWUwM3NxVksrWHY3NitqUjQ5S2trNmRPcVhHalJ0WENZZGZmUEdGT25YcVZPMmpRWjFPcHlaUG5xd0dEUnJvWC8vNmw2S2pvL1h0dDkrcWQrL2UxZmJYdlpyM0U4Q2xNWEhpUkowNmRVcUxGaTJxOWpISGtqUnMyREQ1K2ZscDJyUnBPblRva05sbmVNZU9IYkphcmVyY3ViTm16SmlocEtRa2hZYUdhdDI2ZFZxd1lJRzZkKyt1QVFNRzZJNDc3cmlTdXdSY0ZJSXdjQlVhUFhxMERNUFFuRGx6SkVtWm1abTYrKzY3WFpZeERFTnIxNjdWMkxGanE2eHZHSWJpNHVLMGQrOWVyVnk1VXFHaG9Tb3BLZEcyYmR2MDdydnZhc3lZTVhyaWlTZmNQbzd4dWV3bmdFdG43Tml4eXM3T1Z2LysvU1g5MytPTUs0OFpYRlJVcE04KysweWZmUEtKZkgxOVZWQlFvUER3Y0hsNWVTa21Ka2JkdW5XVEpFVkVSS2hEaHc2YU1HR0N4b3dab3cwYk5pZ21Ka1l0VzdiVWUrKzl4empFdUNZUWhJR3J5TysvL3k1SnV1dXV1eVJKZVhsNU9uNzh1SktUa3hVVUZPU3liRXBLaWh3T1I1WDVUcWRUczJiTjBwWXRXN1JreVJLem4xK2pSbzAwYjk0OEpTY242ODAzMzlUbm4zK3VWMTk5VmUzYnQ3OENlK2JxZlBZVHdLWFRybDA3dFd2WFRsdTNicFVrOWV2WFQwdVhMdFd0dDk1cUx2UHd3dytyWWNPRzh2UHpNK2ZGeGNXcFk4ZU9acmpOeTh2VDZ0V3JOV3pZTUVubDU1ZUJBd2ZxNmFlZlZtWm1KaUVZMXd5Q01IQU8rdmJ0ZTBIck9aMU9QZkxJSXk3VFp5c3RMVlZaV1psaVltS1VucDd1VXZiY2M4OXA3dHk1MnJkdm44YU5HK2RTdG1iTkd2MzFyMzkxK2NFcEtDalF4SWtUZGZEZ1FTMWJ0cXpHTzc4REFnTDAxbHR2YWNpUUlkcXdZWU9hTm0xNjFlNG5nTXNqT3p0YnhjWEZhdHUycmN2ODR1SmkzWGpqalM3elltSmlxaXhUV0ZpbzRPQmdOV3JVeUtYTXo4OVBLMWV1dkN4MUJpNDFnakJRQjR2Rm9pMWJ0bHpRdWtPR0RISHB1ckJ3NGNJcXl4dzVja1MrdnI2Njk5NTc5ZnJycjZ0UG56NW0yUk5QUENHcjFhcWdvQ0NYL254SGp4NDFoMHlyN09USmsvTDI5dGJxMWF2Vm9rV0xHdXZsNCtPajExNTdUUkVSRVdZSXZocjNFOERsczJ6Wk12WHQyOWZsejdURDRWQnBhV21WNzJIbGV3QWtLVEl5VWkxYXRORCsvZnRsdFZyVnZIbnpLMUpuNEZMajJnVlFoN1BINWEwWVExZVNEaDQ4V091TlhXZjMzNjJ1UDYrL3Y3ODJiZHFrd1lNSHEySERodWI4WThlT0tUSXlVc0hCd1RwOCtMQkdqaHlwN2R1M3krbDBta09tblgzVFc0Y09IYlJnd1lKYVEzQmxiZHEwdWFyM0U4Q2xaN2ZiTlgvK2ZLV2twT2pGRjE5VWNYR3grWDM3NnF1djFMcDE2eHE3TnRoc05zMllNVU5lWGw2YVBuMjZCZ3dZb0xDd01DVW1Kc293akN1NUc4QWxRWXN3Y0o2bVRwMXFEdTlWV2xxcWdRTUhWbG5tZkovdWRuYklYTFZxbGVMajR6Vm16Qmc5K2VTVGNqcWQrdnp6enhVWEZ5ZkRNRlJZV0hqWkx6MjZlejhsdWZSeEJuRHhVbE5UOWRwcnI2bHQyN1phc1dLRm1qZHZybVhMbHNscXRjcGlzYWhwMDZhS2pZMTFXY2Rtc3lrOVBWM2ZmZmVkTm03Y3FJY2Vla2p6NXMyVHhXTFJzODgrcTQ0ZE8rcnR0OS9XL1BuekZSUVVwRTZkT2lrb0tPaWNuandKQUxnQW5lT1RqTTd4U1lZN0ZCWVdHaWRPbkRCeWNuS013c0pDbHpLSHcyRk1tVExGY0RnY2RXNW55cFFwUmtsSlNaWDU2OWV2TjM3KytXZmo1TW1UVmNyT25EbGo3Tm16NTd6ci9PQ0REeHEvL2ZiYmVhMXpMZTduK1RoMnVzVG9ISjlrM0JPZmROamRuMmU0VDg4Rk80MmVDM1plMXMvYTFhUzB0TlJJUzB1cnRxeXNyS3phK1VWRlJVWmtaS1N4YU5FaTQ5Q2hRelZ1T3pNejA3QmFyY1liYjd4UjQ3YXVSOW41cGNiL2ZvNE91L3Z6alBQbjNyR1RnQXZVT1Q3SmtLVDBzR0EzMXdUWHF1T0ZwZXEzL2p0NVNVZlN3M3UxYzNkOTRCNDlGK3cwSkNsNTdQM3VyZ3F1VVRrRk5nMWF1VnVTam13ZDkwQTdOMWNINTRrK3dnQUFBUEJJQkdFQUFBQjRKSUl3QUFBQVBCSkJHQUFBQUI2SklBd0FBQUNQUkJBR0FBQ0FSeUlJQXdBQXdDTVJoQUVBQU9DUkNNSUFBQUR3U0FSaEFBQUFlQ1NDTUFBQUFEd1NRUmdBQUFBZWlTQU1BQUFBajBRUUJnQUFnRWNpQ0FNQUFNQWpFWVFCQUFEZ2tRakNBQUFBOEVnRVlRQUFBSGdrZ2pBQUFBQThFa0VZQUFBQUhva2dEQUFBQUk5RUVBWUFBSUJISWdnREFBREFJeEdFQVFBQTRKRUl3Z0FBQVBCSUJHRUFBQUI0SklJd0FBQUFQQkpCR0FBQUFCNkpJQXdBQUFDUFJCQUdBQUNBUnlJSUF3QUF3Q01SaEFFQUFPQ1JDTUlBQUFEd1NBUmhBQUFBZUtSNjdxNEFjREg2ZkpiaTdpcmdHbldpMk9idUt1QXE4ajkvLzhuZFZjQTE2dGRDdTd1cmdJdEFFTWExNm1kSmR4Rm1jTEVNS2RQZGRZQTdHVDlMWG5jUlpuQUpjQzY1QmhHRWNVMXE4VWQxL3YyWWJuRjNQWER0UzM4dStKakMzVjBMdUl0WFhrbG5OVy9FdVFRWExUbnFnV01hNSs1Y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T2Z1L3dNMVhIMmREc1BNbUFBQUFBQkpSVTVFcmtKZ2dnPT0iLAogICAiVHlwZSIgOiAiZmxvdyIKfQo="/>
    </extobj>
  </extobjs>
</s:customData>
</file>

<file path=customXml/itemProps1.xml><?xml version="1.0" encoding="utf-8"?>
<ds:datastoreItem xmlns:ds="http://schemas.openxmlformats.org/officeDocument/2006/customXml" ds:itemID="{D2B12CFC-8FBE-4767-92F2-1800B5D2FCB4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233</Words>
  <Application>Microsoft Office PowerPoint</Application>
  <PresentationFormat>宽屏</PresentationFormat>
  <Paragraphs>49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微软雅黑</vt:lpstr>
      <vt:lpstr>Arial</vt:lpstr>
      <vt:lpstr>Wingdings</vt:lpstr>
      <vt:lpstr>Office 主题​​</vt:lpstr>
      <vt:lpstr>1_Office 主题​​</vt:lpstr>
      <vt:lpstr>2_Office 主题​​</vt:lpstr>
      <vt:lpstr>PowerPoint 演示文稿</vt:lpstr>
      <vt:lpstr>小组成员</vt:lpstr>
      <vt:lpstr>PowerPoint 演示文稿</vt:lpstr>
      <vt:lpstr>PowerPoint 演示文稿</vt:lpstr>
      <vt:lpstr>PowerPoint 演示文稿</vt:lpstr>
      <vt:lpstr>易用性&lt;Hack for life&gt;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杨 飞</cp:lastModifiedBy>
  <cp:revision>5</cp:revision>
  <dcterms:created xsi:type="dcterms:W3CDTF">2019-11-23T08:06:50Z</dcterms:created>
  <dcterms:modified xsi:type="dcterms:W3CDTF">2019-11-24T04:28:01Z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2052-11.3.0.8632</vt:lpwstr>
  </property>
</Properties>
</file>