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78" r:id="rId3"/>
    <p:sldId id="279" r:id="rId4"/>
    <p:sldId id="280" r:id="rId5"/>
    <p:sldId id="282" r:id="rId6"/>
    <p:sldId id="28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EFA7B1-3392-4070-8B2A-BFBB6173BD65}" type="datetimeFigureOut">
              <a:rPr lang="zh-CN" altLang="en-US" smtClean="0"/>
              <a:t>2017/6/14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B47B14-FC77-4361-BE20-9875F9C76B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864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E0A60178-B850-409D-8127-59A564DF17DB}" type="datetimeFigureOut">
              <a:rPr lang="zh-CN" altLang="en-US" smtClean="0"/>
              <a:t>2017/6/14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14AFC5CC-572D-447E-BEA2-26E09686CFD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59743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60178-B850-409D-8127-59A564DF17DB}" type="datetimeFigureOut">
              <a:rPr lang="zh-CN" altLang="en-US" smtClean="0"/>
              <a:t>2017/6/14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FC5CC-572D-447E-BEA2-26E09686CF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5923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60178-B850-409D-8127-59A564DF17DB}" type="datetimeFigureOut">
              <a:rPr lang="zh-CN" altLang="en-US" smtClean="0"/>
              <a:t>2017/6/14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FC5CC-572D-447E-BEA2-26E09686CF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618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60178-B850-409D-8127-59A564DF17DB}" type="datetimeFigureOut">
              <a:rPr lang="zh-CN" altLang="en-US" smtClean="0"/>
              <a:t>2017/6/14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FC5CC-572D-447E-BEA2-26E09686CF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1152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60178-B850-409D-8127-59A564DF17DB}" type="datetimeFigureOut">
              <a:rPr lang="zh-CN" altLang="en-US" smtClean="0"/>
              <a:t>2017/6/14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FC5CC-572D-447E-BEA2-26E09686CFD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26508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60178-B850-409D-8127-59A564DF17DB}" type="datetimeFigureOut">
              <a:rPr lang="zh-CN" altLang="en-US" smtClean="0"/>
              <a:t>2017/6/14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FC5CC-572D-447E-BEA2-26E09686CF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141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60178-B850-409D-8127-59A564DF17DB}" type="datetimeFigureOut">
              <a:rPr lang="zh-CN" altLang="en-US" smtClean="0"/>
              <a:t>2017/6/14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FC5CC-572D-447E-BEA2-26E09686CF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4244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60178-B850-409D-8127-59A564DF17DB}" type="datetimeFigureOut">
              <a:rPr lang="zh-CN" altLang="en-US" smtClean="0"/>
              <a:t>2017/6/14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FC5CC-572D-447E-BEA2-26E09686CF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5375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60178-B850-409D-8127-59A564DF17DB}" type="datetimeFigureOut">
              <a:rPr lang="zh-CN" altLang="en-US" smtClean="0"/>
              <a:t>2017/6/14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FC5CC-572D-447E-BEA2-26E09686CF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185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60178-B850-409D-8127-59A564DF17DB}" type="datetimeFigureOut">
              <a:rPr lang="zh-CN" altLang="en-US" smtClean="0"/>
              <a:t>2017/6/14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FC5CC-572D-447E-BEA2-26E09686CF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8134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60178-B850-409D-8127-59A564DF17DB}" type="datetimeFigureOut">
              <a:rPr lang="zh-CN" altLang="en-US" smtClean="0"/>
              <a:t>2017/6/14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FC5CC-572D-447E-BEA2-26E09686CF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0216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E0A60178-B850-409D-8127-59A564DF17DB}" type="datetimeFigureOut">
              <a:rPr lang="zh-CN" altLang="en-US" smtClean="0"/>
              <a:t>2017/6/14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14AFC5CC-572D-447E-BEA2-26E09686CF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7022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中文事件抽取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09511" y="5779910"/>
            <a:ext cx="1557867" cy="406402"/>
          </a:xfrm>
        </p:spPr>
        <p:txBody>
          <a:bodyPr>
            <a:normAutofit/>
          </a:bodyPr>
          <a:lstStyle/>
          <a:p>
            <a:r>
              <a:rPr lang="zh-CN" altLang="en-US" sz="1400" dirty="0"/>
              <a:t>王昌宝</a:t>
            </a:r>
          </a:p>
        </p:txBody>
      </p:sp>
    </p:spTree>
    <p:extLst>
      <p:ext uri="{BB962C8B-B14F-4D97-AF65-F5344CB8AC3E}">
        <p14:creationId xmlns:p14="http://schemas.microsoft.com/office/powerpoint/2010/main" val="1663761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中英文句法解析对比</a:t>
            </a:r>
            <a:endParaRPr lang="en-US" altLang="zh-CN" dirty="0"/>
          </a:p>
        </p:txBody>
      </p:sp>
      <p:pic>
        <p:nvPicPr>
          <p:cNvPr id="9" name="内容占位符 3">
            <a:extLst>
              <a:ext uri="{FF2B5EF4-FFF2-40B4-BE49-F238E27FC236}">
                <a16:creationId xmlns:a16="http://schemas.microsoft.com/office/drawing/2014/main" id="{58CD46F4-6D74-4484-AFDA-0968CD7BB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7079" y="1691322"/>
            <a:ext cx="3626115" cy="4351338"/>
          </a:xfrm>
          <a:prstGeom prst="rect">
            <a:avLst/>
          </a:prstGeom>
        </p:spPr>
      </p:pic>
      <p:pic>
        <p:nvPicPr>
          <p:cNvPr id="12" name="内容占位符 11">
            <a:extLst>
              <a:ext uri="{FF2B5EF4-FFF2-40B4-BE49-F238E27FC236}">
                <a16:creationId xmlns:a16="http://schemas.microsoft.com/office/drawing/2014/main" id="{56E2917F-2E8E-41EC-B2F8-4A442A43B3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74123" y="1691322"/>
            <a:ext cx="557426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5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6B7DCC-1EA5-4AF9-B38D-FD280CB08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中英文语法句法标记对比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5579EA-E80C-438A-9C1E-FA33F37B8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Clause, Phrase, Words </a:t>
            </a:r>
          </a:p>
          <a:p>
            <a:endParaRPr lang="zh-CN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1F1E0144-CECC-4529-9464-3EF7DEDABD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697403"/>
              </p:ext>
            </p:extLst>
          </p:nvPr>
        </p:nvGraphicFramePr>
        <p:xfrm>
          <a:off x="1920488" y="2470408"/>
          <a:ext cx="8128000" cy="368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76613057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7110193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195856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231582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tags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英文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中文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区别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985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从句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S, SBAR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标记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819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名词</a:t>
                      </a:r>
                      <a:r>
                        <a:rPr lang="en-US" altLang="zh-CN" dirty="0"/>
                        <a:t>,</a:t>
                      </a:r>
                      <a:r>
                        <a:rPr lang="zh-CN" altLang="en-US" dirty="0"/>
                        <a:t>专有名词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NN(S)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NNP(S)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NN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NR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标记，单复数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026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动词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VB</a:t>
                      </a:r>
                    </a:p>
                    <a:p>
                      <a:r>
                        <a:rPr lang="en-US" altLang="zh-CN" dirty="0"/>
                        <a:t>VB(D|G|P|Z)</a:t>
                      </a:r>
                    </a:p>
                    <a:p>
                      <a:r>
                        <a:rPr lang="en-US" altLang="zh-CN" dirty="0"/>
                        <a:t>MD(can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…)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VC(</a:t>
                      </a:r>
                      <a:r>
                        <a:rPr lang="zh-CN" altLang="en-US" dirty="0"/>
                        <a:t>是</a:t>
                      </a:r>
                      <a:r>
                        <a:rPr lang="en-US" altLang="zh-CN" dirty="0"/>
                        <a:t>)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VE(</a:t>
                      </a:r>
                      <a:r>
                        <a:rPr lang="zh-CN" altLang="en-US" dirty="0"/>
                        <a:t>有</a:t>
                      </a:r>
                      <a:r>
                        <a:rPr lang="en-US" altLang="zh-CN" dirty="0"/>
                        <a:t>), VV,</a:t>
                      </a:r>
                    </a:p>
                    <a:p>
                      <a:r>
                        <a:rPr lang="en-US" altLang="zh-CN" dirty="0"/>
                        <a:t>VA(</a:t>
                      </a:r>
                      <a:r>
                        <a:rPr lang="zh-CN" altLang="en-US" dirty="0"/>
                        <a:t>表语形容词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标记，时态，单复数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079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被动句式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VBD,VBN</a:t>
                      </a:r>
                    </a:p>
                    <a:p>
                      <a:r>
                        <a:rPr lang="en-US" altLang="zh-CN" dirty="0"/>
                        <a:t>+ AM, IS, ARE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LB, SB(</a:t>
                      </a:r>
                      <a:r>
                        <a:rPr lang="zh-CN" altLang="en-US" dirty="0"/>
                        <a:t>被</a:t>
                      </a:r>
                      <a:r>
                        <a:rPr lang="en-US" altLang="zh-CN" dirty="0"/>
                        <a:t>,…)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英文中依靠动词时态以及</a:t>
                      </a:r>
                      <a:r>
                        <a:rPr lang="en-US" altLang="zh-CN" dirty="0"/>
                        <a:t>be</a:t>
                      </a:r>
                      <a:r>
                        <a:rPr lang="zh-CN" altLang="en-US" dirty="0"/>
                        <a:t>动词等判别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116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人称代词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PRP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846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488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6679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9057EF-A852-4AD2-915E-5F80525CB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句法树节点类型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019141-CE1C-4740-A724-668802195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Noun Phrases</a:t>
            </a:r>
          </a:p>
          <a:p>
            <a:pPr lvl="1"/>
            <a:r>
              <a:rPr lang="zh-CN" altLang="en-US" dirty="0"/>
              <a:t>提取子树下</a:t>
            </a:r>
            <a:r>
              <a:rPr lang="en-US" altLang="zh-CN" dirty="0"/>
              <a:t>actor/agent</a:t>
            </a:r>
          </a:p>
          <a:p>
            <a:pPr lvl="1"/>
            <a:r>
              <a:rPr lang="zh-CN" altLang="en-US" dirty="0"/>
              <a:t>人称代词</a:t>
            </a:r>
            <a:endParaRPr lang="en-US" altLang="zh-CN" dirty="0"/>
          </a:p>
          <a:p>
            <a:r>
              <a:rPr lang="en-US" altLang="zh-CN" dirty="0"/>
              <a:t>Prepositional Phrases</a:t>
            </a:r>
          </a:p>
          <a:p>
            <a:pPr lvl="1"/>
            <a:r>
              <a:rPr lang="zh-CN" altLang="en-US" dirty="0"/>
              <a:t>提取子树下</a:t>
            </a:r>
            <a:r>
              <a:rPr lang="en-US" altLang="zh-CN" dirty="0"/>
              <a:t>actor/agent</a:t>
            </a:r>
            <a:r>
              <a:rPr lang="zh-CN" altLang="en-US" dirty="0"/>
              <a:t>，优先级低于</a:t>
            </a:r>
            <a:r>
              <a:rPr lang="en-US" altLang="zh-CN" dirty="0"/>
              <a:t>Noun Phrases</a:t>
            </a:r>
          </a:p>
          <a:p>
            <a:r>
              <a:rPr lang="en-US" altLang="zh-CN" dirty="0"/>
              <a:t>Verb Phrases</a:t>
            </a:r>
          </a:p>
          <a:p>
            <a:pPr lvl="1"/>
            <a:r>
              <a:rPr lang="en-US" altLang="zh-CN" dirty="0" err="1"/>
              <a:t>get_upper</a:t>
            </a:r>
            <a:r>
              <a:rPr lang="en-US" altLang="zh-CN" dirty="0"/>
              <a:t>()-&gt;</a:t>
            </a:r>
            <a:r>
              <a:rPr lang="zh-CN" altLang="en-US" dirty="0"/>
              <a:t>施事者</a:t>
            </a:r>
            <a:endParaRPr lang="en-US" altLang="zh-CN" dirty="0"/>
          </a:p>
          <a:p>
            <a:pPr lvl="1"/>
            <a:r>
              <a:rPr lang="en-US" altLang="zh-CN" dirty="0" err="1"/>
              <a:t>get_code</a:t>
            </a:r>
            <a:r>
              <a:rPr lang="en-US" altLang="zh-CN" dirty="0"/>
              <a:t>()-&gt;</a:t>
            </a:r>
            <a:r>
              <a:rPr lang="zh-CN" altLang="en-US" dirty="0"/>
              <a:t>匹配模板，事件编码</a:t>
            </a:r>
            <a:endParaRPr lang="en-US" altLang="zh-CN" dirty="0"/>
          </a:p>
          <a:p>
            <a:pPr lvl="1"/>
            <a:r>
              <a:rPr lang="en-US" altLang="zh-CN" dirty="0" err="1"/>
              <a:t>get_lower</a:t>
            </a:r>
            <a:r>
              <a:rPr lang="en-US" altLang="zh-CN" dirty="0"/>
              <a:t>()-&gt;</a:t>
            </a:r>
            <a:r>
              <a:rPr lang="zh-CN" altLang="en-US" dirty="0"/>
              <a:t>受事者等</a:t>
            </a:r>
            <a:endParaRPr lang="en-US" altLang="zh-CN" dirty="0"/>
          </a:p>
          <a:p>
            <a:r>
              <a:rPr lang="en-US" altLang="zh-CN" dirty="0"/>
              <a:t>Phrase</a:t>
            </a:r>
          </a:p>
          <a:p>
            <a:pPr lvl="1"/>
            <a:r>
              <a:rPr lang="zh-CN" altLang="en-US" dirty="0"/>
              <a:t>提取子树下的事件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30512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3DC746-20FB-4B59-9819-0157A881C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工作</a:t>
            </a:r>
            <a:r>
              <a:rPr lang="en-US" altLang="zh-CN" dirty="0"/>
              <a:t>:</a:t>
            </a:r>
            <a:r>
              <a:rPr lang="zh-CN" altLang="en-US" dirty="0"/>
              <a:t>中文字典</a:t>
            </a:r>
            <a:r>
              <a:rPr lang="en-US" altLang="zh-CN" dirty="0"/>
              <a:t>+zh_petrarch2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B7DA5F-AA33-4D51-95F7-647C0CCDF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petrarch2</a:t>
            </a:r>
            <a:r>
              <a:rPr lang="zh-CN" altLang="en-US" dirty="0"/>
              <a:t>源码</a:t>
            </a:r>
            <a:endParaRPr lang="en-US" altLang="zh-CN" dirty="0"/>
          </a:p>
          <a:p>
            <a:r>
              <a:rPr lang="zh-CN" altLang="en-US" dirty="0"/>
              <a:t>初步分析了中英文句法不同之处</a:t>
            </a:r>
            <a:endParaRPr lang="en-US" altLang="zh-CN" dirty="0"/>
          </a:p>
          <a:p>
            <a:r>
              <a:rPr lang="zh-CN" altLang="en-US" dirty="0"/>
              <a:t>建立了中英文语法句法标注的映射关系</a:t>
            </a:r>
            <a:endParaRPr lang="en-US" altLang="zh-CN" dirty="0"/>
          </a:p>
          <a:p>
            <a:r>
              <a:rPr lang="zh-CN" altLang="en-US" dirty="0"/>
              <a:t>去除了</a:t>
            </a:r>
            <a:r>
              <a:rPr lang="en-US" altLang="zh-CN" dirty="0"/>
              <a:t>petrarch2</a:t>
            </a:r>
            <a:r>
              <a:rPr lang="zh-CN" altLang="en-US" dirty="0"/>
              <a:t>中动词名词时态，单复数等相关代码</a:t>
            </a:r>
            <a:endParaRPr lang="en-US" altLang="zh-CN" dirty="0"/>
          </a:p>
          <a:p>
            <a:r>
              <a:rPr lang="zh-CN" altLang="en-US" dirty="0"/>
              <a:t>加入了</a:t>
            </a:r>
            <a:r>
              <a:rPr lang="en-US" altLang="zh-CN" dirty="0" err="1"/>
              <a:t>stanford_parser</a:t>
            </a:r>
            <a:r>
              <a:rPr lang="zh-CN" altLang="en-US" dirty="0"/>
              <a:t>句法解析部分的代码</a:t>
            </a:r>
          </a:p>
        </p:txBody>
      </p:sp>
    </p:spTree>
    <p:extLst>
      <p:ext uri="{BB962C8B-B14F-4D97-AF65-F5344CB8AC3E}">
        <p14:creationId xmlns:p14="http://schemas.microsoft.com/office/powerpoint/2010/main" val="2686449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9C3F15-B290-4A8A-8228-C794AE529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接下来的工作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E062C3-DF43-41F6-B9ED-1D0C704AB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读</a:t>
            </a:r>
            <a:r>
              <a:rPr lang="en-US" altLang="zh-CN" dirty="0"/>
              <a:t>petrarch2</a:t>
            </a:r>
            <a:r>
              <a:rPr lang="zh-CN" altLang="en-US" dirty="0"/>
              <a:t>代码</a:t>
            </a:r>
            <a:endParaRPr lang="en-US" altLang="zh-CN" dirty="0"/>
          </a:p>
          <a:p>
            <a:r>
              <a:rPr lang="zh-CN" altLang="en-US" dirty="0"/>
              <a:t>标字典</a:t>
            </a:r>
          </a:p>
        </p:txBody>
      </p:sp>
    </p:spTree>
    <p:extLst>
      <p:ext uri="{BB962C8B-B14F-4D97-AF65-F5344CB8AC3E}">
        <p14:creationId xmlns:p14="http://schemas.microsoft.com/office/powerpoint/2010/main" val="2050598951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TM03457515[[fn=视图]]</Template>
  <TotalTime>751</TotalTime>
  <Words>237</Words>
  <Application>Microsoft Office PowerPoint</Application>
  <PresentationFormat>宽屏</PresentationFormat>
  <Paragraphs>56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等线</vt:lpstr>
      <vt:lpstr>宋体</vt:lpstr>
      <vt:lpstr>Arial</vt:lpstr>
      <vt:lpstr>Century Schoolbook</vt:lpstr>
      <vt:lpstr>Wingdings 2</vt:lpstr>
      <vt:lpstr>View</vt:lpstr>
      <vt:lpstr>中文事件抽取</vt:lpstr>
      <vt:lpstr>中英文句法解析对比</vt:lpstr>
      <vt:lpstr>中英文语法句法标记对比</vt:lpstr>
      <vt:lpstr>句法树节点类型</vt:lpstr>
      <vt:lpstr>工作:中文字典+zh_petrarch2</vt:lpstr>
      <vt:lpstr>接下来的工作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南海事件抽取</dc:title>
  <dc:creator>wcbao</dc:creator>
  <cp:lastModifiedBy>王昌宝</cp:lastModifiedBy>
  <cp:revision>98</cp:revision>
  <dcterms:created xsi:type="dcterms:W3CDTF">2016-07-07T07:59:49Z</dcterms:created>
  <dcterms:modified xsi:type="dcterms:W3CDTF">2017-06-14T17:56:35Z</dcterms:modified>
</cp:coreProperties>
</file>