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4" r:id="rId7"/>
    <p:sldId id="269" r:id="rId8"/>
    <p:sldId id="268" r:id="rId9"/>
    <p:sldId id="267" r:id="rId10"/>
    <p:sldId id="271" r:id="rId11"/>
    <p:sldId id="266" r:id="rId12"/>
    <p:sldId id="265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1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6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3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7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0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29EB-137B-4057-8C79-EAB9BFFF5C1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50C1-E8F7-4BED-AE5F-5FBBDFE9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2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오델로</a:t>
            </a:r>
            <a:r>
              <a:rPr lang="ko-KR" altLang="en-US" dirty="0" smtClean="0"/>
              <a:t> 프로토콜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황태원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4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47290"/>
              </p:ext>
            </p:extLst>
          </p:nvPr>
        </p:nvGraphicFramePr>
        <p:xfrm>
          <a:off x="1259632" y="620688"/>
          <a:ext cx="6096000" cy="462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78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0,0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036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036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036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036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036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036"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7,0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7,7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619672" y="5661248"/>
            <a:ext cx="864096" cy="648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5,4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5661248"/>
            <a:ext cx="86409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4,5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착수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클라이언트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서버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클라이언트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98519"/>
              </p:ext>
            </p:extLst>
          </p:nvPr>
        </p:nvGraphicFramePr>
        <p:xfrm>
          <a:off x="179512" y="1844824"/>
          <a:ext cx="878497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257"/>
                <a:gridCol w="2946859"/>
                <a:gridCol w="2946859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Stone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location row(1byte)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Stone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location col(1byte)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239513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Set stone request(0x5)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40473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0~ 255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2552" y="240473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0~ 255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7629" y="3964414"/>
            <a:ext cx="349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Stone accepted(0x6)</a:t>
            </a:r>
            <a:endParaRPr lang="ko-KR" altLang="en-US" sz="16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5850"/>
              </p:ext>
            </p:extLst>
          </p:nvPr>
        </p:nvGraphicFramePr>
        <p:xfrm>
          <a:off x="251520" y="3573016"/>
          <a:ext cx="8640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332"/>
                <a:gridCol w="4361628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Board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(128bits = 16Bytes)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63504"/>
              </p:ext>
            </p:extLst>
          </p:nvPr>
        </p:nvGraphicFramePr>
        <p:xfrm>
          <a:off x="323528" y="5301208"/>
          <a:ext cx="8640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332"/>
                <a:gridCol w="4361628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why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1540" y="573904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stone rejected(0x7)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379" y="5737800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0x1 rule violation 0x2 protocol violation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569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3600" dirty="0" smtClean="0"/>
              <a:t>한 플레이어가 더 이상 놓지 못할 때</a:t>
            </a:r>
            <a:endParaRPr lang="en-US" altLang="ko-KR" sz="3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23064"/>
              </p:ext>
            </p:extLst>
          </p:nvPr>
        </p:nvGraphicFramePr>
        <p:xfrm>
          <a:off x="179512" y="1844824"/>
          <a:ext cx="878497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257"/>
                <a:gridCol w="2946859"/>
                <a:gridCol w="2946859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From color 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To color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244867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Turn over request(0x8)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89562"/>
              </p:ext>
            </p:extLst>
          </p:nvPr>
        </p:nvGraphicFramePr>
        <p:xfrm>
          <a:off x="362765" y="4365104"/>
          <a:ext cx="8784975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257"/>
                <a:gridCol w="2946859"/>
                <a:gridCol w="2946859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From color 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To color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2765" y="491541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Turn over reply(0x9)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62765" y="1196752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클라이언트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서버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203848" y="2439072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0x1 black, 0x2 white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08574" y="2448671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0x1 black, 0x2 white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300192" y="4915418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0x1 black, 0x2 white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96487" y="4915418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0x1 black, 0x2 white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51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두 플레이어 모두 놓지 못할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서버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33007"/>
              </p:ext>
            </p:extLst>
          </p:nvPr>
        </p:nvGraphicFramePr>
        <p:xfrm>
          <a:off x="160758" y="2564904"/>
          <a:ext cx="87849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017"/>
                <a:gridCol w="2206653"/>
                <a:gridCol w="2206653"/>
                <a:gridCol w="2206653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Winner color (1byte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흑돌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백돌 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32998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Game set(0xa)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39752" y="3315501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0x1 black, 0x2 white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00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프로그램 예상도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예상 상황들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프로토콜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07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예상도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8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133" y="260648"/>
            <a:ext cx="4104835" cy="44284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r>
              <a:rPr lang="en-US" altLang="ko-KR" dirty="0" smtClean="0">
                <a:solidFill>
                  <a:schemeClr val="tx1"/>
                </a:solidFill>
              </a:rPr>
              <a:t>connection </a:t>
            </a:r>
            <a:r>
              <a:rPr lang="en-US" altLang="ko-KR" dirty="0" smtClean="0">
                <a:solidFill>
                  <a:schemeClr val="tx1"/>
                </a:solidFill>
              </a:rPr>
              <a:t>accept loop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message </a:t>
            </a:r>
            <a:r>
              <a:rPr lang="ko-KR" altLang="en-US" dirty="0" smtClean="0">
                <a:solidFill>
                  <a:schemeClr val="tx1"/>
                </a:solidFill>
              </a:rPr>
              <a:t>처리 </a:t>
            </a:r>
            <a:r>
              <a:rPr lang="ko-KR" altLang="en-US" dirty="0" err="1" smtClean="0">
                <a:solidFill>
                  <a:schemeClr val="tx1"/>
                </a:solidFill>
              </a:rPr>
              <a:t>쓰레드</a:t>
            </a:r>
            <a:r>
              <a:rPr lang="ko-KR" altLang="en-US" dirty="0" smtClean="0">
                <a:solidFill>
                  <a:schemeClr val="tx1"/>
                </a:solidFill>
              </a:rPr>
              <a:t>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3421" y="248080"/>
            <a:ext cx="3096344" cy="4333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객체 생성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Message </a:t>
            </a:r>
            <a:r>
              <a:rPr lang="ko-KR" altLang="en-US" dirty="0" smtClean="0">
                <a:solidFill>
                  <a:schemeClr val="tx1"/>
                </a:solidFill>
              </a:rPr>
              <a:t>처리 </a:t>
            </a:r>
            <a:r>
              <a:rPr lang="en-US" altLang="ko-KR" dirty="0" smtClean="0">
                <a:solidFill>
                  <a:schemeClr val="tx1"/>
                </a:solidFill>
              </a:rPr>
              <a:t>procedure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Enter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Set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Game start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Game set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Turn over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1350" y="5013176"/>
            <a:ext cx="1656184" cy="1656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Enter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Set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Game start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Game set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Turn over 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403648" y="4437112"/>
            <a:ext cx="25202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50772" y="4978398"/>
            <a:ext cx="1656184" cy="1656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Enter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Set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Game start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Game set :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Turn over 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078864" y="4437112"/>
            <a:ext cx="23505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27584" y="1448780"/>
            <a:ext cx="2736304" cy="1188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7760" y="1594038"/>
            <a:ext cx="1368152" cy="872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36826" y="1606606"/>
            <a:ext cx="684076" cy="872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678239" y="842146"/>
            <a:ext cx="2736304" cy="1188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88415" y="987404"/>
            <a:ext cx="1368152" cy="872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587481" y="999972"/>
            <a:ext cx="684076" cy="872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3779912" y="5841268"/>
            <a:ext cx="115212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2040" y="2042846"/>
            <a:ext cx="0" cy="37984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3779912" y="2030278"/>
            <a:ext cx="11521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414543" y="3501008"/>
            <a:ext cx="52816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955121" y="1340768"/>
            <a:ext cx="0" cy="21602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414543" y="1340768"/>
            <a:ext cx="54057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503421" y="4994160"/>
            <a:ext cx="3096344" cy="17118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03049" y="5318079"/>
            <a:ext cx="2736304" cy="1188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913225" y="5463337"/>
            <a:ext cx="1368152" cy="872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612291" y="5475905"/>
            <a:ext cx="684076" cy="872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3779912" y="3717032"/>
            <a:ext cx="2108503" cy="1758873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예상되는 상황들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3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1. Player </a:t>
            </a:r>
            <a:r>
              <a:rPr lang="ko-KR" altLang="en-US" dirty="0" smtClean="0"/>
              <a:t>입장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Palyer</a:t>
            </a:r>
            <a:r>
              <a:rPr lang="ko-KR" altLang="en-US" dirty="0" smtClean="0"/>
              <a:t>가 모두 입장 했을 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착수</a:t>
            </a:r>
            <a:endParaRPr lang="en-US" altLang="ko-KR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2000" dirty="0" smtClean="0"/>
              <a:t>3.1 </a:t>
            </a:r>
            <a:r>
              <a:rPr lang="ko-KR" altLang="en-US" sz="2000" dirty="0" smtClean="0"/>
              <a:t>서버 검증에 성공했을 때</a:t>
            </a:r>
            <a:endParaRPr lang="en-US" altLang="ko-KR" sz="20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2000" dirty="0" smtClean="0"/>
              <a:t>3.2 </a:t>
            </a:r>
            <a:r>
              <a:rPr lang="ko-KR" altLang="en-US" sz="2000" dirty="0" smtClean="0"/>
              <a:t>서버 검증에 실패 했을 때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4. </a:t>
            </a:r>
            <a:r>
              <a:rPr lang="ko-KR" altLang="en-US" dirty="0" smtClean="0"/>
              <a:t>한 플레이어가 더 이상 놓지 못할 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5. </a:t>
            </a:r>
            <a:r>
              <a:rPr lang="ko-KR" altLang="en-US" dirty="0" smtClean="0"/>
              <a:t>두 플레이어 모두 놓지 못할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프로토콜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enter request, enter accepted, enter rejected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game start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Stone set  request, stone accepted , stone rejected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</a:t>
            </a:r>
            <a:r>
              <a:rPr lang="en-US" altLang="ko-KR" dirty="0" smtClean="0"/>
              <a:t>urn over , turn over reply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</a:t>
            </a:r>
            <a:r>
              <a:rPr lang="en-US" altLang="ko-KR" dirty="0" smtClean="0"/>
              <a:t>ame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32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Player </a:t>
            </a:r>
            <a:r>
              <a:rPr lang="ko-KR" altLang="en-US" dirty="0" smtClean="0"/>
              <a:t>입장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클라이언트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		  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dirty="0" smtClean="0"/>
              <a:t>서버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			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서버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42576"/>
              </p:ext>
            </p:extLst>
          </p:nvPr>
        </p:nvGraphicFramePr>
        <p:xfrm>
          <a:off x="251520" y="4077072"/>
          <a:ext cx="878497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257"/>
                <a:gridCol w="2946859"/>
                <a:gridCol w="2946859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stone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color 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Secret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key(128bits 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= 16Bytes)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57595"/>
              </p:ext>
            </p:extLst>
          </p:nvPr>
        </p:nvGraphicFramePr>
        <p:xfrm>
          <a:off x="179512" y="2049488"/>
          <a:ext cx="885698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Player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Name (20byte)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size(4byte)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Public key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45535"/>
              </p:ext>
            </p:extLst>
          </p:nvPr>
        </p:nvGraphicFramePr>
        <p:xfrm>
          <a:off x="323528" y="6015502"/>
          <a:ext cx="8640960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332"/>
                <a:gridCol w="4361628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why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645333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Enter rejected(0x3)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775231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Enter accepted(0x2)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270892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Enter request (0x1)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645209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0x1 already full, 0x2 protocol violation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4775231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0x1 black, 0x2 white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911752" y="2724067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클라이언트의 </a:t>
            </a:r>
            <a:endParaRPr lang="en-US" altLang="ko-KR" sz="1600" dirty="0" smtClean="0"/>
          </a:p>
          <a:p>
            <a:r>
              <a:rPr lang="en-US" altLang="ko-KR" sz="1600" dirty="0" smtClean="0"/>
              <a:t>RSA </a:t>
            </a:r>
            <a:r>
              <a:rPr lang="ko-KR" altLang="en-US" sz="1600" dirty="0" smtClean="0"/>
              <a:t>공개키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81068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서버와 클라이언트간 </a:t>
            </a:r>
            <a:endParaRPr lang="en-US" altLang="ko-KR" sz="1600" dirty="0" smtClean="0"/>
          </a:p>
          <a:p>
            <a:r>
              <a:rPr lang="ko-KR" altLang="en-US" sz="1600" dirty="0" smtClean="0"/>
              <a:t>암호 통신에 사용되는 </a:t>
            </a:r>
            <a:endParaRPr lang="en-US" altLang="ko-KR" sz="1600" dirty="0" smtClean="0"/>
          </a:p>
          <a:p>
            <a:r>
              <a:rPr lang="en-US" altLang="ko-KR" sz="1600" dirty="0" smtClean="0"/>
              <a:t>AES </a:t>
            </a:r>
            <a:r>
              <a:rPr lang="ko-KR" altLang="en-US" sz="1600" dirty="0" smtClean="0"/>
              <a:t>키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9039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Player</a:t>
            </a:r>
            <a:r>
              <a:rPr lang="ko-KR" altLang="en-US" dirty="0" smtClean="0"/>
              <a:t>가 모두 입장 했을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서버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35839"/>
              </p:ext>
            </p:extLst>
          </p:nvPr>
        </p:nvGraphicFramePr>
        <p:xfrm>
          <a:off x="179512" y="2348880"/>
          <a:ext cx="32403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</a:tblGrid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Protocol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type(1byte)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285293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Start game(0x4)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446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402</Words>
  <Application>Microsoft Office PowerPoint</Application>
  <PresentationFormat>화면 슬라이드 쇼(4:3)</PresentationFormat>
  <Paragraphs>168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오델로 프로토콜</vt:lpstr>
      <vt:lpstr>PowerPoint 프레젠테이션</vt:lpstr>
      <vt:lpstr>1. 프로그램 예상도</vt:lpstr>
      <vt:lpstr>PowerPoint 프레젠테이션</vt:lpstr>
      <vt:lpstr>2. 예상되는 상황들</vt:lpstr>
      <vt:lpstr>PowerPoint 프레젠테이션</vt:lpstr>
      <vt:lpstr>3. 프로토콜 소개</vt:lpstr>
      <vt:lpstr>Player 입장</vt:lpstr>
      <vt:lpstr>Player가 모두 입장 했을 때</vt:lpstr>
      <vt:lpstr>PowerPoint 프레젠테이션</vt:lpstr>
      <vt:lpstr>착수 </vt:lpstr>
      <vt:lpstr>한 플레이어가 더 이상 놓지 못할 때</vt:lpstr>
      <vt:lpstr>두 플레이어 모두 놓지 못할 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오델로 프로토콜</dc:title>
  <dc:creator>Windows 사용자</dc:creator>
  <cp:lastModifiedBy>Windows 사용자</cp:lastModifiedBy>
  <cp:revision>101</cp:revision>
  <dcterms:created xsi:type="dcterms:W3CDTF">2019-01-16T02:12:02Z</dcterms:created>
  <dcterms:modified xsi:type="dcterms:W3CDTF">2019-01-16T05:54:14Z</dcterms:modified>
</cp:coreProperties>
</file>