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9" r:id="rId6"/>
    <p:sldId id="270" r:id="rId7"/>
    <p:sldId id="280" r:id="rId8"/>
    <p:sldId id="271" r:id="rId9"/>
    <p:sldId id="277" r:id="rId10"/>
    <p:sldId id="272" r:id="rId11"/>
    <p:sldId id="273" r:id="rId12"/>
    <p:sldId id="282" r:id="rId13"/>
    <p:sldId id="283" r:id="rId14"/>
    <p:sldId id="274" r:id="rId15"/>
    <p:sldId id="278" r:id="rId16"/>
    <p:sldId id="279" r:id="rId17"/>
    <p:sldId id="287" r:id="rId18"/>
    <p:sldId id="288" r:id="rId19"/>
    <p:sldId id="289" r:id="rId20"/>
    <p:sldId id="285" r:id="rId21"/>
    <p:sldId id="284" r:id="rId22"/>
    <p:sldId id="286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9A14EE-1397-4E5B-9BB0-BBC87119A1E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65D42F-AEE7-412A-968D-A50A8672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B9B4-C508-43E2-BA5D-B0C9D0C8EE4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2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9645-C54E-411E-976A-AB76603FCF3D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0516-9E53-4F85-9267-1A4997C5D8BE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EA5F-C336-440A-80D5-372806C70662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87B6-7530-4AB8-B9A8-86983DE1B9A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8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8D8C-78FB-4A5E-9619-79F4B6DDA891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7C13-746B-406F-B7D8-547CF082420B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9B6-565C-4593-8221-510CB162C7AB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8360-81A1-4669-A89D-8C853A2EC2B7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C7C9B4-8854-4E94-8B37-C50BC5EEA735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F759-BB3C-4476-9B90-15EC2EC843AE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329DA5-3C96-43C7-A08F-F4EB165EF0A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B48374-A6F0-4D08-84EA-1A93441023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567" y="1196807"/>
            <a:ext cx="10058400" cy="14527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ĐỒ ÁN MÔN HỌC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PHÁT TRIỂN PHẦN MỀM MÃ NGUỒN MỞ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29818"/>
            <a:ext cx="3384026" cy="1582615"/>
          </a:xfrm>
        </p:spPr>
        <p:txBody>
          <a:bodyPr>
            <a:normAutofit fontScale="92500" lnSpcReduction="10000"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NHÓM: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Phạm ngọc vinh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Nguyễn thanh tùng</a:t>
            </a: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Lê trí nam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9648" y="189780"/>
            <a:ext cx="4149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TP. HCM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Khoa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  <a:endParaRPr lang="vi-V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Káº¿t quáº£ hÃ¬nh áº£nh cho hutech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16336" r="23128" b="16324"/>
          <a:stretch/>
        </p:blipFill>
        <p:spPr bwMode="auto">
          <a:xfrm>
            <a:off x="3548978" y="207169"/>
            <a:ext cx="540670" cy="6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z="1200" smtClean="0"/>
              <a:t>1</a:t>
            </a:fld>
            <a:endParaRPr lang="en-US" sz="120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774425" y="4529819"/>
            <a:ext cx="3384026" cy="332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vi-V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GVHD:Nguyễn hồ minh đức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91635B-6E79-274D-9D8C-6DA604F8D830}"/>
              </a:ext>
            </a:extLst>
          </p:cNvPr>
          <p:cNvSpPr txBox="1">
            <a:spLocks/>
          </p:cNvSpPr>
          <p:nvPr/>
        </p:nvSpPr>
        <p:spPr>
          <a:xfrm>
            <a:off x="1135343" y="3027594"/>
            <a:ext cx="10058400" cy="858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 HỖ TRỢ HỌC TẬP TRỰC TUYẾN</a:t>
            </a:r>
          </a:p>
        </p:txBody>
      </p:sp>
    </p:spTree>
    <p:extLst>
      <p:ext uri="{BB962C8B-B14F-4D97-AF65-F5344CB8AC3E}">
        <p14:creationId xmlns:p14="http://schemas.microsoft.com/office/powerpoint/2010/main" val="23596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3ED20-D15D-7E4B-BFA3-64CFFCBDA0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20636"/>
            <a:ext cx="6358506" cy="310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A85F6E-3B9B-944A-9D13-C12A90E9AC26}"/>
              </a:ext>
            </a:extLst>
          </p:cNvPr>
          <p:cNvSpPr/>
          <p:nvPr/>
        </p:nvSpPr>
        <p:spPr>
          <a:xfrm>
            <a:off x="8027495" y="3667057"/>
            <a:ext cx="2369952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THÊM KHOÁ HỌC</a:t>
            </a:r>
          </a:p>
        </p:txBody>
      </p:sp>
    </p:spTree>
    <p:extLst>
      <p:ext uri="{BB962C8B-B14F-4D97-AF65-F5344CB8AC3E}">
        <p14:creationId xmlns:p14="http://schemas.microsoft.com/office/powerpoint/2010/main" val="4039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67A2-62BD-0449-9A45-69AE4BD40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256" y="1997129"/>
            <a:ext cx="5484338" cy="2431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5164D-7B45-484E-A8E9-B80342D537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0010" y="1997129"/>
            <a:ext cx="5048250" cy="2664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61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02B004-AC0E-7C4D-9B94-640786D92A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255" y="1838656"/>
            <a:ext cx="6706478" cy="396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03BF219-13A0-A643-A6E8-87351392636E}"/>
              </a:ext>
            </a:extLst>
          </p:cNvPr>
          <p:cNvSpPr/>
          <p:nvPr/>
        </p:nvSpPr>
        <p:spPr>
          <a:xfrm>
            <a:off x="7743578" y="3050608"/>
            <a:ext cx="3685044" cy="46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DANH SÁCH HỌC VIÊN THAM GIA</a:t>
            </a:r>
          </a:p>
        </p:txBody>
      </p:sp>
    </p:spTree>
    <p:extLst>
      <p:ext uri="{BB962C8B-B14F-4D97-AF65-F5344CB8AC3E}">
        <p14:creationId xmlns:p14="http://schemas.microsoft.com/office/powerpoint/2010/main" val="42047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CE06C-15BD-0D44-A7FA-D00B8F6F60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6656" y="1853439"/>
            <a:ext cx="8259648" cy="4208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43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4FD0D-64BD-3849-92ED-BC8294EE9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870" y="1959523"/>
            <a:ext cx="5992621" cy="395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D656FE-8851-5C46-BAE0-EF58CBDAC779}"/>
              </a:ext>
            </a:extLst>
          </p:cNvPr>
          <p:cNvSpPr/>
          <p:nvPr/>
        </p:nvSpPr>
        <p:spPr>
          <a:xfrm>
            <a:off x="7168225" y="2351965"/>
            <a:ext cx="1986049" cy="463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TẠO BÀI HỌC</a:t>
            </a:r>
          </a:p>
        </p:txBody>
      </p:sp>
    </p:spTree>
    <p:extLst>
      <p:ext uri="{BB962C8B-B14F-4D97-AF65-F5344CB8AC3E}">
        <p14:creationId xmlns:p14="http://schemas.microsoft.com/office/powerpoint/2010/main" val="398680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THÔNG TIN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FADF5-6190-844E-837F-FEAFA7F27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126" y="1816088"/>
            <a:ext cx="7945748" cy="418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60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59E90-3B62-B84C-9D75-DE86336194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348" y="1880236"/>
            <a:ext cx="7394878" cy="4294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3CA5D7-CE43-AF44-9525-72602E1FAD81}"/>
              </a:ext>
            </a:extLst>
          </p:cNvPr>
          <p:cNvSpPr/>
          <p:nvPr/>
        </p:nvSpPr>
        <p:spPr>
          <a:xfrm>
            <a:off x="8191812" y="3330992"/>
            <a:ext cx="3356341" cy="93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ĐIỀU KIỆN RÀNG BUỘC ĐỂ VÔ LỚP HỌC</a:t>
            </a:r>
          </a:p>
        </p:txBody>
      </p:sp>
    </p:spTree>
    <p:extLst>
      <p:ext uri="{BB962C8B-B14F-4D97-AF65-F5344CB8AC3E}">
        <p14:creationId xmlns:p14="http://schemas.microsoft.com/office/powerpoint/2010/main" val="82754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A9E8-EA2D-8842-B05B-EA7644AF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AE5C-BDC3-074C-AAC0-2761947D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28900-55A7-7D4E-A2BD-D05D4A6F9E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004" y="1926615"/>
            <a:ext cx="7430952" cy="408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20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7661-092F-674F-A2A7-8E4B951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THÔNG TIN BÀI HỌC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0450F-3918-F543-AB4B-D4A93C8C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C2029-EADA-A34A-8ADC-297DDAA8E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3597" y="1851227"/>
            <a:ext cx="3058963" cy="4318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7C4DD-66FE-B44F-A5DC-19E5D5D661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5151" y="1844242"/>
            <a:ext cx="3058962" cy="4321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25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7588-AB47-1842-B25D-3BE8C1A6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CHẤM ĐIỂM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5063-0469-FC41-B4FD-A93CBD5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59E72-AE79-294E-99CD-EA55923BE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98501"/>
            <a:ext cx="4889749" cy="402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932EC-4C38-624A-8229-53D44EFD42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5930" y="1998501"/>
            <a:ext cx="4889750" cy="402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50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Wingdings" panose="05000000000000000000" pitchFamily="2" charset="2"/>
              </a:rPr>
              <a:t> </a:t>
            </a:r>
            <a:r>
              <a:rPr lang="en-US" b="1"/>
              <a:t>MỤC LỤC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72164" y="1981426"/>
            <a:ext cx="8728294" cy="390942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Giới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thiệu</a:t>
            </a:r>
            <a:r>
              <a:rPr lang="en-US" sz="2800" dirty="0">
                <a:latin typeface="Calibri (Body)"/>
              </a:rPr>
              <a:t> website </a:t>
            </a:r>
            <a:r>
              <a:rPr lang="en-US" sz="2800" dirty="0" err="1">
                <a:latin typeface="Calibri (Body)"/>
              </a:rPr>
              <a:t>hỗ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trợ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tập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trực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tuyến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hệ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thống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thành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viên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khoá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>
                <a:latin typeface="Calibri (Body)"/>
              </a:rPr>
              <a:t>Quản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lý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bài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học</a:t>
            </a:r>
            <a:r>
              <a:rPr lang="en-US" sz="2800" dirty="0">
                <a:latin typeface="Calibri (Body)"/>
              </a:rPr>
              <a:t>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822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TỔNG KẾT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28067-5EBF-474A-924A-75CCA95EFAD4}"/>
              </a:ext>
            </a:extLst>
          </p:cNvPr>
          <p:cNvSpPr txBox="1"/>
          <p:nvPr/>
        </p:nvSpPr>
        <p:spPr>
          <a:xfrm>
            <a:off x="1376737" y="2075380"/>
            <a:ext cx="977894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b="1" dirty="0"/>
              <a:t>“Website </a:t>
            </a:r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tuyến</a:t>
            </a:r>
            <a:r>
              <a:rPr lang="en-US" b="1" dirty="0"/>
              <a:t>”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  <a:endParaRPr lang="en-VN" dirty="0"/>
          </a:p>
          <a:p>
            <a:pPr>
              <a:lnSpc>
                <a:spcPct val="150000"/>
              </a:lnSpc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43296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TÀI LIỆU THAM KHẢO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DDDF-2D1B-EC40-8D42-B6FF235B8CAB}"/>
              </a:ext>
            </a:extLst>
          </p:cNvPr>
          <p:cNvSpPr txBox="1"/>
          <p:nvPr/>
        </p:nvSpPr>
        <p:spPr>
          <a:xfrm>
            <a:off x="1253447" y="2044557"/>
            <a:ext cx="99022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Dương Thành Phết. Slide bài giảng Công Nghệ Phần Mềm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Văn Như Bích - Võ Hoàng Khang. Giáo trình Cơ sở dữ liệu.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Võ Hoàng Khang. Giáo trình Hệ Quản Trị Cơ sở dữ liệu.</a:t>
            </a:r>
            <a:endParaRPr lang="en-V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Tài liệu tham khảo tập hợp từ nhiều đồ án và nhiều trang website.</a:t>
            </a:r>
            <a:endParaRPr lang="en-V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0668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442232"/>
            <a:ext cx="10058400" cy="1913910"/>
          </a:xfrm>
        </p:spPr>
        <p:txBody>
          <a:bodyPr>
            <a:normAutofit fontScale="90000"/>
          </a:bodyPr>
          <a:lstStyle/>
          <a:p>
            <a:r>
              <a:rPr lang="vi-VN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CÁM ƠN THẦY VÀ CÁC BẠN </a:t>
            </a:r>
            <a:r>
              <a:rPr lang="vi-VN" sz="7200" b="1">
                <a:latin typeface="Segoe UI" panose="020B0502040204020203" pitchFamily="34" charset="0"/>
                <a:cs typeface="Segoe UI" panose="020B0502040204020203" pitchFamily="34" charset="0"/>
              </a:rPr>
              <a:t>ĐÃ </a:t>
            </a:r>
            <a:r>
              <a:rPr lang="en-US" sz="7200" b="1">
                <a:latin typeface="Segoe UI" panose="020B0502040204020203" pitchFamily="34" charset="0"/>
                <a:cs typeface="Segoe UI" panose="020B0502040204020203" pitchFamily="34" charset="0"/>
              </a:rPr>
              <a:t>THEO DÕI &lt;3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z="1200" smtClean="0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5035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83" y="495836"/>
            <a:ext cx="10985129" cy="11487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GIỚI THIỆU WEBSITE E-LEARNING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47DB9-732E-1845-8029-29B896E85B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9159" y="1855955"/>
            <a:ext cx="8177466" cy="4183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2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QUẢN LÝ HỆ 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F0D91-4B5D-DB47-95E3-F485E549D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4490" y="1973227"/>
            <a:ext cx="8263020" cy="3147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63EA48-EF6D-F842-AD6A-11B5311D3802}"/>
              </a:ext>
            </a:extLst>
          </p:cNvPr>
          <p:cNvSpPr/>
          <p:nvPr/>
        </p:nvSpPr>
        <p:spPr>
          <a:xfrm>
            <a:off x="4595973" y="5548045"/>
            <a:ext cx="3315128" cy="493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GIAO DIỆN ĐĂNG NHẬP</a:t>
            </a:r>
          </a:p>
        </p:txBody>
      </p:sp>
    </p:spTree>
    <p:extLst>
      <p:ext uri="{BB962C8B-B14F-4D97-AF65-F5344CB8AC3E}">
        <p14:creationId xmlns:p14="http://schemas.microsoft.com/office/powerpoint/2010/main" val="37672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QUẢN LÝ HỆ 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69996B-DDD0-A04E-BAED-4A7296A64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3859" y="1848474"/>
            <a:ext cx="6725242" cy="346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5804C6-4BF1-3245-8339-605B821682E8}"/>
              </a:ext>
            </a:extLst>
          </p:cNvPr>
          <p:cNvSpPr/>
          <p:nvPr/>
        </p:nvSpPr>
        <p:spPr>
          <a:xfrm>
            <a:off x="4595973" y="5548045"/>
            <a:ext cx="3315128" cy="493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GIAO DIỆN ĐĂNG KÝ</a:t>
            </a:r>
          </a:p>
        </p:txBody>
      </p:sp>
    </p:spTree>
    <p:extLst>
      <p:ext uri="{BB962C8B-B14F-4D97-AF65-F5344CB8AC3E}">
        <p14:creationId xmlns:p14="http://schemas.microsoft.com/office/powerpoint/2010/main" val="214384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B5EFC-6C83-8F45-8FD8-DEBB322E6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7670" y="1879792"/>
            <a:ext cx="8017620" cy="4009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32A4C-E7D1-D74C-A9D0-F0727A996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7657" y="1737360"/>
            <a:ext cx="355219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E7E1E9-086F-2743-8AD2-C131BB326C28}"/>
              </a:ext>
            </a:extLst>
          </p:cNvPr>
          <p:cNvSpPr/>
          <p:nvPr/>
        </p:nvSpPr>
        <p:spPr>
          <a:xfrm>
            <a:off x="5784351" y="2024009"/>
            <a:ext cx="3349375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POPUP THÊM THÀNH VIÊN</a:t>
            </a:r>
          </a:p>
        </p:txBody>
      </p:sp>
    </p:spTree>
    <p:extLst>
      <p:ext uri="{BB962C8B-B14F-4D97-AF65-F5344CB8AC3E}">
        <p14:creationId xmlns:p14="http://schemas.microsoft.com/office/powerpoint/2010/main" val="147406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THÀNH VIÊN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3F96-7623-024F-9F46-FA6540F845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338" y="2324740"/>
            <a:ext cx="7029820" cy="240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6922A3-E5EB-4E4E-AD2B-2E1C9A37B48B}"/>
              </a:ext>
            </a:extLst>
          </p:cNvPr>
          <p:cNvSpPr/>
          <p:nvPr/>
        </p:nvSpPr>
        <p:spPr>
          <a:xfrm>
            <a:off x="7863108" y="5352836"/>
            <a:ext cx="3349375" cy="43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KHOÁ THÀNH VIÊN TRUY CẬP</a:t>
            </a:r>
          </a:p>
        </p:txBody>
      </p:sp>
    </p:spTree>
    <p:extLst>
      <p:ext uri="{BB962C8B-B14F-4D97-AF65-F5344CB8AC3E}">
        <p14:creationId xmlns:p14="http://schemas.microsoft.com/office/powerpoint/2010/main" val="31847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QUẢN LÝ KHOÁ 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8374-A6F0-4D08-84EA-1A93441023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358FA-3E91-DD44-B616-B3C19BD3E1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1715" y="1868311"/>
            <a:ext cx="8549529" cy="412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47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383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Segoe UI</vt:lpstr>
      <vt:lpstr>Retrospect</vt:lpstr>
      <vt:lpstr>ĐỒ ÁN MÔN HỌC PHÁT TRIỂN PHẦN MỀM MÃ NGUỒN MỞ</vt:lpstr>
      <vt:lpstr> MỤC LỤC</vt:lpstr>
      <vt:lpstr> GIỚI THIỆU WEBSITE E-LEARNING</vt:lpstr>
      <vt:lpstr> QUẢN LÝ HỆ THỐNG</vt:lpstr>
      <vt:lpstr> QUẢN LÝ HỆ THỐNG</vt:lpstr>
      <vt:lpstr> QUẢN LÝ THÀNH VIÊN</vt:lpstr>
      <vt:lpstr> QUẢN LÝ THÀNH VIÊN</vt:lpstr>
      <vt:lpstr> QUẢN LÝ THÀNH VIÊN</vt:lpstr>
      <vt:lpstr> QUẢN LÝ KHOÁ HỌC</vt:lpstr>
      <vt:lpstr> QUẢN LÝ KHOÁ HỌC</vt:lpstr>
      <vt:lpstr> QUẢN LÝ KHOÁ HỌC</vt:lpstr>
      <vt:lpstr> QUẢN LÝ KHOÁ HỌC</vt:lpstr>
      <vt:lpstr> QUẢN LÝ BÀI HỌC</vt:lpstr>
      <vt:lpstr> QUẢN LÝ BÀI HỌC</vt:lpstr>
      <vt:lpstr> QUẢN LÝ THÔNG TIN BÀI HỌC</vt:lpstr>
      <vt:lpstr> QUẢN LÝ THÔNG TIN BÀI HỌC</vt:lpstr>
      <vt:lpstr> QUẢN LÝ THÔNG TIN BÀI HỌC</vt:lpstr>
      <vt:lpstr> QUẢN LÝ THÔNG TIN BÀI HỌC</vt:lpstr>
      <vt:lpstr> CHẤM ĐIỂM</vt:lpstr>
      <vt:lpstr> TỔNG KẾT</vt:lpstr>
      <vt:lpstr> TÀI LIỆU THAM KHẢO</vt:lpstr>
      <vt:lpstr>CÁM ƠN THẦY VÀ CÁC BẠN ĐÃ THEO DÕI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TEXTURE IMAGE</dc:title>
  <dc:creator>Vinh Phạm</dc:creator>
  <cp:lastModifiedBy>Vinh Phạm</cp:lastModifiedBy>
  <cp:revision>85</cp:revision>
  <cp:lastPrinted>2019-06-11T03:24:35Z</cp:lastPrinted>
  <dcterms:created xsi:type="dcterms:W3CDTF">2019-05-29T05:43:20Z</dcterms:created>
  <dcterms:modified xsi:type="dcterms:W3CDTF">2020-06-09T14:04:01Z</dcterms:modified>
</cp:coreProperties>
</file>