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2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8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7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86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9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28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55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9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90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0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37DF-126B-4EA0-B5FD-17CA778034ED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8E5BBE-83DD-4F38-91EA-7713A977DCB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8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52" name="Picture 1051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2E5826F9-7C3A-D522-DB15-F53F269ED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716950"/>
            <a:ext cx="10905066" cy="272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22757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Blaszkowski, Mateusz</dc:creator>
  <cp:lastModifiedBy>Gardzinski, RomanX</cp:lastModifiedBy>
  <cp:revision>4</cp:revision>
  <dcterms:created xsi:type="dcterms:W3CDTF">2024-09-19T08:13:21Z</dcterms:created>
  <dcterms:modified xsi:type="dcterms:W3CDTF">2025-06-13T14:01:09Z</dcterms:modified>
</cp:coreProperties>
</file>