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D68A-284E-410B-AFDB-F94743A73189}" v="1" dt="2025-02-24T08:39:20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, Lianhao" userId="791ee051-96b1-4d6f-bb74-e72f26a11904" providerId="ADAL" clId="{5AD3D68A-284E-410B-AFDB-F94743A73189}"/>
    <pc:docChg chg="addSld modSld">
      <pc:chgData name="Lu, Lianhao" userId="791ee051-96b1-4d6f-bb74-e72f26a11904" providerId="ADAL" clId="{5AD3D68A-284E-410B-AFDB-F94743A73189}" dt="2025-02-24T08:39:25.303" v="62" actId="962"/>
      <pc:docMkLst>
        <pc:docMk/>
      </pc:docMkLst>
      <pc:sldChg chg="modSp new mod">
        <pc:chgData name="Lu, Lianhao" userId="791ee051-96b1-4d6f-bb74-e72f26a11904" providerId="ADAL" clId="{5AD3D68A-284E-410B-AFDB-F94743A73189}" dt="2025-02-24T08:38:59.641" v="53" actId="20577"/>
        <pc:sldMkLst>
          <pc:docMk/>
          <pc:sldMk cId="1667475254" sldId="256"/>
        </pc:sldMkLst>
        <pc:spChg chg="mod">
          <ac:chgData name="Lu, Lianhao" userId="791ee051-96b1-4d6f-bb74-e72f26a11904" providerId="ADAL" clId="{5AD3D68A-284E-410B-AFDB-F94743A73189}" dt="2025-02-24T08:38:59.641" v="53" actId="20577"/>
          <ac:spMkLst>
            <pc:docMk/>
            <pc:sldMk cId="1667475254" sldId="256"/>
            <ac:spMk id="2" creationId="{1FE4D50A-BA92-FCA2-4377-5EE686D3ADB5}"/>
          </ac:spMkLst>
        </pc:spChg>
        <pc:spChg chg="mod">
          <ac:chgData name="Lu, Lianhao" userId="791ee051-96b1-4d6f-bb74-e72f26a11904" providerId="ADAL" clId="{5AD3D68A-284E-410B-AFDB-F94743A73189}" dt="2025-02-24T08:38:46.892" v="38" actId="20577"/>
          <ac:spMkLst>
            <pc:docMk/>
            <pc:sldMk cId="1667475254" sldId="256"/>
            <ac:spMk id="3" creationId="{F36BA745-3330-40C9-B18A-DC0480968555}"/>
          </ac:spMkLst>
        </pc:spChg>
      </pc:sldChg>
      <pc:sldChg chg="addSp delSp modSp new mod">
        <pc:chgData name="Lu, Lianhao" userId="791ee051-96b1-4d6f-bb74-e72f26a11904" providerId="ADAL" clId="{5AD3D68A-284E-410B-AFDB-F94743A73189}" dt="2025-02-24T08:39:25.303" v="62" actId="962"/>
        <pc:sldMkLst>
          <pc:docMk/>
          <pc:sldMk cId="3216571183" sldId="257"/>
        </pc:sldMkLst>
        <pc:spChg chg="mod">
          <ac:chgData name="Lu, Lianhao" userId="791ee051-96b1-4d6f-bb74-e72f26a11904" providerId="ADAL" clId="{5AD3D68A-284E-410B-AFDB-F94743A73189}" dt="2025-02-24T08:39:04.093" v="59" actId="20577"/>
          <ac:spMkLst>
            <pc:docMk/>
            <pc:sldMk cId="3216571183" sldId="257"/>
            <ac:spMk id="2" creationId="{78C38F0F-322A-FC71-6C2D-85B535F66784}"/>
          </ac:spMkLst>
        </pc:spChg>
        <pc:spChg chg="del">
          <ac:chgData name="Lu, Lianhao" userId="791ee051-96b1-4d6f-bb74-e72f26a11904" providerId="ADAL" clId="{5AD3D68A-284E-410B-AFDB-F94743A73189}" dt="2025-02-24T08:39:20.294" v="60" actId="931"/>
          <ac:spMkLst>
            <pc:docMk/>
            <pc:sldMk cId="3216571183" sldId="257"/>
            <ac:spMk id="3" creationId="{1259F8D6-2BF9-0523-E8CC-3E0106CE24AC}"/>
          </ac:spMkLst>
        </pc:spChg>
        <pc:picChg chg="add mod">
          <ac:chgData name="Lu, Lianhao" userId="791ee051-96b1-4d6f-bb74-e72f26a11904" providerId="ADAL" clId="{5AD3D68A-284E-410B-AFDB-F94743A73189}" dt="2025-02-24T08:39:25.303" v="62" actId="962"/>
          <ac:picMkLst>
            <pc:docMk/>
            <pc:sldMk cId="3216571183" sldId="257"/>
            <ac:picMk id="5" creationId="{8B235C33-9519-3BDD-EB5D-312F8DB8A4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FB61-6E89-D638-C009-8093D8AAB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544D-4FAA-D8A5-1575-3F607E1C3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DB37-24E4-B72C-0ACE-A867089E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70B2-3780-52B5-020B-0C6233E4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6188-DF2F-F726-0F5F-848FF38A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E851-B417-0CA2-20D5-5BB273C2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95E52-8FE8-BDA6-57E6-DC13E061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E71B5-37BE-93B9-35BF-0E68341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8ADB-9A2C-024F-CAE3-532C49E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D9C0-9390-CED6-E929-E3F86A82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88C20-B161-F570-AC59-3E39A9DC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97A9-EF3A-7C14-A5B7-9622554A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1B69-F97D-3ED3-8A6E-C597B231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9F52-3EE3-96B7-B9CD-BF0CF739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4B8E-5D99-423F-CF8E-31332EEE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4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3E58-FFD1-0E0D-7EA9-90142660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C4A4-CE83-BFDF-CEBF-43166AE9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13C9-956B-BAE0-9B0C-BF37FAE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B054-709F-569B-D350-19F886DA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CBC8-2155-1AF7-0927-33A3D315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FA4A-2D1C-6CDF-ABD9-6403F328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6DDE-17AF-E7E0-C752-C7D9C2C7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3271-3487-7077-270A-9AFE96A6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6547-8F5B-AD16-13A1-FF9A65B2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2186-2C52-F1D5-1A71-5EFA2E02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26B5-3795-AA71-F041-241B13C4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2AD8-24B8-D245-3841-DC3B50408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767E-FFFA-5DC4-8862-4638C14E5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AEDE-AFB3-1A41-4425-233AD140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1EEA0-54AB-A97E-EBA7-644DB214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59213-0017-65DC-B210-5C7FF70B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4D6B-176C-ED10-481C-6593285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E4BB3-5F57-8526-7EB4-B3334763E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F1BE-7917-35B1-FA84-B58F7A26B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F8C7E-19A0-B97B-30B5-F2AADCE9C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20BD4-CFE3-B4CB-EBE1-B93E8839B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008F3-54F3-3E75-7DE0-B4CDADA6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1187D-986E-9461-3BCE-C5770F40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5362E-2E49-E2B7-3590-F0746928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5061-8F9C-E293-1D44-EC275E7A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8D14C-2DC6-9C4E-501E-BCEC88B5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EED9A-75A0-BE08-5416-76B738C8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BB229-283C-FCA8-AA8D-4CD4327D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AFAAE-1FEB-0A08-D9A0-22350ED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82FA4-9BA3-1CB7-FB54-36B1CF8D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62A47-EF65-2A1C-89E5-AE712062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7DC4-8638-39D5-2755-0101E099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EBB5-2DFF-7EFA-D6D8-0F9C4F61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3CDC8-3C96-FD4D-CD31-B75925D4B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B3D08-2C6F-F5DA-F871-CF2337FC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8EDC-D0AB-5BA7-4C9B-B84138C9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B7319-8269-5CC6-DE5F-6E0BF816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1139-718E-56DB-21B5-CD565DDC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3D83F-CE35-8043-2ADD-CCF5B3144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FFD5C-8748-73CA-819D-2002C82C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796A3-EB8A-0020-67BE-4FEB8C33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F3DB-51EC-DC73-A778-7C2AB37F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D0E7-6230-ED3F-9076-76FDE1E9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B8D61-9FA6-FAD4-2D93-BF97B2B4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D1F12-0116-2EF6-9543-FE19444F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3F87-9F3E-2795-9FFF-B8B16786C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B2001-EE10-451C-8E39-C8C0F9E7BBE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D3C8C-CB4B-007E-2EFE-05449A4EA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E3F7-3DE8-D5DF-F2B4-51414A5E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DA97D8-EA3E-4DEE-A9E3-064E77E0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D50A-BA92-FCA2-4377-5EE686D3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A745-3330-40C9-B18A-DC048096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OPEA data prep micro service</a:t>
            </a:r>
          </a:p>
        </p:txBody>
      </p:sp>
    </p:spTree>
    <p:extLst>
      <p:ext uri="{BB962C8B-B14F-4D97-AF65-F5344CB8AC3E}">
        <p14:creationId xmlns:p14="http://schemas.microsoft.com/office/powerpoint/2010/main" val="16674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8F0F-322A-FC71-6C2D-85B535F6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Image </a:t>
            </a:r>
          </a:p>
        </p:txBody>
      </p:sp>
      <p:pic>
        <p:nvPicPr>
          <p:cNvPr id="5" name="Content Placeholder 4" descr="A map of a city&#10;&#10;AI-generated content may be incorrect.">
            <a:extLst>
              <a:ext uri="{FF2B5EF4-FFF2-40B4-BE49-F238E27FC236}">
                <a16:creationId xmlns:a16="http://schemas.microsoft.com/office/drawing/2014/main" id="{8B235C33-9519-3BDD-EB5D-312F8DB8A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02" y="1825625"/>
            <a:ext cx="7756395" cy="4351338"/>
          </a:xfrm>
        </p:spPr>
      </p:pic>
    </p:spTree>
    <p:extLst>
      <p:ext uri="{BB962C8B-B14F-4D97-AF65-F5344CB8AC3E}">
        <p14:creationId xmlns:p14="http://schemas.microsoft.com/office/powerpoint/2010/main" val="321657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Test text</vt:lpstr>
      <vt:lpstr>Test Image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Lu, Lianhao</dc:creator>
  <cp:lastModifiedBy>Lu, Lianhao</cp:lastModifiedBy>
  <cp:revision>1</cp:revision>
  <dcterms:created xsi:type="dcterms:W3CDTF">2025-02-24T08:38:29Z</dcterms:created>
  <dcterms:modified xsi:type="dcterms:W3CDTF">2025-02-24T08:39:26Z</dcterms:modified>
</cp:coreProperties>
</file>