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  <p:sldMasterId id="2147483812" r:id="rId2"/>
  </p:sldMasterIdLst>
  <p:notesMasterIdLst>
    <p:notesMasterId r:id="rId10"/>
  </p:notesMasterIdLst>
  <p:sldIdLst>
    <p:sldId id="2147473025" r:id="rId3"/>
    <p:sldId id="2147473028" r:id="rId4"/>
    <p:sldId id="2147473029" r:id="rId5"/>
    <p:sldId id="2147473026" r:id="rId6"/>
    <p:sldId id="2147473027" r:id="rId7"/>
    <p:sldId id="2147473030" r:id="rId8"/>
    <p:sldId id="214747303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928496-BE27-4325-128A-77411D8DD518}" name="Roumeliotis, Rachel" initials="RR" userId="S::rachel.roumeliotis@intel.com::6670aa26-5c75-4d86-a897-432652f8b5c8" providerId="AD"/>
  <p188:author id="{CB2542C2-C324-0757-AFC6-5F7F8914AACD}" name="Florey, David" initials="FD" userId="S::david.florey@intel.com::2264625e-430a-4efd-a376-e3313ee958c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922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AFE05-BBE8-4366-AAD8-E0354413C9CA}" v="94" dt="2024-07-23T22:33:13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344" autoAdjust="0"/>
  </p:normalViewPr>
  <p:slideViewPr>
    <p:cSldViewPr snapToGrid="0">
      <p:cViewPr varScale="1">
        <p:scale>
          <a:sx n="73" d="100"/>
          <a:sy n="73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y, David" userId="2264625e-430a-4efd-a376-e3313ee958ce" providerId="ADAL" clId="{1F0D92FD-22A0-4650-A39C-254EAC225C40}"/>
    <pc:docChg chg="undo custSel addSld delSld modSld sldOrd">
      <pc:chgData name="Florey, David" userId="2264625e-430a-4efd-a376-e3313ee958ce" providerId="ADAL" clId="{1F0D92FD-22A0-4650-A39C-254EAC225C40}" dt="2024-07-15T14:44:10.198" v="3096" actId="20577"/>
      <pc:docMkLst>
        <pc:docMk/>
      </pc:docMkLst>
      <pc:sldChg chg="modSp mod ord modNotesTx">
        <pc:chgData name="Florey, David" userId="2264625e-430a-4efd-a376-e3313ee958ce" providerId="ADAL" clId="{1F0D92FD-22A0-4650-A39C-254EAC225C40}" dt="2024-05-24T14:55:43.076" v="1439"/>
        <pc:sldMkLst>
          <pc:docMk/>
          <pc:sldMk cId="0" sldId="256"/>
        </pc:sldMkLst>
        <pc:spChg chg="mod">
          <ac:chgData name="Florey, David" userId="2264625e-430a-4efd-a376-e3313ee958ce" providerId="ADAL" clId="{1F0D92FD-22A0-4650-A39C-254EAC225C40}" dt="2024-05-24T13:59:58.543" v="1399" actId="404"/>
          <ac:spMkLst>
            <pc:docMk/>
            <pc:sldMk cId="0" sldId="256"/>
            <ac:spMk id="214" creationId="{00000000-0000-0000-0000-000000000000}"/>
          </ac:spMkLst>
        </pc:spChg>
      </pc:sldChg>
      <pc:sldChg chg="modSp mod delCm modCm">
        <pc:chgData name="Florey, David" userId="2264625e-430a-4efd-a376-e3313ee958ce" providerId="ADAL" clId="{1F0D92FD-22A0-4650-A39C-254EAC225C40}" dt="2024-05-24T15:41:09.237" v="1474" actId="1076"/>
        <pc:sldMkLst>
          <pc:docMk/>
          <pc:sldMk cId="2957372879" sldId="257"/>
        </pc:sldMkLst>
        <pc:spChg chg="mod">
          <ac:chgData name="Florey, David" userId="2264625e-430a-4efd-a376-e3313ee958ce" providerId="ADAL" clId="{1F0D92FD-22A0-4650-A39C-254EAC225C40}" dt="2024-05-24T15:41:01.217" v="1454" actId="14100"/>
          <ac:spMkLst>
            <pc:docMk/>
            <pc:sldMk cId="2957372879" sldId="257"/>
            <ac:spMk id="3" creationId="{2B24A5E2-665A-F1A9-50B5-832A306BB268}"/>
          </ac:spMkLst>
        </pc:spChg>
        <pc:spChg chg="mod">
          <ac:chgData name="Florey, David" userId="2264625e-430a-4efd-a376-e3313ee958ce" providerId="ADAL" clId="{1F0D92FD-22A0-4650-A39C-254EAC225C40}" dt="2024-05-24T15:41:07.140" v="1473" actId="1035"/>
          <ac:spMkLst>
            <pc:docMk/>
            <pc:sldMk cId="2957372879" sldId="257"/>
            <ac:spMk id="19" creationId="{A8FDA1E0-05BA-D83F-019F-DFD9DDE0C1FB}"/>
          </ac:spMkLst>
        </pc:spChg>
        <pc:picChg chg="mod">
          <ac:chgData name="Florey, David" userId="2264625e-430a-4efd-a376-e3313ee958ce" providerId="ADAL" clId="{1F0D92FD-22A0-4650-A39C-254EAC225C40}" dt="2024-05-24T15:41:07.140" v="1473" actId="1035"/>
          <ac:picMkLst>
            <pc:docMk/>
            <pc:sldMk cId="2957372879" sldId="257"/>
            <ac:picMk id="5" creationId="{8CE86E95-27E3-9247-CE8B-8DC103F8522C}"/>
          </ac:picMkLst>
        </pc:picChg>
        <pc:picChg chg="mod">
          <ac:chgData name="Florey, David" userId="2264625e-430a-4efd-a376-e3313ee958ce" providerId="ADAL" clId="{1F0D92FD-22A0-4650-A39C-254EAC225C40}" dt="2024-05-24T15:41:09.237" v="1474" actId="1076"/>
          <ac:picMkLst>
            <pc:docMk/>
            <pc:sldMk cId="2957372879" sldId="257"/>
            <ac:picMk id="7" creationId="{C275B2F5-3577-7695-F8ED-4BD2C6E017F7}"/>
          </ac:picMkLst>
        </pc:picChg>
        <pc:picChg chg="mod">
          <ac:chgData name="Florey, David" userId="2264625e-430a-4efd-a376-e3313ee958ce" providerId="ADAL" clId="{1F0D92FD-22A0-4650-A39C-254EAC225C40}" dt="2024-05-24T15:41:07.140" v="1473" actId="1035"/>
          <ac:picMkLst>
            <pc:docMk/>
            <pc:sldMk cId="2957372879" sldId="257"/>
            <ac:picMk id="17" creationId="{E90C4488-F22E-4E86-1AA8-CAF0E340D24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Florey, David" userId="2264625e-430a-4efd-a376-e3313ee958ce" providerId="ADAL" clId="{1F0D92FD-22A0-4650-A39C-254EAC225C40}" dt="2024-05-24T14:27:04.755" v="1432"/>
              <pc2:cmMkLst xmlns:pc2="http://schemas.microsoft.com/office/powerpoint/2019/9/main/command">
                <pc:docMk/>
                <pc:sldMk cId="2957372879" sldId="257"/>
                <pc2:cmMk id="{505F5A89-1EB9-4E29-8A53-3C16B5C25E73}"/>
              </pc2:cmMkLst>
            </pc226:cmChg>
          </p:ext>
        </pc:extLst>
      </pc:sldChg>
      <pc:sldChg chg="modSp new mod delCm modCm modNotesTx">
        <pc:chgData name="Florey, David" userId="2264625e-430a-4efd-a376-e3313ee958ce" providerId="ADAL" clId="{1F0D92FD-22A0-4650-A39C-254EAC225C40}" dt="2024-06-13T22:15:22.266" v="2513" actId="20577"/>
        <pc:sldMkLst>
          <pc:docMk/>
          <pc:sldMk cId="1183439286" sldId="258"/>
        </pc:sldMkLst>
        <pc:spChg chg="mod">
          <ac:chgData name="Florey, David" userId="2264625e-430a-4efd-a376-e3313ee958ce" providerId="ADAL" clId="{1F0D92FD-22A0-4650-A39C-254EAC225C40}" dt="2024-05-23T23:23:05.827" v="29" actId="20577"/>
          <ac:spMkLst>
            <pc:docMk/>
            <pc:sldMk cId="1183439286" sldId="258"/>
            <ac:spMk id="2" creationId="{9EEC7DC7-958C-5771-0F59-15B2AA658557}"/>
          </ac:spMkLst>
        </pc:spChg>
        <pc:spChg chg="mod">
          <ac:chgData name="Florey, David" userId="2264625e-430a-4efd-a376-e3313ee958ce" providerId="ADAL" clId="{1F0D92FD-22A0-4650-A39C-254EAC225C40}" dt="2024-06-13T22:15:22.266" v="2513" actId="20577"/>
          <ac:spMkLst>
            <pc:docMk/>
            <pc:sldMk cId="1183439286" sldId="258"/>
            <ac:spMk id="3" creationId="{A4F5CCCB-F6D9-B367-06CC-6C65AE1891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Florey, David" userId="2264625e-430a-4efd-a376-e3313ee958ce" providerId="ADAL" clId="{1F0D92FD-22A0-4650-A39C-254EAC225C40}" dt="2024-05-24T14:27:07.500" v="1433"/>
              <pc2:cmMkLst xmlns:pc2="http://schemas.microsoft.com/office/powerpoint/2019/9/main/command">
                <pc:docMk/>
                <pc:sldMk cId="1183439286" sldId="258"/>
                <pc2:cmMk id="{89CC960F-2B01-408A-B54B-7A18B665EC5B}"/>
              </pc2:cmMkLst>
            </pc226:cmChg>
            <pc226:cmChg xmlns:pc226="http://schemas.microsoft.com/office/powerpoint/2022/06/main/command" chg="del mod modRxn">
              <pc226:chgData name="Florey, David" userId="2264625e-430a-4efd-a376-e3313ee958ce" providerId="ADAL" clId="{1F0D92FD-22A0-4650-A39C-254EAC225C40}" dt="2024-05-24T14:27:08.760" v="1434"/>
              <pc2:cmMkLst xmlns:pc2="http://schemas.microsoft.com/office/powerpoint/2019/9/main/command">
                <pc:docMk/>
                <pc:sldMk cId="1183439286" sldId="258"/>
                <pc2:cmMk id="{2CFF5727-C360-4D90-83CA-AC9289968CA9}"/>
              </pc2:cmMkLst>
            </pc226:cmChg>
          </p:ext>
        </pc:extLst>
      </pc:sldChg>
      <pc:sldChg chg="modSp new del mod delCm modCm">
        <pc:chgData name="Florey, David" userId="2264625e-430a-4efd-a376-e3313ee958ce" providerId="ADAL" clId="{1F0D92FD-22A0-4650-A39C-254EAC225C40}" dt="2024-05-24T15:41:59.574" v="1483" actId="47"/>
        <pc:sldMkLst>
          <pc:docMk/>
          <pc:sldMk cId="1853955246" sldId="259"/>
        </pc:sldMkLst>
        <pc:spChg chg="mod">
          <ac:chgData name="Florey, David" userId="2264625e-430a-4efd-a376-e3313ee958ce" providerId="ADAL" clId="{1F0D92FD-22A0-4650-A39C-254EAC225C40}" dt="2024-05-23T23:55:44.173" v="1008" actId="20577"/>
          <ac:spMkLst>
            <pc:docMk/>
            <pc:sldMk cId="1853955246" sldId="259"/>
            <ac:spMk id="2" creationId="{A04F842A-0D09-6890-09B2-2B07C99F1674}"/>
          </ac:spMkLst>
        </pc:spChg>
        <pc:spChg chg="mod">
          <ac:chgData name="Florey, David" userId="2264625e-430a-4efd-a376-e3313ee958ce" providerId="ADAL" clId="{1F0D92FD-22A0-4650-A39C-254EAC225C40}" dt="2024-05-24T13:59:40.117" v="1395" actId="20577"/>
          <ac:spMkLst>
            <pc:docMk/>
            <pc:sldMk cId="1853955246" sldId="259"/>
            <ac:spMk id="3" creationId="{816BE430-EF92-F727-9019-BD0C438B33F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Florey, David" userId="2264625e-430a-4efd-a376-e3313ee958ce" providerId="ADAL" clId="{1F0D92FD-22A0-4650-A39C-254EAC225C40}" dt="2024-05-24T14:27:11.275" v="1435"/>
              <pc2:cmMkLst xmlns:pc2="http://schemas.microsoft.com/office/powerpoint/2019/9/main/command">
                <pc:docMk/>
                <pc:sldMk cId="1853955246" sldId="259"/>
                <pc2:cmMk id="{08EB868A-A7EB-4808-99E9-D97159BD775B}"/>
              </pc2:cmMkLst>
            </pc226:cmChg>
          </p:ext>
        </pc:extLst>
      </pc:sldChg>
      <pc:sldChg chg="modNotesTx">
        <pc:chgData name="Florey, David" userId="2264625e-430a-4efd-a376-e3313ee958ce" providerId="ADAL" clId="{1F0D92FD-22A0-4650-A39C-254EAC225C40}" dt="2024-05-24T14:04:06.136" v="1427" actId="6549"/>
        <pc:sldMkLst>
          <pc:docMk/>
          <pc:sldMk cId="1064099507" sldId="2147473025"/>
        </pc:sldMkLst>
      </pc:sldChg>
      <pc:sldChg chg="modNotesTx">
        <pc:chgData name="Florey, David" userId="2264625e-430a-4efd-a376-e3313ee958ce" providerId="ADAL" clId="{1F0D92FD-22A0-4650-A39C-254EAC225C40}" dt="2024-05-24T14:04:27.626" v="1428" actId="6549"/>
        <pc:sldMkLst>
          <pc:docMk/>
          <pc:sldMk cId="1388112780" sldId="2147473027"/>
        </pc:sldMkLst>
      </pc:sldChg>
      <pc:sldChg chg="ord modNotesTx">
        <pc:chgData name="Florey, David" userId="2264625e-430a-4efd-a376-e3313ee958ce" providerId="ADAL" clId="{1F0D92FD-22A0-4650-A39C-254EAC225C40}" dt="2024-05-24T14:56:00.840" v="1443"/>
        <pc:sldMkLst>
          <pc:docMk/>
          <pc:sldMk cId="4118705726" sldId="2147473028"/>
        </pc:sldMkLst>
      </pc:sldChg>
      <pc:sldChg chg="ord">
        <pc:chgData name="Florey, David" userId="2264625e-430a-4efd-a376-e3313ee958ce" providerId="ADAL" clId="{1F0D92FD-22A0-4650-A39C-254EAC225C40}" dt="2024-05-24T14:56:11.597" v="1449"/>
        <pc:sldMkLst>
          <pc:docMk/>
          <pc:sldMk cId="2632739906" sldId="2147473029"/>
        </pc:sldMkLst>
      </pc:sldChg>
      <pc:sldChg chg="delSp mod modNotesTx">
        <pc:chgData name="Florey, David" userId="2264625e-430a-4efd-a376-e3313ee958ce" providerId="ADAL" clId="{1F0D92FD-22A0-4650-A39C-254EAC225C40}" dt="2024-05-24T14:56:19.983" v="1450" actId="478"/>
        <pc:sldMkLst>
          <pc:docMk/>
          <pc:sldMk cId="4178522005" sldId="2147473030"/>
        </pc:sldMkLst>
        <pc:spChg chg="del">
          <ac:chgData name="Florey, David" userId="2264625e-430a-4efd-a376-e3313ee958ce" providerId="ADAL" clId="{1F0D92FD-22A0-4650-A39C-254EAC225C40}" dt="2024-05-24T14:56:19.983" v="1450" actId="478"/>
          <ac:spMkLst>
            <pc:docMk/>
            <pc:sldMk cId="4178522005" sldId="2147473030"/>
            <ac:spMk id="291" creationId="{00000000-0000-0000-0000-000000000000}"/>
          </ac:spMkLst>
        </pc:spChg>
      </pc:sldChg>
      <pc:sldChg chg="modSp new mod">
        <pc:chgData name="Florey, David" userId="2264625e-430a-4efd-a376-e3313ee958ce" providerId="ADAL" clId="{1F0D92FD-22A0-4650-A39C-254EAC225C40}" dt="2024-06-13T22:17:03.244" v="2533" actId="20577"/>
        <pc:sldMkLst>
          <pc:docMk/>
          <pc:sldMk cId="1247710375" sldId="2147473031"/>
        </pc:sldMkLst>
        <pc:spChg chg="mod">
          <ac:chgData name="Florey, David" userId="2264625e-430a-4efd-a376-e3313ee958ce" providerId="ADAL" clId="{1F0D92FD-22A0-4650-A39C-254EAC225C40}" dt="2024-05-30T16:30:54.162" v="1897" actId="20577"/>
          <ac:spMkLst>
            <pc:docMk/>
            <pc:sldMk cId="1247710375" sldId="2147473031"/>
            <ac:spMk id="2" creationId="{22947F10-3F5E-D117-7DD4-BBE70B29CA4D}"/>
          </ac:spMkLst>
        </pc:spChg>
        <pc:spChg chg="mod">
          <ac:chgData name="Florey, David" userId="2264625e-430a-4efd-a376-e3313ee958ce" providerId="ADAL" clId="{1F0D92FD-22A0-4650-A39C-254EAC225C40}" dt="2024-06-13T22:17:03.244" v="2533" actId="20577"/>
          <ac:spMkLst>
            <pc:docMk/>
            <pc:sldMk cId="1247710375" sldId="2147473031"/>
            <ac:spMk id="3" creationId="{98FEE8AA-2B1D-5974-5899-61A3A699D2E7}"/>
          </ac:spMkLst>
        </pc:spChg>
      </pc:sldChg>
      <pc:sldChg chg="new del">
        <pc:chgData name="Florey, David" userId="2264625e-430a-4efd-a376-e3313ee958ce" providerId="ADAL" clId="{1F0D92FD-22A0-4650-A39C-254EAC225C40}" dt="2024-05-30T16:30:03.231" v="1779" actId="680"/>
        <pc:sldMkLst>
          <pc:docMk/>
          <pc:sldMk cId="1716084916" sldId="2147473031"/>
        </pc:sldMkLst>
      </pc:sldChg>
      <pc:sldChg chg="modSp new mod">
        <pc:chgData name="Florey, David" userId="2264625e-430a-4efd-a376-e3313ee958ce" providerId="ADAL" clId="{1F0D92FD-22A0-4650-A39C-254EAC225C40}" dt="2024-07-15T14:44:10.198" v="3096" actId="20577"/>
        <pc:sldMkLst>
          <pc:docMk/>
          <pc:sldMk cId="3682811717" sldId="2147473032"/>
        </pc:sldMkLst>
        <pc:spChg chg="mod">
          <ac:chgData name="Florey, David" userId="2264625e-430a-4efd-a376-e3313ee958ce" providerId="ADAL" clId="{1F0D92FD-22A0-4650-A39C-254EAC225C40}" dt="2024-07-15T14:43:54.796" v="3073" actId="20577"/>
          <ac:spMkLst>
            <pc:docMk/>
            <pc:sldMk cId="3682811717" sldId="2147473032"/>
            <ac:spMk id="2" creationId="{39B67224-3A89-C799-79EA-2CC4839AF608}"/>
          </ac:spMkLst>
        </pc:spChg>
        <pc:spChg chg="mod">
          <ac:chgData name="Florey, David" userId="2264625e-430a-4efd-a376-e3313ee958ce" providerId="ADAL" clId="{1F0D92FD-22A0-4650-A39C-254EAC225C40}" dt="2024-07-15T14:44:10.198" v="3096" actId="20577"/>
          <ac:spMkLst>
            <pc:docMk/>
            <pc:sldMk cId="3682811717" sldId="2147473032"/>
            <ac:spMk id="3" creationId="{F14ABC25-B7D7-B364-ABB9-B18686DEA366}"/>
          </ac:spMkLst>
        </pc:spChg>
      </pc:sldChg>
    </pc:docChg>
  </pc:docChgLst>
  <pc:docChgLst>
    <pc:chgData name="Roumeliotis, Rachel" userId="S::rachel.roumeliotis@intel.com::6670aa26-5c75-4d86-a897-432652f8b5c8" providerId="AD" clId="Web-{5555B30A-0E9D-4209-2A95-0CD8015F1AB6}"/>
    <pc:docChg chg="mod addSld delSld modSld addMainMaster modMainMaster">
      <pc:chgData name="Roumeliotis, Rachel" userId="S::rachel.roumeliotis@intel.com::6670aa26-5c75-4d86-a897-432652f8b5c8" providerId="AD" clId="Web-{5555B30A-0E9D-4209-2A95-0CD8015F1AB6}" dt="2024-05-24T00:57:44.147" v="50" actId="20577"/>
      <pc:docMkLst>
        <pc:docMk/>
      </pc:docMkLst>
      <pc:sldChg chg="add del">
        <pc:chgData name="Roumeliotis, Rachel" userId="S::rachel.roumeliotis@intel.com::6670aa26-5c75-4d86-a897-432652f8b5c8" providerId="AD" clId="Web-{5555B30A-0E9D-4209-2A95-0CD8015F1AB6}" dt="2024-05-24T00:50:23.836" v="41"/>
        <pc:sldMkLst>
          <pc:docMk/>
          <pc:sldMk cId="0" sldId="256"/>
        </pc:sldMkLst>
      </pc:sldChg>
      <pc:sldChg chg="del">
        <pc:chgData name="Roumeliotis, Rachel" userId="S::rachel.roumeliotis@intel.com::6670aa26-5c75-4d86-a897-432652f8b5c8" providerId="AD" clId="Web-{5555B30A-0E9D-4209-2A95-0CD8015F1AB6}" dt="2024-05-24T00:44:05.780" v="27"/>
        <pc:sldMkLst>
          <pc:docMk/>
          <pc:sldMk cId="885978715" sldId="256"/>
        </pc:sldMkLst>
      </pc:sldChg>
      <pc:sldChg chg="addCm">
        <pc:chgData name="Roumeliotis, Rachel" userId="S::rachel.roumeliotis@intel.com::6670aa26-5c75-4d86-a897-432652f8b5c8" providerId="AD" clId="Web-{5555B30A-0E9D-4209-2A95-0CD8015F1AB6}" dt="2024-05-24T00:50:55.120" v="46"/>
        <pc:sldMkLst>
          <pc:docMk/>
          <pc:sldMk cId="2957372879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umeliotis, Rachel" userId="S::rachel.roumeliotis@intel.com::6670aa26-5c75-4d86-a897-432652f8b5c8" providerId="AD" clId="Web-{5555B30A-0E9D-4209-2A95-0CD8015F1AB6}" dt="2024-05-24T00:50:55.120" v="46"/>
              <pc2:cmMkLst xmlns:pc2="http://schemas.microsoft.com/office/powerpoint/2019/9/main/command">
                <pc:docMk/>
                <pc:sldMk cId="2957372879" sldId="257"/>
                <pc2:cmMk id="{505F5A89-1EB9-4E29-8A53-3C16B5C25E73}"/>
              </pc2:cmMkLst>
            </pc226:cmChg>
          </p:ext>
        </pc:extLst>
      </pc:sldChg>
      <pc:sldChg chg="addCm">
        <pc:chgData name="Roumeliotis, Rachel" userId="S::rachel.roumeliotis@intel.com::6670aa26-5c75-4d86-a897-432652f8b5c8" providerId="AD" clId="Web-{5555B30A-0E9D-4209-2A95-0CD8015F1AB6}" dt="2024-05-24T00:56:03.593" v="48"/>
        <pc:sldMkLst>
          <pc:docMk/>
          <pc:sldMk cId="1183439286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umeliotis, Rachel" userId="S::rachel.roumeliotis@intel.com::6670aa26-5c75-4d86-a897-432652f8b5c8" providerId="AD" clId="Web-{5555B30A-0E9D-4209-2A95-0CD8015F1AB6}" dt="2024-05-24T00:54:31.681" v="47"/>
              <pc2:cmMkLst xmlns:pc2="http://schemas.microsoft.com/office/powerpoint/2019/9/main/command">
                <pc:docMk/>
                <pc:sldMk cId="1183439286" sldId="258"/>
                <pc2:cmMk id="{89CC960F-2B01-408A-B54B-7A18B665EC5B}"/>
              </pc2:cmMkLst>
            </pc226:cmChg>
            <pc226:cmChg xmlns:pc226="http://schemas.microsoft.com/office/powerpoint/2022/06/main/command" chg="add">
              <pc226:chgData name="Roumeliotis, Rachel" userId="S::rachel.roumeliotis@intel.com::6670aa26-5c75-4d86-a897-432652f8b5c8" providerId="AD" clId="Web-{5555B30A-0E9D-4209-2A95-0CD8015F1AB6}" dt="2024-05-24T00:56:03.593" v="48"/>
              <pc2:cmMkLst xmlns:pc2="http://schemas.microsoft.com/office/powerpoint/2019/9/main/command">
                <pc:docMk/>
                <pc:sldMk cId="1183439286" sldId="258"/>
                <pc2:cmMk id="{2CFF5727-C360-4D90-83CA-AC9289968CA9}"/>
              </pc2:cmMkLst>
            </pc226:cmChg>
          </p:ext>
        </pc:extLst>
      </pc:sldChg>
      <pc:sldChg chg="modSp addCm modCm">
        <pc:chgData name="Roumeliotis, Rachel" userId="S::rachel.roumeliotis@intel.com::6670aa26-5c75-4d86-a897-432652f8b5c8" providerId="AD" clId="Web-{5555B30A-0E9D-4209-2A95-0CD8015F1AB6}" dt="2024-05-24T00:57:44.147" v="50" actId="20577"/>
        <pc:sldMkLst>
          <pc:docMk/>
          <pc:sldMk cId="1853955246" sldId="259"/>
        </pc:sldMkLst>
        <pc:spChg chg="mod">
          <ac:chgData name="Roumeliotis, Rachel" userId="S::rachel.roumeliotis@intel.com::6670aa26-5c75-4d86-a897-432652f8b5c8" providerId="AD" clId="Web-{5555B30A-0E9D-4209-2A95-0CD8015F1AB6}" dt="2024-05-24T00:57:44.147" v="50" actId="20577"/>
          <ac:spMkLst>
            <pc:docMk/>
            <pc:sldMk cId="1853955246" sldId="259"/>
            <ac:spMk id="3" creationId="{816BE430-EF92-F727-9019-BD0C438B33F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Roumeliotis, Rachel" userId="S::rachel.roumeliotis@intel.com::6670aa26-5c75-4d86-a897-432652f8b5c8" providerId="AD" clId="Web-{5555B30A-0E9D-4209-2A95-0CD8015F1AB6}" dt="2024-05-24T00:57:44.147" v="50" actId="20577"/>
              <pc2:cmMkLst xmlns:pc2="http://schemas.microsoft.com/office/powerpoint/2019/9/main/command">
                <pc:docMk/>
                <pc:sldMk cId="1853955246" sldId="259"/>
                <pc2:cmMk id="{08EB868A-A7EB-4808-99E9-D97159BD775B}"/>
              </pc2:cmMkLst>
            </pc226:cmChg>
          </p:ext>
        </pc:extLst>
      </pc:sldChg>
      <pc:sldChg chg="modSp add">
        <pc:chgData name="Roumeliotis, Rachel" userId="S::rachel.roumeliotis@intel.com::6670aa26-5c75-4d86-a897-432652f8b5c8" providerId="AD" clId="Web-{5555B30A-0E9D-4209-2A95-0CD8015F1AB6}" dt="2024-05-24T00:43:56.420" v="26" actId="20577"/>
        <pc:sldMkLst>
          <pc:docMk/>
          <pc:sldMk cId="1064099507" sldId="2147473025"/>
        </pc:sldMkLst>
        <pc:spChg chg="mod">
          <ac:chgData name="Roumeliotis, Rachel" userId="S::rachel.roumeliotis@intel.com::6670aa26-5c75-4d86-a897-432652f8b5c8" providerId="AD" clId="Web-{5555B30A-0E9D-4209-2A95-0CD8015F1AB6}" dt="2024-05-24T00:43:56.420" v="26" actId="20577"/>
          <ac:spMkLst>
            <pc:docMk/>
            <pc:sldMk cId="1064099507" sldId="2147473025"/>
            <ac:spMk id="5" creationId="{B5CBC63E-050B-9903-AE92-DE61B5AC1623}"/>
          </ac:spMkLst>
        </pc:spChg>
      </pc:sldChg>
      <pc:sldChg chg="add">
        <pc:chgData name="Roumeliotis, Rachel" userId="S::rachel.roumeliotis@intel.com::6670aa26-5c75-4d86-a897-432652f8b5c8" providerId="AD" clId="Web-{5555B30A-0E9D-4209-2A95-0CD8015F1AB6}" dt="2024-05-24T00:46:16.773" v="31"/>
        <pc:sldMkLst>
          <pc:docMk/>
          <pc:sldMk cId="1388112780" sldId="2147473027"/>
        </pc:sldMkLst>
      </pc:sldChg>
      <pc:sldChg chg="add del">
        <pc:chgData name="Roumeliotis, Rachel" userId="S::rachel.roumeliotis@intel.com::6670aa26-5c75-4d86-a897-432652f8b5c8" providerId="AD" clId="Web-{5555B30A-0E9D-4209-2A95-0CD8015F1AB6}" dt="2024-05-24T00:50:23.555" v="39"/>
        <pc:sldMkLst>
          <pc:docMk/>
          <pc:sldMk cId="3793505205" sldId="2147473028"/>
        </pc:sldMkLst>
      </pc:sldChg>
      <pc:sldChg chg="add">
        <pc:chgData name="Roumeliotis, Rachel" userId="S::rachel.roumeliotis@intel.com::6670aa26-5c75-4d86-a897-432652f8b5c8" providerId="AD" clId="Web-{5555B30A-0E9D-4209-2A95-0CD8015F1AB6}" dt="2024-05-24T00:50:23.899" v="42"/>
        <pc:sldMkLst>
          <pc:docMk/>
          <pc:sldMk cId="4118705726" sldId="2147473028"/>
        </pc:sldMkLst>
      </pc:sldChg>
      <pc:sldChg chg="add">
        <pc:chgData name="Roumeliotis, Rachel" userId="S::rachel.roumeliotis@intel.com::6670aa26-5c75-4d86-a897-432652f8b5c8" providerId="AD" clId="Web-{5555B30A-0E9D-4209-2A95-0CD8015F1AB6}" dt="2024-05-24T00:50:23.930" v="43"/>
        <pc:sldMkLst>
          <pc:docMk/>
          <pc:sldMk cId="2632739906" sldId="2147473029"/>
        </pc:sldMkLst>
      </pc:sldChg>
      <pc:sldChg chg="add del">
        <pc:chgData name="Roumeliotis, Rachel" userId="S::rachel.roumeliotis@intel.com::6670aa26-5c75-4d86-a897-432652f8b5c8" providerId="AD" clId="Web-{5555B30A-0E9D-4209-2A95-0CD8015F1AB6}" dt="2024-05-24T00:50:23.539" v="38"/>
        <pc:sldMkLst>
          <pc:docMk/>
          <pc:sldMk cId="3788928632" sldId="2147473029"/>
        </pc:sldMkLst>
      </pc:sldChg>
      <pc:sldChg chg="add del">
        <pc:chgData name="Roumeliotis, Rachel" userId="S::rachel.roumeliotis@intel.com::6670aa26-5c75-4d86-a897-432652f8b5c8" providerId="AD" clId="Web-{5555B30A-0E9D-4209-2A95-0CD8015F1AB6}" dt="2024-05-24T00:50:23.539" v="37"/>
        <pc:sldMkLst>
          <pc:docMk/>
          <pc:sldMk cId="1734764934" sldId="2147473030"/>
        </pc:sldMkLst>
      </pc:sldChg>
      <pc:sldChg chg="add">
        <pc:chgData name="Roumeliotis, Rachel" userId="S::rachel.roumeliotis@intel.com::6670aa26-5c75-4d86-a897-432652f8b5c8" providerId="AD" clId="Web-{5555B30A-0E9D-4209-2A95-0CD8015F1AB6}" dt="2024-05-24T00:50:23.961" v="44"/>
        <pc:sldMkLst>
          <pc:docMk/>
          <pc:sldMk cId="4178522005" sldId="2147473030"/>
        </pc:sldMkLst>
      </pc:sldChg>
      <pc:sldChg chg="add del">
        <pc:chgData name="Roumeliotis, Rachel" userId="S::rachel.roumeliotis@intel.com::6670aa26-5c75-4d86-a897-432652f8b5c8" providerId="AD" clId="Web-{5555B30A-0E9D-4209-2A95-0CD8015F1AB6}" dt="2024-05-24T00:49:07.019" v="32"/>
        <pc:sldMkLst>
          <pc:docMk/>
          <pc:sldMk cId="1486801125" sldId="2147483630"/>
        </pc:sldMkLst>
      </pc:sldChg>
      <pc:sldMasterChg chg="add addSldLayout">
        <pc:chgData name="Roumeliotis, Rachel" userId="S::rachel.roumeliotis@intel.com::6670aa26-5c75-4d86-a897-432652f8b5c8" providerId="AD" clId="Web-{5555B30A-0E9D-4209-2A95-0CD8015F1AB6}" dt="2024-05-24T00:50:23.836" v="41"/>
        <pc:sldMasterMkLst>
          <pc:docMk/>
          <pc:sldMasterMk cId="0" sldId="2147483648"/>
        </pc:sldMasterMkLst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66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67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68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69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70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71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72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73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74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75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0" sldId="2147483648"/>
            <pc:sldLayoutMk cId="0" sldId="2147483676"/>
          </pc:sldLayoutMkLst>
        </pc:sldLayoutChg>
      </pc:sldMasterChg>
      <pc:sldMasterChg chg="add addSldLayout">
        <pc:chgData name="Roumeliotis, Rachel" userId="S::rachel.roumeliotis@intel.com::6670aa26-5c75-4d86-a897-432652f8b5c8" providerId="AD" clId="Web-{5555B30A-0E9D-4209-2A95-0CD8015F1AB6}" dt="2024-05-24T00:46:05.819" v="30"/>
        <pc:sldMasterMkLst>
          <pc:docMk/>
          <pc:sldMasterMk cId="1092804102" sldId="2147483812"/>
        </pc:sldMasterMkLst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2491213691" sldId="2147483813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2040601864" sldId="2147483815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592270040" sldId="2147483816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3943414708" sldId="2147483817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231048548" sldId="2147483818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846345994" sldId="2147483819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3615913038" sldId="2147483820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1629769033" sldId="2147483821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196800502" sldId="2147483822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3263561455" sldId="2147483823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2579981580" sldId="2147483825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3866678999" sldId="2147483826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2613342494" sldId="2147483827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3883109417" sldId="2147483828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22957253" sldId="2147483829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37904017" sldId="2147483830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3601106132" sldId="2147483831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3077120652" sldId="2147483832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830854523" sldId="2147483833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318427419" sldId="2147483834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2087061866" sldId="2147483835"/>
          </pc:sldLayoutMkLst>
        </pc:sldLayoutChg>
        <pc:sldLayoutChg chg="add">
          <pc:chgData name="Roumeliotis, Rachel" userId="S::rachel.roumeliotis@intel.com::6670aa26-5c75-4d86-a897-432652f8b5c8" providerId="AD" clId="Web-{5555B30A-0E9D-4209-2A95-0CD8015F1AB6}" dt="2024-05-24T00:46:05.819" v="30"/>
          <pc:sldLayoutMkLst>
            <pc:docMk/>
            <pc:sldMasterMk cId="1092804102" sldId="2147483812"/>
            <pc:sldLayoutMk cId="2923304594" sldId="2147483836"/>
          </pc:sldLayoutMkLst>
        </pc:sldLayoutChg>
      </pc:sldMasterChg>
      <pc:sldMasterChg chg="replId addSldLayout delSldLayout modSldLayout">
        <pc:chgData name="Roumeliotis, Rachel" userId="S::rachel.roumeliotis@intel.com::6670aa26-5c75-4d86-a897-432652f8b5c8" providerId="AD" clId="Web-{5555B30A-0E9D-4209-2A95-0CD8015F1AB6}" dt="2024-05-24T00:50:23.836" v="41"/>
        <pc:sldMasterMkLst>
          <pc:docMk/>
          <pc:sldMasterMk cId="4133704471" sldId="2147483837"/>
        </pc:sldMasterMkLst>
        <pc:sldLayoutChg chg="add del">
          <pc:chgData name="Roumeliotis, Rachel" userId="S::rachel.roumeliotis@intel.com::6670aa26-5c75-4d86-a897-432652f8b5c8" providerId="AD" clId="Web-{5555B30A-0E9D-4209-2A95-0CD8015F1AB6}" dt="2024-05-24T00:46:05.679" v="29"/>
          <pc:sldLayoutMkLst>
            <pc:docMk/>
            <pc:sldMasterMk cId="4133704471" sldId="2147483837"/>
            <pc:sldLayoutMk cId="1555590917" sldId="2147483661"/>
          </pc:sldLayoutMkLst>
        </pc:sldLayoutChg>
        <pc:sldLayoutChg chg="add del">
          <pc:chgData name="Roumeliotis, Rachel" userId="S::rachel.roumeliotis@intel.com::6670aa26-5c75-4d86-a897-432652f8b5c8" providerId="AD" clId="Web-{5555B30A-0E9D-4209-2A95-0CD8015F1AB6}" dt="2024-05-24T00:50:23.539" v="37"/>
          <pc:sldLayoutMkLst>
            <pc:docMk/>
            <pc:sldMasterMk cId="4133704471" sldId="2147483837"/>
            <pc:sldLayoutMk cId="3874552566" sldId="2147483661"/>
          </pc:sldLayoutMkLst>
        </pc:sldLayoutChg>
        <pc:sldLayoutChg chg="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1219548307" sldId="2147483838"/>
          </pc:sldLayoutMkLst>
        </pc:sldLayoutChg>
        <pc:sldLayoutChg chg="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4128713617" sldId="2147483839"/>
          </pc:sldLayoutMkLst>
        </pc:sldLayoutChg>
        <pc:sldLayoutChg chg="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786717941" sldId="2147483840"/>
          </pc:sldLayoutMkLst>
        </pc:sldLayoutChg>
        <pc:sldLayoutChg chg="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1346294419" sldId="2147483841"/>
          </pc:sldLayoutMkLst>
        </pc:sldLayoutChg>
        <pc:sldLayoutChg chg="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37273446" sldId="2147483842"/>
          </pc:sldLayoutMkLst>
        </pc:sldLayoutChg>
        <pc:sldLayoutChg chg="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2893261513" sldId="2147483843"/>
          </pc:sldLayoutMkLst>
        </pc:sldLayoutChg>
        <pc:sldLayoutChg chg="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1820370985" sldId="2147483844"/>
          </pc:sldLayoutMkLst>
        </pc:sldLayoutChg>
        <pc:sldLayoutChg chg="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2181789221" sldId="2147483845"/>
          </pc:sldLayoutMkLst>
        </pc:sldLayoutChg>
        <pc:sldLayoutChg chg="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4122879702" sldId="2147483846"/>
          </pc:sldLayoutMkLst>
        </pc:sldLayoutChg>
        <pc:sldLayoutChg chg="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677504834" sldId="2147483847"/>
          </pc:sldLayoutMkLst>
        </pc:sldLayoutChg>
        <pc:sldLayoutChg chg="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1474204773" sldId="2147483848"/>
          </pc:sldLayoutMkLst>
        </pc:sldLayoutChg>
        <pc:sldLayoutChg chg="add replId">
          <pc:chgData name="Roumeliotis, Rachel" userId="S::rachel.roumeliotis@intel.com::6670aa26-5c75-4d86-a897-432652f8b5c8" providerId="AD" clId="Web-{5555B30A-0E9D-4209-2A95-0CD8015F1AB6}" dt="2024-05-24T00:50:23.836" v="41"/>
          <pc:sldLayoutMkLst>
            <pc:docMk/>
            <pc:sldMasterMk cId="4133704471" sldId="2147483837"/>
            <pc:sldLayoutMk cId="1437675212" sldId="2147483849"/>
          </pc:sldLayoutMkLst>
        </pc:sldLayoutChg>
      </pc:sldMasterChg>
    </pc:docChg>
  </pc:docChgLst>
  <pc:docChgLst>
    <pc:chgData name="Florey, David" userId="2264625e-430a-4efd-a376-e3313ee958ce" providerId="ADAL" clId="{25EAFE05-BBE8-4366-AAD8-E0354413C9CA}"/>
    <pc:docChg chg="undo custSel addSld delSld modSld delMainMaster">
      <pc:chgData name="Florey, David" userId="2264625e-430a-4efd-a376-e3313ee958ce" providerId="ADAL" clId="{25EAFE05-BBE8-4366-AAD8-E0354413C9CA}" dt="2024-07-23T22:33:57.920" v="6250" actId="478"/>
      <pc:docMkLst>
        <pc:docMk/>
      </pc:docMkLst>
      <pc:sldChg chg="del">
        <pc:chgData name="Florey, David" userId="2264625e-430a-4efd-a376-e3313ee958ce" providerId="ADAL" clId="{25EAFE05-BBE8-4366-AAD8-E0354413C9CA}" dt="2024-07-16T23:41:47.760" v="156" actId="47"/>
        <pc:sldMkLst>
          <pc:docMk/>
          <pc:sldMk cId="0" sldId="256"/>
        </pc:sldMkLst>
      </pc:sldChg>
      <pc:sldChg chg="del">
        <pc:chgData name="Florey, David" userId="2264625e-430a-4efd-a376-e3313ee958ce" providerId="ADAL" clId="{25EAFE05-BBE8-4366-AAD8-E0354413C9CA}" dt="2024-07-16T23:41:47.760" v="156" actId="47"/>
        <pc:sldMkLst>
          <pc:docMk/>
          <pc:sldMk cId="2957372879" sldId="257"/>
        </pc:sldMkLst>
      </pc:sldChg>
      <pc:sldChg chg="del">
        <pc:chgData name="Florey, David" userId="2264625e-430a-4efd-a376-e3313ee958ce" providerId="ADAL" clId="{25EAFE05-BBE8-4366-AAD8-E0354413C9CA}" dt="2024-07-16T23:41:47.760" v="156" actId="47"/>
        <pc:sldMkLst>
          <pc:docMk/>
          <pc:sldMk cId="1183439286" sldId="258"/>
        </pc:sldMkLst>
      </pc:sldChg>
      <pc:sldChg chg="modSp mod">
        <pc:chgData name="Florey, David" userId="2264625e-430a-4efd-a376-e3313ee958ce" providerId="ADAL" clId="{25EAFE05-BBE8-4366-AAD8-E0354413C9CA}" dt="2024-07-16T23:41:56.074" v="170" actId="20577"/>
        <pc:sldMkLst>
          <pc:docMk/>
          <pc:sldMk cId="1064099507" sldId="2147473025"/>
        </pc:sldMkLst>
        <pc:spChg chg="mod">
          <ac:chgData name="Florey, David" userId="2264625e-430a-4efd-a376-e3313ee958ce" providerId="ADAL" clId="{25EAFE05-BBE8-4366-AAD8-E0354413C9CA}" dt="2024-07-16T23:41:56.074" v="170" actId="20577"/>
          <ac:spMkLst>
            <pc:docMk/>
            <pc:sldMk cId="1064099507" sldId="2147473025"/>
            <ac:spMk id="5" creationId="{B5CBC63E-050B-9903-AE92-DE61B5AC1623}"/>
          </ac:spMkLst>
        </pc:spChg>
      </pc:sldChg>
      <pc:sldChg chg="addSp delSp modSp new mod modNotesTx">
        <pc:chgData name="Florey, David" userId="2264625e-430a-4efd-a376-e3313ee958ce" providerId="ADAL" clId="{25EAFE05-BBE8-4366-AAD8-E0354413C9CA}" dt="2024-07-23T22:23:39.706" v="5317" actId="1036"/>
        <pc:sldMkLst>
          <pc:docMk/>
          <pc:sldMk cId="3712368825" sldId="2147473026"/>
        </pc:sldMkLst>
        <pc:spChg chg="mod">
          <ac:chgData name="Florey, David" userId="2264625e-430a-4efd-a376-e3313ee958ce" providerId="ADAL" clId="{25EAFE05-BBE8-4366-AAD8-E0354413C9CA}" dt="2024-07-23T22:23:32.740" v="5305" actId="1076"/>
          <ac:spMkLst>
            <pc:docMk/>
            <pc:sldMk cId="3712368825" sldId="2147473026"/>
            <ac:spMk id="2" creationId="{E3A25235-C95F-8C84-6789-86A13621DC6D}"/>
          </ac:spMkLst>
        </pc:spChg>
        <pc:spChg chg="del">
          <ac:chgData name="Florey, David" userId="2264625e-430a-4efd-a376-e3313ee958ce" providerId="ADAL" clId="{25EAFE05-BBE8-4366-AAD8-E0354413C9CA}" dt="2024-07-16T23:42:09.742" v="194" actId="478"/>
          <ac:spMkLst>
            <pc:docMk/>
            <pc:sldMk cId="3712368825" sldId="2147473026"/>
            <ac:spMk id="3" creationId="{4E9A2C49-5C67-C44B-0101-7103B2654E7F}"/>
          </ac:spMkLst>
        </pc:spChg>
        <pc:spChg chg="add del mod">
          <ac:chgData name="Florey, David" userId="2264625e-430a-4efd-a376-e3313ee958ce" providerId="ADAL" clId="{25EAFE05-BBE8-4366-AAD8-E0354413C9CA}" dt="2024-07-23T21:22:01.428" v="2657" actId="1076"/>
          <ac:spMkLst>
            <pc:docMk/>
            <pc:sldMk cId="3712368825" sldId="2147473026"/>
            <ac:spMk id="4" creationId="{AD474A34-155D-66DC-4F45-BD8C3F773122}"/>
          </ac:spMkLst>
        </pc:spChg>
        <pc:spChg chg="add mod">
          <ac:chgData name="Florey, David" userId="2264625e-430a-4efd-a376-e3313ee958ce" providerId="ADAL" clId="{25EAFE05-BBE8-4366-AAD8-E0354413C9CA}" dt="2024-07-23T21:18:48.833" v="2617" actId="1037"/>
          <ac:spMkLst>
            <pc:docMk/>
            <pc:sldMk cId="3712368825" sldId="2147473026"/>
            <ac:spMk id="5" creationId="{492C6103-BC66-D2F8-0415-CAD884DA52C4}"/>
          </ac:spMkLst>
        </pc:spChg>
        <pc:spChg chg="add del mod">
          <ac:chgData name="Florey, David" userId="2264625e-430a-4efd-a376-e3313ee958ce" providerId="ADAL" clId="{25EAFE05-BBE8-4366-AAD8-E0354413C9CA}" dt="2024-07-16T23:43:05.949" v="226" actId="478"/>
          <ac:spMkLst>
            <pc:docMk/>
            <pc:sldMk cId="3712368825" sldId="2147473026"/>
            <ac:spMk id="6" creationId="{E881E811-8433-EDC0-9F40-6C2ECD7EFF50}"/>
          </ac:spMkLst>
        </pc:spChg>
        <pc:spChg chg="add mod">
          <ac:chgData name="Florey, David" userId="2264625e-430a-4efd-a376-e3313ee958ce" providerId="ADAL" clId="{25EAFE05-BBE8-4366-AAD8-E0354413C9CA}" dt="2024-07-23T21:18:48.833" v="2617" actId="1037"/>
          <ac:spMkLst>
            <pc:docMk/>
            <pc:sldMk cId="3712368825" sldId="2147473026"/>
            <ac:spMk id="7" creationId="{FC154B8E-A654-F671-6C25-2287768AE6A4}"/>
          </ac:spMkLst>
        </pc:spChg>
        <pc:spChg chg="add del mod">
          <ac:chgData name="Florey, David" userId="2264625e-430a-4efd-a376-e3313ee958ce" providerId="ADAL" clId="{25EAFE05-BBE8-4366-AAD8-E0354413C9CA}" dt="2024-07-23T21:26:38.549" v="2909" actId="21"/>
          <ac:spMkLst>
            <pc:docMk/>
            <pc:sldMk cId="3712368825" sldId="2147473026"/>
            <ac:spMk id="18" creationId="{BF9152EB-42E2-9BB5-771D-53C51982EB59}"/>
          </ac:spMkLst>
        </pc:spChg>
        <pc:spChg chg="add mod">
          <ac:chgData name="Florey, David" userId="2264625e-430a-4efd-a376-e3313ee958ce" providerId="ADAL" clId="{25EAFE05-BBE8-4366-AAD8-E0354413C9CA}" dt="2024-07-23T21:18:48.833" v="2617" actId="1037"/>
          <ac:spMkLst>
            <pc:docMk/>
            <pc:sldMk cId="3712368825" sldId="2147473026"/>
            <ac:spMk id="20" creationId="{404A8825-A212-6FCD-233D-B61BAB31728F}"/>
          </ac:spMkLst>
        </pc:spChg>
        <pc:spChg chg="add del mod">
          <ac:chgData name="Florey, David" userId="2264625e-430a-4efd-a376-e3313ee958ce" providerId="ADAL" clId="{25EAFE05-BBE8-4366-AAD8-E0354413C9CA}" dt="2024-07-23T21:26:38.549" v="2909" actId="21"/>
          <ac:spMkLst>
            <pc:docMk/>
            <pc:sldMk cId="3712368825" sldId="2147473026"/>
            <ac:spMk id="26" creationId="{9ED5322C-FFA0-2656-9420-84D5CCBD2D5F}"/>
          </ac:spMkLst>
        </pc:spChg>
        <pc:spChg chg="add del mod">
          <ac:chgData name="Florey, David" userId="2264625e-430a-4efd-a376-e3313ee958ce" providerId="ADAL" clId="{25EAFE05-BBE8-4366-AAD8-E0354413C9CA}" dt="2024-07-23T21:26:38.549" v="2909" actId="21"/>
          <ac:spMkLst>
            <pc:docMk/>
            <pc:sldMk cId="3712368825" sldId="2147473026"/>
            <ac:spMk id="27" creationId="{115FD0A5-6C6C-3ED0-5A95-CB582BFBA771}"/>
          </ac:spMkLst>
        </pc:spChg>
        <pc:spChg chg="add del mod">
          <ac:chgData name="Florey, David" userId="2264625e-430a-4efd-a376-e3313ee958ce" providerId="ADAL" clId="{25EAFE05-BBE8-4366-AAD8-E0354413C9CA}" dt="2024-07-23T21:26:38.549" v="2909" actId="21"/>
          <ac:spMkLst>
            <pc:docMk/>
            <pc:sldMk cId="3712368825" sldId="2147473026"/>
            <ac:spMk id="28" creationId="{203EB555-CAEE-E32B-AFB0-2B85DAD731F4}"/>
          </ac:spMkLst>
        </pc:spChg>
        <pc:spChg chg="add del mod">
          <ac:chgData name="Florey, David" userId="2264625e-430a-4efd-a376-e3313ee958ce" providerId="ADAL" clId="{25EAFE05-BBE8-4366-AAD8-E0354413C9CA}" dt="2024-07-23T21:26:38.549" v="2909" actId="21"/>
          <ac:spMkLst>
            <pc:docMk/>
            <pc:sldMk cId="3712368825" sldId="2147473026"/>
            <ac:spMk id="29" creationId="{F2BA8044-9E49-C865-CC83-08F4D759B7EE}"/>
          </ac:spMkLst>
        </pc:spChg>
        <pc:spChg chg="add mod">
          <ac:chgData name="Florey, David" userId="2264625e-430a-4efd-a376-e3313ee958ce" providerId="ADAL" clId="{25EAFE05-BBE8-4366-AAD8-E0354413C9CA}" dt="2024-07-23T21:18:48.833" v="2617" actId="1037"/>
          <ac:spMkLst>
            <pc:docMk/>
            <pc:sldMk cId="3712368825" sldId="2147473026"/>
            <ac:spMk id="36" creationId="{EEBC3346-4A9E-F715-6A8E-D714FCA6854C}"/>
          </ac:spMkLst>
        </pc:spChg>
        <pc:spChg chg="add mod">
          <ac:chgData name="Florey, David" userId="2264625e-430a-4efd-a376-e3313ee958ce" providerId="ADAL" clId="{25EAFE05-BBE8-4366-AAD8-E0354413C9CA}" dt="2024-07-23T21:18:48.833" v="2617" actId="1037"/>
          <ac:spMkLst>
            <pc:docMk/>
            <pc:sldMk cId="3712368825" sldId="2147473026"/>
            <ac:spMk id="37" creationId="{9681D8DD-CE49-F99C-F5CF-7599BEBF1A28}"/>
          </ac:spMkLst>
        </pc:spChg>
        <pc:spChg chg="add mod">
          <ac:chgData name="Florey, David" userId="2264625e-430a-4efd-a376-e3313ee958ce" providerId="ADAL" clId="{25EAFE05-BBE8-4366-AAD8-E0354413C9CA}" dt="2024-07-23T22:23:37.051" v="5306" actId="14100"/>
          <ac:spMkLst>
            <pc:docMk/>
            <pc:sldMk cId="3712368825" sldId="2147473026"/>
            <ac:spMk id="38" creationId="{C81BFDB9-84C6-D0E8-4DB6-2C7342DF160E}"/>
          </ac:spMkLst>
        </pc:spChg>
        <pc:spChg chg="add mod">
          <ac:chgData name="Florey, David" userId="2264625e-430a-4efd-a376-e3313ee958ce" providerId="ADAL" clId="{25EAFE05-BBE8-4366-AAD8-E0354413C9CA}" dt="2024-07-23T21:18:48.833" v="2617" actId="1037"/>
          <ac:spMkLst>
            <pc:docMk/>
            <pc:sldMk cId="3712368825" sldId="2147473026"/>
            <ac:spMk id="39" creationId="{7F27A7C3-6375-9B64-A530-1F8054CDEEC3}"/>
          </ac:spMkLst>
        </pc:spChg>
        <pc:spChg chg="add mod">
          <ac:chgData name="Florey, David" userId="2264625e-430a-4efd-a376-e3313ee958ce" providerId="ADAL" clId="{25EAFE05-BBE8-4366-AAD8-E0354413C9CA}" dt="2024-07-23T21:18:52.742" v="2618" actId="14100"/>
          <ac:spMkLst>
            <pc:docMk/>
            <pc:sldMk cId="3712368825" sldId="2147473026"/>
            <ac:spMk id="41" creationId="{FC96AEF9-8960-AFA1-F185-E3690B0A0307}"/>
          </ac:spMkLst>
        </pc:spChg>
        <pc:spChg chg="add mod">
          <ac:chgData name="Florey, David" userId="2264625e-430a-4efd-a376-e3313ee958ce" providerId="ADAL" clId="{25EAFE05-BBE8-4366-AAD8-E0354413C9CA}" dt="2024-07-23T21:18:48.833" v="2617" actId="1037"/>
          <ac:spMkLst>
            <pc:docMk/>
            <pc:sldMk cId="3712368825" sldId="2147473026"/>
            <ac:spMk id="42" creationId="{BCB6084A-9A78-C329-B698-C2B1A53972F2}"/>
          </ac:spMkLst>
        </pc:spChg>
        <pc:spChg chg="add mod">
          <ac:chgData name="Florey, David" userId="2264625e-430a-4efd-a376-e3313ee958ce" providerId="ADAL" clId="{25EAFE05-BBE8-4366-AAD8-E0354413C9CA}" dt="2024-07-23T21:18:48.833" v="2617" actId="1037"/>
          <ac:spMkLst>
            <pc:docMk/>
            <pc:sldMk cId="3712368825" sldId="2147473026"/>
            <ac:spMk id="43" creationId="{0B7ABCD6-4DAD-A365-212D-83DA824B0451}"/>
          </ac:spMkLst>
        </pc:spChg>
        <pc:spChg chg="add mod">
          <ac:chgData name="Florey, David" userId="2264625e-430a-4efd-a376-e3313ee958ce" providerId="ADAL" clId="{25EAFE05-BBE8-4366-AAD8-E0354413C9CA}" dt="2024-07-23T22:23:39.706" v="5317" actId="1036"/>
          <ac:spMkLst>
            <pc:docMk/>
            <pc:sldMk cId="3712368825" sldId="2147473026"/>
            <ac:spMk id="44" creationId="{9D530819-D29B-5F5A-39A9-A11DF0355DA0}"/>
          </ac:spMkLst>
        </pc:spChg>
        <pc:spChg chg="add mod">
          <ac:chgData name="Florey, David" userId="2264625e-430a-4efd-a376-e3313ee958ce" providerId="ADAL" clId="{25EAFE05-BBE8-4366-AAD8-E0354413C9CA}" dt="2024-07-23T21:18:48.833" v="2617" actId="1037"/>
          <ac:spMkLst>
            <pc:docMk/>
            <pc:sldMk cId="3712368825" sldId="2147473026"/>
            <ac:spMk id="45" creationId="{AEE912EB-9A1E-89CE-EB01-9529BA119EB4}"/>
          </ac:spMkLst>
        </pc:spChg>
        <pc:spChg chg="add mod">
          <ac:chgData name="Florey, David" userId="2264625e-430a-4efd-a376-e3313ee958ce" providerId="ADAL" clId="{25EAFE05-BBE8-4366-AAD8-E0354413C9CA}" dt="2024-07-23T21:18:48.833" v="2617" actId="1037"/>
          <ac:spMkLst>
            <pc:docMk/>
            <pc:sldMk cId="3712368825" sldId="2147473026"/>
            <ac:spMk id="46" creationId="{9D22FE13-DA73-1895-2505-BB1B17365BFA}"/>
          </ac:spMkLst>
        </pc:spChg>
        <pc:spChg chg="add del mod">
          <ac:chgData name="Florey, David" userId="2264625e-430a-4efd-a376-e3313ee958ce" providerId="ADAL" clId="{25EAFE05-BBE8-4366-AAD8-E0354413C9CA}" dt="2024-07-23T21:26:38.549" v="2909" actId="21"/>
          <ac:spMkLst>
            <pc:docMk/>
            <pc:sldMk cId="3712368825" sldId="2147473026"/>
            <ac:spMk id="58" creationId="{0C2D32A0-CB1E-540F-88F9-319A466C80E0}"/>
          </ac:spMkLst>
        </pc:spChg>
        <pc:spChg chg="add del mod">
          <ac:chgData name="Florey, David" userId="2264625e-430a-4efd-a376-e3313ee958ce" providerId="ADAL" clId="{25EAFE05-BBE8-4366-AAD8-E0354413C9CA}" dt="2024-07-23T21:26:38.549" v="2909" actId="21"/>
          <ac:spMkLst>
            <pc:docMk/>
            <pc:sldMk cId="3712368825" sldId="2147473026"/>
            <ac:spMk id="62" creationId="{957FD073-7A2D-D3DC-1B16-8F33A3E70509}"/>
          </ac:spMkLst>
        </pc:spChg>
        <pc:picChg chg="add mod">
          <ac:chgData name="Florey, David" userId="2264625e-430a-4efd-a376-e3313ee958ce" providerId="ADAL" clId="{25EAFE05-BBE8-4366-AAD8-E0354413C9CA}" dt="2024-07-23T21:18:48.833" v="2617" actId="1037"/>
          <ac:picMkLst>
            <pc:docMk/>
            <pc:sldMk cId="3712368825" sldId="2147473026"/>
            <ac:picMk id="9" creationId="{248D2AFE-E02E-50EB-8A23-59D8AC81594C}"/>
          </ac:picMkLst>
        </pc:picChg>
        <pc:picChg chg="add del mod">
          <ac:chgData name="Florey, David" userId="2264625e-430a-4efd-a376-e3313ee958ce" providerId="ADAL" clId="{25EAFE05-BBE8-4366-AAD8-E0354413C9CA}" dt="2024-07-23T21:25:25.438" v="2785" actId="478"/>
          <ac:picMkLst>
            <pc:docMk/>
            <pc:sldMk cId="3712368825" sldId="2147473026"/>
            <ac:picMk id="10" creationId="{F6E921B8-3592-BF2A-1EF9-9F5FCB100186}"/>
          </ac:picMkLst>
        </pc:picChg>
        <pc:picChg chg="add del mod">
          <ac:chgData name="Florey, David" userId="2264625e-430a-4efd-a376-e3313ee958ce" providerId="ADAL" clId="{25EAFE05-BBE8-4366-AAD8-E0354413C9CA}" dt="2024-07-16T23:45:19.900" v="243" actId="478"/>
          <ac:picMkLst>
            <pc:docMk/>
            <pc:sldMk cId="3712368825" sldId="2147473026"/>
            <ac:picMk id="12" creationId="{82AE6B38-06B3-33DD-E4E7-5C704A7F2F1A}"/>
          </ac:picMkLst>
        </pc:picChg>
        <pc:picChg chg="add mod">
          <ac:chgData name="Florey, David" userId="2264625e-430a-4efd-a376-e3313ee958ce" providerId="ADAL" clId="{25EAFE05-BBE8-4366-AAD8-E0354413C9CA}" dt="2024-07-23T21:18:48.833" v="2617" actId="1037"/>
          <ac:picMkLst>
            <pc:docMk/>
            <pc:sldMk cId="3712368825" sldId="2147473026"/>
            <ac:picMk id="14" creationId="{C931C8BC-0678-FF75-915D-D968AD9761E7}"/>
          </ac:picMkLst>
        </pc:picChg>
        <pc:picChg chg="add mod">
          <ac:chgData name="Florey, David" userId="2264625e-430a-4efd-a376-e3313ee958ce" providerId="ADAL" clId="{25EAFE05-BBE8-4366-AAD8-E0354413C9CA}" dt="2024-07-23T21:18:48.833" v="2617" actId="1037"/>
          <ac:picMkLst>
            <pc:docMk/>
            <pc:sldMk cId="3712368825" sldId="2147473026"/>
            <ac:picMk id="25" creationId="{58D03CE9-0EF9-3F0B-08EF-AD0532EA6E8F}"/>
          </ac:picMkLst>
        </pc:picChg>
        <pc:picChg chg="add mod">
          <ac:chgData name="Florey, David" userId="2264625e-430a-4efd-a376-e3313ee958ce" providerId="ADAL" clId="{25EAFE05-BBE8-4366-AAD8-E0354413C9CA}" dt="2024-07-23T21:18:48.833" v="2617" actId="1037"/>
          <ac:picMkLst>
            <pc:docMk/>
            <pc:sldMk cId="3712368825" sldId="2147473026"/>
            <ac:picMk id="40" creationId="{A6940D52-F248-5AE5-5F4E-36A36203B28B}"/>
          </ac:picMkLst>
        </pc:picChg>
        <pc:cxnChg chg="add del mod">
          <ac:chgData name="Florey, David" userId="2264625e-430a-4efd-a376-e3313ee958ce" providerId="ADAL" clId="{25EAFE05-BBE8-4366-AAD8-E0354413C9CA}" dt="2024-07-23T21:22:22.503" v="2711" actId="478"/>
          <ac:cxnSpMkLst>
            <pc:docMk/>
            <pc:sldMk cId="3712368825" sldId="2147473026"/>
            <ac:cxnSpMk id="6" creationId="{68573EE8-F30D-A4F2-166C-71476EB35041}"/>
          </ac:cxnSpMkLst>
        </pc:cxnChg>
        <pc:cxnChg chg="add mod">
          <ac:chgData name="Florey, David" userId="2264625e-430a-4efd-a376-e3313ee958ce" providerId="ADAL" clId="{25EAFE05-BBE8-4366-AAD8-E0354413C9CA}" dt="2024-07-23T21:22:01.428" v="2657" actId="1076"/>
          <ac:cxnSpMkLst>
            <pc:docMk/>
            <pc:sldMk cId="3712368825" sldId="2147473026"/>
            <ac:cxnSpMk id="11" creationId="{997313E5-32D3-497A-EFBF-F817C8067632}"/>
          </ac:cxnSpMkLst>
        </pc:cxnChg>
        <pc:cxnChg chg="add del mod">
          <ac:chgData name="Florey, David" userId="2264625e-430a-4efd-a376-e3313ee958ce" providerId="ADAL" clId="{25EAFE05-BBE8-4366-AAD8-E0354413C9CA}" dt="2024-07-23T21:22:25.128" v="2712" actId="478"/>
          <ac:cxnSpMkLst>
            <pc:docMk/>
            <pc:sldMk cId="3712368825" sldId="2147473026"/>
            <ac:cxnSpMk id="13" creationId="{D1217F7A-C59E-B189-A59B-372C568E9AB5}"/>
          </ac:cxnSpMkLst>
        </pc:cxnChg>
        <pc:cxnChg chg="add del mod">
          <ac:chgData name="Florey, David" userId="2264625e-430a-4efd-a376-e3313ee958ce" providerId="ADAL" clId="{25EAFE05-BBE8-4366-AAD8-E0354413C9CA}" dt="2024-07-16T23:47:54.042" v="291" actId="478"/>
          <ac:cxnSpMkLst>
            <pc:docMk/>
            <pc:sldMk cId="3712368825" sldId="2147473026"/>
            <ac:cxnSpMk id="15" creationId="{23CDAA95-9A23-8B85-9708-8A1AB81949E5}"/>
          </ac:cxnSpMkLst>
        </pc:cxnChg>
        <pc:cxnChg chg="add mod">
          <ac:chgData name="Florey, David" userId="2264625e-430a-4efd-a376-e3313ee958ce" providerId="ADAL" clId="{25EAFE05-BBE8-4366-AAD8-E0354413C9CA}" dt="2024-07-23T21:18:48.833" v="2617" actId="1037"/>
          <ac:cxnSpMkLst>
            <pc:docMk/>
            <pc:sldMk cId="3712368825" sldId="2147473026"/>
            <ac:cxnSpMk id="24" creationId="{C4FBC1FE-432E-9019-5BB6-475C46C76897}"/>
          </ac:cxnSpMkLst>
        </pc:cxnChg>
        <pc:cxnChg chg="add del mod">
          <ac:chgData name="Florey, David" userId="2264625e-430a-4efd-a376-e3313ee958ce" providerId="ADAL" clId="{25EAFE05-BBE8-4366-AAD8-E0354413C9CA}" dt="2024-07-16T23:47:50.290" v="289" actId="478"/>
          <ac:cxnSpMkLst>
            <pc:docMk/>
            <pc:sldMk cId="3712368825" sldId="2147473026"/>
            <ac:cxnSpMk id="28" creationId="{AA124F9A-BE1F-EEC9-4E93-A9C70E30A08B}"/>
          </ac:cxnSpMkLst>
        </pc:cxnChg>
        <pc:cxnChg chg="add del mod">
          <ac:chgData name="Florey, David" userId="2264625e-430a-4efd-a376-e3313ee958ce" providerId="ADAL" clId="{25EAFE05-BBE8-4366-AAD8-E0354413C9CA}" dt="2024-07-23T21:26:38.549" v="2909" actId="21"/>
          <ac:cxnSpMkLst>
            <pc:docMk/>
            <pc:sldMk cId="3712368825" sldId="2147473026"/>
            <ac:cxnSpMk id="31" creationId="{C18F6241-B828-C8DB-8699-68AB28611475}"/>
          </ac:cxnSpMkLst>
        </pc:cxnChg>
        <pc:cxnChg chg="add del mod">
          <ac:chgData name="Florey, David" userId="2264625e-430a-4efd-a376-e3313ee958ce" providerId="ADAL" clId="{25EAFE05-BBE8-4366-AAD8-E0354413C9CA}" dt="2024-07-16T23:47:49.197" v="288" actId="478"/>
          <ac:cxnSpMkLst>
            <pc:docMk/>
            <pc:sldMk cId="3712368825" sldId="2147473026"/>
            <ac:cxnSpMk id="32" creationId="{8DFEE663-5C9F-4226-C872-C04395CF6614}"/>
          </ac:cxnSpMkLst>
        </pc:cxnChg>
        <pc:cxnChg chg="add del mod">
          <ac:chgData name="Florey, David" userId="2264625e-430a-4efd-a376-e3313ee958ce" providerId="ADAL" clId="{25EAFE05-BBE8-4366-AAD8-E0354413C9CA}" dt="2024-07-23T21:26:38.549" v="2909" actId="21"/>
          <ac:cxnSpMkLst>
            <pc:docMk/>
            <pc:sldMk cId="3712368825" sldId="2147473026"/>
            <ac:cxnSpMk id="32" creationId="{A4B76EB5-ECBF-39DE-B8C0-6D1E96AB7904}"/>
          </ac:cxnSpMkLst>
        </pc:cxnChg>
        <pc:cxnChg chg="add mod">
          <ac:chgData name="Florey, David" userId="2264625e-430a-4efd-a376-e3313ee958ce" providerId="ADAL" clId="{25EAFE05-BBE8-4366-AAD8-E0354413C9CA}" dt="2024-07-23T21:18:48.833" v="2617" actId="1037"/>
          <ac:cxnSpMkLst>
            <pc:docMk/>
            <pc:sldMk cId="3712368825" sldId="2147473026"/>
            <ac:cxnSpMk id="33" creationId="{F037207A-A59C-61EE-711F-FE05954E19B7}"/>
          </ac:cxnSpMkLst>
        </pc:cxnChg>
        <pc:cxnChg chg="add del mod">
          <ac:chgData name="Florey, David" userId="2264625e-430a-4efd-a376-e3313ee958ce" providerId="ADAL" clId="{25EAFE05-BBE8-4366-AAD8-E0354413C9CA}" dt="2024-07-23T21:26:38.549" v="2909" actId="21"/>
          <ac:cxnSpMkLst>
            <pc:docMk/>
            <pc:sldMk cId="3712368825" sldId="2147473026"/>
            <ac:cxnSpMk id="48" creationId="{3D8471DA-1544-BA8D-0270-27AA98C784B1}"/>
          </ac:cxnSpMkLst>
        </pc:cxnChg>
        <pc:cxnChg chg="add del mod">
          <ac:chgData name="Florey, David" userId="2264625e-430a-4efd-a376-e3313ee958ce" providerId="ADAL" clId="{25EAFE05-BBE8-4366-AAD8-E0354413C9CA}" dt="2024-07-23T21:26:38.549" v="2909" actId="21"/>
          <ac:cxnSpMkLst>
            <pc:docMk/>
            <pc:sldMk cId="3712368825" sldId="2147473026"/>
            <ac:cxnSpMk id="49" creationId="{FC58F7E7-0BC9-DA89-367E-41352FD0BBA1}"/>
          </ac:cxnSpMkLst>
        </pc:cxnChg>
        <pc:cxnChg chg="add del mod">
          <ac:chgData name="Florey, David" userId="2264625e-430a-4efd-a376-e3313ee958ce" providerId="ADAL" clId="{25EAFE05-BBE8-4366-AAD8-E0354413C9CA}" dt="2024-07-23T21:26:38.549" v="2909" actId="21"/>
          <ac:cxnSpMkLst>
            <pc:docMk/>
            <pc:sldMk cId="3712368825" sldId="2147473026"/>
            <ac:cxnSpMk id="52" creationId="{CCEC60EA-2113-93C1-0582-801DA8A2A5D0}"/>
          </ac:cxnSpMkLst>
        </pc:cxnChg>
        <pc:cxnChg chg="add del mod">
          <ac:chgData name="Florey, David" userId="2264625e-430a-4efd-a376-e3313ee958ce" providerId="ADAL" clId="{25EAFE05-BBE8-4366-AAD8-E0354413C9CA}" dt="2024-07-23T21:26:38.549" v="2909" actId="21"/>
          <ac:cxnSpMkLst>
            <pc:docMk/>
            <pc:sldMk cId="3712368825" sldId="2147473026"/>
            <ac:cxnSpMk id="55" creationId="{BDD2A157-3EBF-1221-272F-867C3F8DA5A3}"/>
          </ac:cxnSpMkLst>
        </pc:cxnChg>
        <pc:cxnChg chg="add del mod">
          <ac:chgData name="Florey, David" userId="2264625e-430a-4efd-a376-e3313ee958ce" providerId="ADAL" clId="{25EAFE05-BBE8-4366-AAD8-E0354413C9CA}" dt="2024-07-23T21:25:22.981" v="2784" actId="478"/>
          <ac:cxnSpMkLst>
            <pc:docMk/>
            <pc:sldMk cId="3712368825" sldId="2147473026"/>
            <ac:cxnSpMk id="60" creationId="{7F1C0268-50CB-FE0C-2A05-589DAC711104}"/>
          </ac:cxnSpMkLst>
        </pc:cxnChg>
      </pc:sldChg>
      <pc:sldChg chg="addSp delSp modSp new mod">
        <pc:chgData name="Florey, David" userId="2264625e-430a-4efd-a376-e3313ee958ce" providerId="ADAL" clId="{25EAFE05-BBE8-4366-AAD8-E0354413C9CA}" dt="2024-07-23T22:09:44.497" v="4251" actId="5793"/>
        <pc:sldMkLst>
          <pc:docMk/>
          <pc:sldMk cId="392457940" sldId="2147473027"/>
        </pc:sldMkLst>
        <pc:spChg chg="mod">
          <ac:chgData name="Florey, David" userId="2264625e-430a-4efd-a376-e3313ee958ce" providerId="ADAL" clId="{25EAFE05-BBE8-4366-AAD8-E0354413C9CA}" dt="2024-07-23T22:00:49.288" v="3439" actId="20577"/>
          <ac:spMkLst>
            <pc:docMk/>
            <pc:sldMk cId="392457940" sldId="2147473027"/>
            <ac:spMk id="2" creationId="{EE4A143E-007E-0F7D-4D96-AAB337F3403E}"/>
          </ac:spMkLst>
        </pc:spChg>
        <pc:spChg chg="del">
          <ac:chgData name="Florey, David" userId="2264625e-430a-4efd-a376-e3313ee958ce" providerId="ADAL" clId="{25EAFE05-BBE8-4366-AAD8-E0354413C9CA}" dt="2024-07-23T21:26:34.400" v="2908" actId="478"/>
          <ac:spMkLst>
            <pc:docMk/>
            <pc:sldMk cId="392457940" sldId="2147473027"/>
            <ac:spMk id="3" creationId="{311CBF70-CD6D-3B69-D919-833AF5CF9B49}"/>
          </ac:spMkLst>
        </pc:spChg>
        <pc:spChg chg="add mod">
          <ac:chgData name="Florey, David" userId="2264625e-430a-4efd-a376-e3313ee958ce" providerId="ADAL" clId="{25EAFE05-BBE8-4366-AAD8-E0354413C9CA}" dt="2024-07-23T21:31:03.491" v="3058" actId="1076"/>
          <ac:spMkLst>
            <pc:docMk/>
            <pc:sldMk cId="392457940" sldId="2147473027"/>
            <ac:spMk id="11" creationId="{48BBF7C2-4FA6-0324-7ABB-95B77AF2C918}"/>
          </ac:spMkLst>
        </pc:spChg>
        <pc:spChg chg="add mod">
          <ac:chgData name="Florey, David" userId="2264625e-430a-4efd-a376-e3313ee958ce" providerId="ADAL" clId="{25EAFE05-BBE8-4366-AAD8-E0354413C9CA}" dt="2024-07-23T21:52:35.605" v="3191" actId="1076"/>
          <ac:spMkLst>
            <pc:docMk/>
            <pc:sldMk cId="392457940" sldId="2147473027"/>
            <ac:spMk id="12" creationId="{571305CB-A331-6D2E-F4E3-94AAA2005957}"/>
          </ac:spMkLst>
        </pc:spChg>
        <pc:spChg chg="add mod">
          <ac:chgData name="Florey, David" userId="2264625e-430a-4efd-a376-e3313ee958ce" providerId="ADAL" clId="{25EAFE05-BBE8-4366-AAD8-E0354413C9CA}" dt="2024-07-23T21:52:53.060" v="3221" actId="1076"/>
          <ac:spMkLst>
            <pc:docMk/>
            <pc:sldMk cId="392457940" sldId="2147473027"/>
            <ac:spMk id="15" creationId="{AD3B657C-8DDA-288E-C774-76B679704019}"/>
          </ac:spMkLst>
        </pc:spChg>
        <pc:spChg chg="add del mod">
          <ac:chgData name="Florey, David" userId="2264625e-430a-4efd-a376-e3313ee958ce" providerId="ADAL" clId="{25EAFE05-BBE8-4366-AAD8-E0354413C9CA}" dt="2024-07-23T21:55:07.092" v="3232" actId="478"/>
          <ac:spMkLst>
            <pc:docMk/>
            <pc:sldMk cId="392457940" sldId="2147473027"/>
            <ac:spMk id="17" creationId="{B756BBC0-E746-4F5C-0A20-108BA7959DDE}"/>
          </ac:spMkLst>
        </pc:spChg>
        <pc:spChg chg="add mod ord topLvl">
          <ac:chgData name="Florey, David" userId="2264625e-430a-4efd-a376-e3313ee958ce" providerId="ADAL" clId="{25EAFE05-BBE8-4366-AAD8-E0354413C9CA}" dt="2024-07-23T21:27:11.962" v="2921" actId="164"/>
          <ac:spMkLst>
            <pc:docMk/>
            <pc:sldMk cId="392457940" sldId="2147473027"/>
            <ac:spMk id="18" creationId="{BF9152EB-42E2-9BB5-771D-53C51982EB59}"/>
          </ac:spMkLst>
        </pc:spChg>
        <pc:spChg chg="add mod">
          <ac:chgData name="Florey, David" userId="2264625e-430a-4efd-a376-e3313ee958ce" providerId="ADAL" clId="{25EAFE05-BBE8-4366-AAD8-E0354413C9CA}" dt="2024-07-23T22:02:04.979" v="3502" actId="113"/>
          <ac:spMkLst>
            <pc:docMk/>
            <pc:sldMk cId="392457940" sldId="2147473027"/>
            <ac:spMk id="19" creationId="{768EC475-2A3D-F5E3-9C65-7C3F48C03968}"/>
          </ac:spMkLst>
        </pc:spChg>
        <pc:spChg chg="add mod">
          <ac:chgData name="Florey, David" userId="2264625e-430a-4efd-a376-e3313ee958ce" providerId="ADAL" clId="{25EAFE05-BBE8-4366-AAD8-E0354413C9CA}" dt="2024-07-23T22:01:52.781" v="3499" actId="164"/>
          <ac:spMkLst>
            <pc:docMk/>
            <pc:sldMk cId="392457940" sldId="2147473027"/>
            <ac:spMk id="20" creationId="{11C2872E-6126-F5FB-A6C5-63A5107C4EDB}"/>
          </ac:spMkLst>
        </pc:spChg>
        <pc:spChg chg="add mod">
          <ac:chgData name="Florey, David" userId="2264625e-430a-4efd-a376-e3313ee958ce" providerId="ADAL" clId="{25EAFE05-BBE8-4366-AAD8-E0354413C9CA}" dt="2024-07-23T22:01:52.781" v="3499" actId="164"/>
          <ac:spMkLst>
            <pc:docMk/>
            <pc:sldMk cId="392457940" sldId="2147473027"/>
            <ac:spMk id="22" creationId="{C587AAE8-A6CC-1246-C3AC-35954436CF75}"/>
          </ac:spMkLst>
        </pc:spChg>
        <pc:spChg chg="add del mod">
          <ac:chgData name="Florey, David" userId="2264625e-430a-4efd-a376-e3313ee958ce" providerId="ADAL" clId="{25EAFE05-BBE8-4366-AAD8-E0354413C9CA}" dt="2024-07-23T21:57:33.466" v="3329" actId="478"/>
          <ac:spMkLst>
            <pc:docMk/>
            <pc:sldMk cId="392457940" sldId="2147473027"/>
            <ac:spMk id="23" creationId="{EDE24B62-5AD9-531A-3294-B7315B1AA635}"/>
          </ac:spMkLst>
        </pc:spChg>
        <pc:spChg chg="add mod">
          <ac:chgData name="Florey, David" userId="2264625e-430a-4efd-a376-e3313ee958ce" providerId="ADAL" clId="{25EAFE05-BBE8-4366-AAD8-E0354413C9CA}" dt="2024-07-23T22:01:52.781" v="3499" actId="164"/>
          <ac:spMkLst>
            <pc:docMk/>
            <pc:sldMk cId="392457940" sldId="2147473027"/>
            <ac:spMk id="24" creationId="{F72364CB-890E-DD20-8613-4DCFE2E405D3}"/>
          </ac:spMkLst>
        </pc:spChg>
        <pc:spChg chg="add del mod">
          <ac:chgData name="Florey, David" userId="2264625e-430a-4efd-a376-e3313ee958ce" providerId="ADAL" clId="{25EAFE05-BBE8-4366-AAD8-E0354413C9CA}" dt="2024-07-23T21:58:52.446" v="3338" actId="478"/>
          <ac:spMkLst>
            <pc:docMk/>
            <pc:sldMk cId="392457940" sldId="2147473027"/>
            <ac:spMk id="25" creationId="{653CDB6E-E34A-C6EE-ADFB-E06642F7167E}"/>
          </ac:spMkLst>
        </pc:spChg>
        <pc:spChg chg="add mod ord topLvl">
          <ac:chgData name="Florey, David" userId="2264625e-430a-4efd-a376-e3313ee958ce" providerId="ADAL" clId="{25EAFE05-BBE8-4366-AAD8-E0354413C9CA}" dt="2024-07-23T21:27:11.962" v="2921" actId="164"/>
          <ac:spMkLst>
            <pc:docMk/>
            <pc:sldMk cId="392457940" sldId="2147473027"/>
            <ac:spMk id="26" creationId="{9ED5322C-FFA0-2656-9420-84D5CCBD2D5F}"/>
          </ac:spMkLst>
        </pc:spChg>
        <pc:spChg chg="add mod ord topLvl">
          <ac:chgData name="Florey, David" userId="2264625e-430a-4efd-a376-e3313ee958ce" providerId="ADAL" clId="{25EAFE05-BBE8-4366-AAD8-E0354413C9CA}" dt="2024-07-23T21:27:11.962" v="2921" actId="164"/>
          <ac:spMkLst>
            <pc:docMk/>
            <pc:sldMk cId="392457940" sldId="2147473027"/>
            <ac:spMk id="27" creationId="{115FD0A5-6C6C-3ED0-5A95-CB582BFBA771}"/>
          </ac:spMkLst>
        </pc:spChg>
        <pc:spChg chg="add mod ord topLvl">
          <ac:chgData name="Florey, David" userId="2264625e-430a-4efd-a376-e3313ee958ce" providerId="ADAL" clId="{25EAFE05-BBE8-4366-AAD8-E0354413C9CA}" dt="2024-07-23T21:27:11.962" v="2921" actId="164"/>
          <ac:spMkLst>
            <pc:docMk/>
            <pc:sldMk cId="392457940" sldId="2147473027"/>
            <ac:spMk id="28" creationId="{203EB555-CAEE-E32B-AFB0-2B85DAD731F4}"/>
          </ac:spMkLst>
        </pc:spChg>
        <pc:spChg chg="add mod ord topLvl">
          <ac:chgData name="Florey, David" userId="2264625e-430a-4efd-a376-e3313ee958ce" providerId="ADAL" clId="{25EAFE05-BBE8-4366-AAD8-E0354413C9CA}" dt="2024-07-23T21:27:11.962" v="2921" actId="164"/>
          <ac:spMkLst>
            <pc:docMk/>
            <pc:sldMk cId="392457940" sldId="2147473027"/>
            <ac:spMk id="29" creationId="{F2BA8044-9E49-C865-CC83-08F4D759B7EE}"/>
          </ac:spMkLst>
        </pc:spChg>
        <pc:spChg chg="add del mod">
          <ac:chgData name="Florey, David" userId="2264625e-430a-4efd-a376-e3313ee958ce" providerId="ADAL" clId="{25EAFE05-BBE8-4366-AAD8-E0354413C9CA}" dt="2024-07-23T21:57:33.466" v="3329" actId="478"/>
          <ac:spMkLst>
            <pc:docMk/>
            <pc:sldMk cId="392457940" sldId="2147473027"/>
            <ac:spMk id="30" creationId="{281EF979-069B-05A3-450D-DFD58AB134C4}"/>
          </ac:spMkLst>
        </pc:spChg>
        <pc:spChg chg="add mod">
          <ac:chgData name="Florey, David" userId="2264625e-430a-4efd-a376-e3313ee958ce" providerId="ADAL" clId="{25EAFE05-BBE8-4366-AAD8-E0354413C9CA}" dt="2024-07-23T22:01:52.781" v="3499" actId="164"/>
          <ac:spMkLst>
            <pc:docMk/>
            <pc:sldMk cId="392457940" sldId="2147473027"/>
            <ac:spMk id="39" creationId="{13EAE21D-1C05-6BE7-DE71-8563BE6837D9}"/>
          </ac:spMkLst>
        </pc:spChg>
        <pc:spChg chg="add mod">
          <ac:chgData name="Florey, David" userId="2264625e-430a-4efd-a376-e3313ee958ce" providerId="ADAL" clId="{25EAFE05-BBE8-4366-AAD8-E0354413C9CA}" dt="2024-07-23T22:05:20.808" v="3796" actId="1035"/>
          <ac:spMkLst>
            <pc:docMk/>
            <pc:sldMk cId="392457940" sldId="2147473027"/>
            <ac:spMk id="40" creationId="{086E7535-EDB6-8400-3B5F-0BAB37F8BD4A}"/>
          </ac:spMkLst>
        </pc:spChg>
        <pc:spChg chg="add mod">
          <ac:chgData name="Florey, David" userId="2264625e-430a-4efd-a376-e3313ee958ce" providerId="ADAL" clId="{25EAFE05-BBE8-4366-AAD8-E0354413C9CA}" dt="2024-07-23T22:05:20.808" v="3796" actId="1035"/>
          <ac:spMkLst>
            <pc:docMk/>
            <pc:sldMk cId="392457940" sldId="2147473027"/>
            <ac:spMk id="41" creationId="{09EFC031-AC9A-6CE1-C4B7-24E672E3C58B}"/>
          </ac:spMkLst>
        </pc:spChg>
        <pc:spChg chg="add mod">
          <ac:chgData name="Florey, David" userId="2264625e-430a-4efd-a376-e3313ee958ce" providerId="ADAL" clId="{25EAFE05-BBE8-4366-AAD8-E0354413C9CA}" dt="2024-07-23T22:05:20.808" v="3796" actId="1035"/>
          <ac:spMkLst>
            <pc:docMk/>
            <pc:sldMk cId="392457940" sldId="2147473027"/>
            <ac:spMk id="42" creationId="{1B76605B-ACA1-5CDB-E436-903455DF4F28}"/>
          </ac:spMkLst>
        </pc:spChg>
        <pc:spChg chg="add mod">
          <ac:chgData name="Florey, David" userId="2264625e-430a-4efd-a376-e3313ee958ce" providerId="ADAL" clId="{25EAFE05-BBE8-4366-AAD8-E0354413C9CA}" dt="2024-07-23T22:05:20.808" v="3796" actId="1035"/>
          <ac:spMkLst>
            <pc:docMk/>
            <pc:sldMk cId="392457940" sldId="2147473027"/>
            <ac:spMk id="43" creationId="{D8A0A5EA-9A6D-9DEB-4ED4-D06D9EC48B24}"/>
          </ac:spMkLst>
        </pc:spChg>
        <pc:spChg chg="add mod">
          <ac:chgData name="Florey, David" userId="2264625e-430a-4efd-a376-e3313ee958ce" providerId="ADAL" clId="{25EAFE05-BBE8-4366-AAD8-E0354413C9CA}" dt="2024-07-23T22:05:20.808" v="3796" actId="1035"/>
          <ac:spMkLst>
            <pc:docMk/>
            <pc:sldMk cId="392457940" sldId="2147473027"/>
            <ac:spMk id="44" creationId="{D0197645-EE1B-914F-2D64-DD74539D20AA}"/>
          </ac:spMkLst>
        </pc:spChg>
        <pc:spChg chg="add mod">
          <ac:chgData name="Florey, David" userId="2264625e-430a-4efd-a376-e3313ee958ce" providerId="ADAL" clId="{25EAFE05-BBE8-4366-AAD8-E0354413C9CA}" dt="2024-07-23T22:01:52.781" v="3499" actId="164"/>
          <ac:spMkLst>
            <pc:docMk/>
            <pc:sldMk cId="392457940" sldId="2147473027"/>
            <ac:spMk id="45" creationId="{A9F6C4CD-5100-FA2E-660E-6284BC8BD7E6}"/>
          </ac:spMkLst>
        </pc:spChg>
        <pc:spChg chg="add mod">
          <ac:chgData name="Florey, David" userId="2264625e-430a-4efd-a376-e3313ee958ce" providerId="ADAL" clId="{25EAFE05-BBE8-4366-AAD8-E0354413C9CA}" dt="2024-07-23T22:01:52.781" v="3499" actId="164"/>
          <ac:spMkLst>
            <pc:docMk/>
            <pc:sldMk cId="392457940" sldId="2147473027"/>
            <ac:spMk id="46" creationId="{958FB75B-EEC0-027C-F6C2-2F2340B9EA19}"/>
          </ac:spMkLst>
        </pc:spChg>
        <pc:spChg chg="add del mod">
          <ac:chgData name="Florey, David" userId="2264625e-430a-4efd-a376-e3313ee958ce" providerId="ADAL" clId="{25EAFE05-BBE8-4366-AAD8-E0354413C9CA}" dt="2024-07-23T21:26:42.854" v="2911" actId="478"/>
          <ac:spMkLst>
            <pc:docMk/>
            <pc:sldMk cId="392457940" sldId="2147473027"/>
            <ac:spMk id="58" creationId="{0C2D32A0-CB1E-540F-88F9-319A466C80E0}"/>
          </ac:spMkLst>
        </pc:spChg>
        <pc:spChg chg="add mod">
          <ac:chgData name="Florey, David" userId="2264625e-430a-4efd-a376-e3313ee958ce" providerId="ADAL" clId="{25EAFE05-BBE8-4366-AAD8-E0354413C9CA}" dt="2024-07-23T22:04:42.724" v="3784" actId="20577"/>
          <ac:spMkLst>
            <pc:docMk/>
            <pc:sldMk cId="392457940" sldId="2147473027"/>
            <ac:spMk id="60" creationId="{3797205D-555D-8B7E-F2E9-E3CE776EA2CB}"/>
          </ac:spMkLst>
        </pc:spChg>
        <pc:spChg chg="add mod">
          <ac:chgData name="Florey, David" userId="2264625e-430a-4efd-a376-e3313ee958ce" providerId="ADAL" clId="{25EAFE05-BBE8-4366-AAD8-E0354413C9CA}" dt="2024-07-23T22:08:15.584" v="3971" actId="1037"/>
          <ac:spMkLst>
            <pc:docMk/>
            <pc:sldMk cId="392457940" sldId="2147473027"/>
            <ac:spMk id="61" creationId="{63BC304D-353C-406D-DCBE-FC58501A72E2}"/>
          </ac:spMkLst>
        </pc:spChg>
        <pc:spChg chg="add mod">
          <ac:chgData name="Florey, David" userId="2264625e-430a-4efd-a376-e3313ee958ce" providerId="ADAL" clId="{25EAFE05-BBE8-4366-AAD8-E0354413C9CA}" dt="2024-07-23T21:26:54.240" v="2917" actId="1076"/>
          <ac:spMkLst>
            <pc:docMk/>
            <pc:sldMk cId="392457940" sldId="2147473027"/>
            <ac:spMk id="62" creationId="{957FD073-7A2D-D3DC-1B16-8F33A3E70509}"/>
          </ac:spMkLst>
        </pc:spChg>
        <pc:spChg chg="add mod">
          <ac:chgData name="Florey, David" userId="2264625e-430a-4efd-a376-e3313ee958ce" providerId="ADAL" clId="{25EAFE05-BBE8-4366-AAD8-E0354413C9CA}" dt="2024-07-23T22:05:34.808" v="3829" actId="1037"/>
          <ac:spMkLst>
            <pc:docMk/>
            <pc:sldMk cId="392457940" sldId="2147473027"/>
            <ac:spMk id="63" creationId="{722C9227-6854-6D57-5CA9-8530773456B8}"/>
          </ac:spMkLst>
        </pc:spChg>
        <pc:spChg chg="add mod">
          <ac:chgData name="Florey, David" userId="2264625e-430a-4efd-a376-e3313ee958ce" providerId="ADAL" clId="{25EAFE05-BBE8-4366-AAD8-E0354413C9CA}" dt="2024-07-23T22:07:46.882" v="3959" actId="164"/>
          <ac:spMkLst>
            <pc:docMk/>
            <pc:sldMk cId="392457940" sldId="2147473027"/>
            <ac:spMk id="70" creationId="{03CCEF30-C084-252F-2641-A1121811D823}"/>
          </ac:spMkLst>
        </pc:spChg>
        <pc:spChg chg="add mod">
          <ac:chgData name="Florey, David" userId="2264625e-430a-4efd-a376-e3313ee958ce" providerId="ADAL" clId="{25EAFE05-BBE8-4366-AAD8-E0354413C9CA}" dt="2024-07-23T22:07:46.882" v="3959" actId="164"/>
          <ac:spMkLst>
            <pc:docMk/>
            <pc:sldMk cId="392457940" sldId="2147473027"/>
            <ac:spMk id="71" creationId="{B7B9FE21-0BDE-7A74-0961-03FF53FBDDAF}"/>
          </ac:spMkLst>
        </pc:spChg>
        <pc:spChg chg="add mod">
          <ac:chgData name="Florey, David" userId="2264625e-430a-4efd-a376-e3313ee958ce" providerId="ADAL" clId="{25EAFE05-BBE8-4366-AAD8-E0354413C9CA}" dt="2024-07-23T22:07:46.882" v="3959" actId="164"/>
          <ac:spMkLst>
            <pc:docMk/>
            <pc:sldMk cId="392457940" sldId="2147473027"/>
            <ac:spMk id="72" creationId="{819E2969-905E-A2E5-4B64-522C54A96F5E}"/>
          </ac:spMkLst>
        </pc:spChg>
        <pc:spChg chg="add mod">
          <ac:chgData name="Florey, David" userId="2264625e-430a-4efd-a376-e3313ee958ce" providerId="ADAL" clId="{25EAFE05-BBE8-4366-AAD8-E0354413C9CA}" dt="2024-07-23T22:07:46.882" v="3959" actId="164"/>
          <ac:spMkLst>
            <pc:docMk/>
            <pc:sldMk cId="392457940" sldId="2147473027"/>
            <ac:spMk id="73" creationId="{809EF813-0B1C-A5E3-6438-ABACF6005A2E}"/>
          </ac:spMkLst>
        </pc:spChg>
        <pc:spChg chg="add mod">
          <ac:chgData name="Florey, David" userId="2264625e-430a-4efd-a376-e3313ee958ce" providerId="ADAL" clId="{25EAFE05-BBE8-4366-AAD8-E0354413C9CA}" dt="2024-07-23T22:07:46.882" v="3959" actId="164"/>
          <ac:spMkLst>
            <pc:docMk/>
            <pc:sldMk cId="392457940" sldId="2147473027"/>
            <ac:spMk id="74" creationId="{F833F85A-7761-8066-FB13-484BC93447D2}"/>
          </ac:spMkLst>
        </pc:spChg>
        <pc:spChg chg="add mod">
          <ac:chgData name="Florey, David" userId="2264625e-430a-4efd-a376-e3313ee958ce" providerId="ADAL" clId="{25EAFE05-BBE8-4366-AAD8-E0354413C9CA}" dt="2024-07-23T22:07:46.882" v="3959" actId="164"/>
          <ac:spMkLst>
            <pc:docMk/>
            <pc:sldMk cId="392457940" sldId="2147473027"/>
            <ac:spMk id="75" creationId="{B5FD3229-CD0E-33E3-3622-D8CF9EFFFCB9}"/>
          </ac:spMkLst>
        </pc:spChg>
        <pc:spChg chg="add mod">
          <ac:chgData name="Florey, David" userId="2264625e-430a-4efd-a376-e3313ee958ce" providerId="ADAL" clId="{25EAFE05-BBE8-4366-AAD8-E0354413C9CA}" dt="2024-07-23T22:08:41.455" v="4126" actId="20577"/>
          <ac:spMkLst>
            <pc:docMk/>
            <pc:sldMk cId="392457940" sldId="2147473027"/>
            <ac:spMk id="77" creationId="{F8AF4317-7B1B-AC5B-F381-3A155ED4A67B}"/>
          </ac:spMkLst>
        </pc:spChg>
        <pc:spChg chg="add mod">
          <ac:chgData name="Florey, David" userId="2264625e-430a-4efd-a376-e3313ee958ce" providerId="ADAL" clId="{25EAFE05-BBE8-4366-AAD8-E0354413C9CA}" dt="2024-07-23T22:09:44.497" v="4251" actId="5793"/>
          <ac:spMkLst>
            <pc:docMk/>
            <pc:sldMk cId="392457940" sldId="2147473027"/>
            <ac:spMk id="79" creationId="{19581782-5025-6FBF-4B42-9B53A2661AAD}"/>
          </ac:spMkLst>
        </pc:spChg>
        <pc:grpChg chg="add del mod">
          <ac:chgData name="Florey, David" userId="2264625e-430a-4efd-a376-e3313ee958ce" providerId="ADAL" clId="{25EAFE05-BBE8-4366-AAD8-E0354413C9CA}" dt="2024-07-23T21:27:07.052" v="2920" actId="165"/>
          <ac:grpSpMkLst>
            <pc:docMk/>
            <pc:sldMk cId="392457940" sldId="2147473027"/>
            <ac:grpSpMk id="4" creationId="{B2E86333-D0A7-9B3F-6CBD-F4BBC0ED74DB}"/>
          </ac:grpSpMkLst>
        </pc:grpChg>
        <pc:grpChg chg="add mod">
          <ac:chgData name="Florey, David" userId="2264625e-430a-4efd-a376-e3313ee958ce" providerId="ADAL" clId="{25EAFE05-BBE8-4366-AAD8-E0354413C9CA}" dt="2024-07-23T21:27:17.148" v="2922" actId="1076"/>
          <ac:grpSpMkLst>
            <pc:docMk/>
            <pc:sldMk cId="392457940" sldId="2147473027"/>
            <ac:grpSpMk id="5" creationId="{7DCBA42C-76FF-91F4-4E9A-B30A5F7BE0FE}"/>
          </ac:grpSpMkLst>
        </pc:grpChg>
        <pc:grpChg chg="add mod">
          <ac:chgData name="Florey, David" userId="2264625e-430a-4efd-a376-e3313ee958ce" providerId="ADAL" clId="{25EAFE05-BBE8-4366-AAD8-E0354413C9CA}" dt="2024-07-23T22:04:28.298" v="3782" actId="12788"/>
          <ac:grpSpMkLst>
            <pc:docMk/>
            <pc:sldMk cId="392457940" sldId="2147473027"/>
            <ac:grpSpMk id="56" creationId="{A3E1ACA3-358F-8C31-46BB-06039480D16A}"/>
          </ac:grpSpMkLst>
        </pc:grpChg>
        <pc:grpChg chg="add mod">
          <ac:chgData name="Florey, David" userId="2264625e-430a-4efd-a376-e3313ee958ce" providerId="ADAL" clId="{25EAFE05-BBE8-4366-AAD8-E0354413C9CA}" dt="2024-07-23T22:08:15.584" v="3971" actId="1037"/>
          <ac:grpSpMkLst>
            <pc:docMk/>
            <pc:sldMk cId="392457940" sldId="2147473027"/>
            <ac:grpSpMk id="76" creationId="{FCC5FC33-6C01-6BA1-BF50-70B024F9FE61}"/>
          </ac:grpSpMkLst>
        </pc:grpChg>
        <pc:picChg chg="add mod">
          <ac:chgData name="Florey, David" userId="2264625e-430a-4efd-a376-e3313ee958ce" providerId="ADAL" clId="{25EAFE05-BBE8-4366-AAD8-E0354413C9CA}" dt="2024-07-23T21:27:39.277" v="2926" actId="1076"/>
          <ac:picMkLst>
            <pc:docMk/>
            <pc:sldMk cId="392457940" sldId="2147473027"/>
            <ac:picMk id="7" creationId="{A849D06D-2ABC-B4EE-167B-59419C50B0C9}"/>
          </ac:picMkLst>
        </pc:picChg>
        <pc:picChg chg="add mod">
          <ac:chgData name="Florey, David" userId="2264625e-430a-4efd-a376-e3313ee958ce" providerId="ADAL" clId="{25EAFE05-BBE8-4366-AAD8-E0354413C9CA}" dt="2024-07-23T21:27:43.003" v="2928" actId="1076"/>
          <ac:picMkLst>
            <pc:docMk/>
            <pc:sldMk cId="392457940" sldId="2147473027"/>
            <ac:picMk id="8" creationId="{02D839C2-0E2E-20B5-E978-92F6AFD8FDBB}"/>
          </ac:picMkLst>
        </pc:picChg>
        <pc:picChg chg="add mod">
          <ac:chgData name="Florey, David" userId="2264625e-430a-4efd-a376-e3313ee958ce" providerId="ADAL" clId="{25EAFE05-BBE8-4366-AAD8-E0354413C9CA}" dt="2024-07-23T22:01:52.781" v="3499" actId="164"/>
          <ac:picMkLst>
            <pc:docMk/>
            <pc:sldMk cId="392457940" sldId="2147473027"/>
            <ac:picMk id="21" creationId="{70B06F63-6200-32B0-4706-35F4F400DC0E}"/>
          </ac:picMkLst>
        </pc:picChg>
        <pc:picChg chg="add mod">
          <ac:chgData name="Florey, David" userId="2264625e-430a-4efd-a376-e3313ee958ce" providerId="ADAL" clId="{25EAFE05-BBE8-4366-AAD8-E0354413C9CA}" dt="2024-07-23T22:05:49.121" v="3831" actId="1076"/>
          <ac:picMkLst>
            <pc:docMk/>
            <pc:sldMk cId="392457940" sldId="2147473027"/>
            <ac:picMk id="64" creationId="{A8337FF8-8107-736D-DC32-466BEA1CB305}"/>
          </ac:picMkLst>
        </pc:picChg>
        <pc:picChg chg="add mod">
          <ac:chgData name="Florey, David" userId="2264625e-430a-4efd-a376-e3313ee958ce" providerId="ADAL" clId="{25EAFE05-BBE8-4366-AAD8-E0354413C9CA}" dt="2024-07-23T22:09:12.430" v="4135" actId="1076"/>
          <ac:picMkLst>
            <pc:docMk/>
            <pc:sldMk cId="392457940" sldId="2147473027"/>
            <ac:picMk id="78" creationId="{3391B3B9-1D45-08F7-D23B-16902B57B774}"/>
          </ac:picMkLst>
        </pc:picChg>
        <pc:cxnChg chg="add">
          <ac:chgData name="Florey, David" userId="2264625e-430a-4efd-a376-e3313ee958ce" providerId="ADAL" clId="{25EAFE05-BBE8-4366-AAD8-E0354413C9CA}" dt="2024-07-23T21:27:50.604" v="2929" actId="11529"/>
          <ac:cxnSpMkLst>
            <pc:docMk/>
            <pc:sldMk cId="392457940" sldId="2147473027"/>
            <ac:cxnSpMk id="10" creationId="{03EDFC41-7EF1-277A-A4CF-460B4994F2B2}"/>
          </ac:cxnSpMkLst>
        </pc:cxnChg>
        <pc:cxnChg chg="add">
          <ac:chgData name="Florey, David" userId="2264625e-430a-4efd-a376-e3313ee958ce" providerId="ADAL" clId="{25EAFE05-BBE8-4366-AAD8-E0354413C9CA}" dt="2024-07-23T21:52:29.353" v="3189" actId="11529"/>
          <ac:cxnSpMkLst>
            <pc:docMk/>
            <pc:sldMk cId="392457940" sldId="2147473027"/>
            <ac:cxnSpMk id="14" creationId="{FBCCADF8-A853-F33E-C0F5-92D382749ABC}"/>
          </ac:cxnSpMkLst>
        </pc:cxnChg>
        <pc:cxnChg chg="add mod ord topLvl">
          <ac:chgData name="Florey, David" userId="2264625e-430a-4efd-a376-e3313ee958ce" providerId="ADAL" clId="{25EAFE05-BBE8-4366-AAD8-E0354413C9CA}" dt="2024-07-23T21:27:11.962" v="2921" actId="164"/>
          <ac:cxnSpMkLst>
            <pc:docMk/>
            <pc:sldMk cId="392457940" sldId="2147473027"/>
            <ac:cxnSpMk id="31" creationId="{C18F6241-B828-C8DB-8699-68AB28611475}"/>
          </ac:cxnSpMkLst>
        </pc:cxnChg>
        <pc:cxnChg chg="add mod ord topLvl">
          <ac:chgData name="Florey, David" userId="2264625e-430a-4efd-a376-e3313ee958ce" providerId="ADAL" clId="{25EAFE05-BBE8-4366-AAD8-E0354413C9CA}" dt="2024-07-23T21:27:11.962" v="2921" actId="164"/>
          <ac:cxnSpMkLst>
            <pc:docMk/>
            <pc:sldMk cId="392457940" sldId="2147473027"/>
            <ac:cxnSpMk id="32" creationId="{A4B76EB5-ECBF-39DE-B8C0-6D1E96AB7904}"/>
          </ac:cxnSpMkLst>
        </pc:cxnChg>
        <pc:cxnChg chg="add del mod">
          <ac:chgData name="Florey, David" userId="2264625e-430a-4efd-a376-e3313ee958ce" providerId="ADAL" clId="{25EAFE05-BBE8-4366-AAD8-E0354413C9CA}" dt="2024-07-23T21:58:56.881" v="3340" actId="478"/>
          <ac:cxnSpMkLst>
            <pc:docMk/>
            <pc:sldMk cId="392457940" sldId="2147473027"/>
            <ac:cxnSpMk id="34" creationId="{E3B9E1E4-0BDA-1593-C575-2B8B6E8795AF}"/>
          </ac:cxnSpMkLst>
        </pc:cxnChg>
        <pc:cxnChg chg="add del mod">
          <ac:chgData name="Florey, David" userId="2264625e-430a-4efd-a376-e3313ee958ce" providerId="ADAL" clId="{25EAFE05-BBE8-4366-AAD8-E0354413C9CA}" dt="2024-07-23T21:58:49.350" v="3337" actId="478"/>
          <ac:cxnSpMkLst>
            <pc:docMk/>
            <pc:sldMk cId="392457940" sldId="2147473027"/>
            <ac:cxnSpMk id="35" creationId="{FE17EDBF-24F8-DA3F-AC5C-BC6CAC09A2D1}"/>
          </ac:cxnSpMkLst>
        </pc:cxnChg>
        <pc:cxnChg chg="add mod ord topLvl">
          <ac:chgData name="Florey, David" userId="2264625e-430a-4efd-a376-e3313ee958ce" providerId="ADAL" clId="{25EAFE05-BBE8-4366-AAD8-E0354413C9CA}" dt="2024-07-23T21:27:11.962" v="2921" actId="164"/>
          <ac:cxnSpMkLst>
            <pc:docMk/>
            <pc:sldMk cId="392457940" sldId="2147473027"/>
            <ac:cxnSpMk id="48" creationId="{3D8471DA-1544-BA8D-0270-27AA98C784B1}"/>
          </ac:cxnSpMkLst>
        </pc:cxnChg>
        <pc:cxnChg chg="add mod ord topLvl">
          <ac:chgData name="Florey, David" userId="2264625e-430a-4efd-a376-e3313ee958ce" providerId="ADAL" clId="{25EAFE05-BBE8-4366-AAD8-E0354413C9CA}" dt="2024-07-23T21:27:11.962" v="2921" actId="164"/>
          <ac:cxnSpMkLst>
            <pc:docMk/>
            <pc:sldMk cId="392457940" sldId="2147473027"/>
            <ac:cxnSpMk id="49" creationId="{FC58F7E7-0BC9-DA89-367E-41352FD0BBA1}"/>
          </ac:cxnSpMkLst>
        </pc:cxnChg>
        <pc:cxnChg chg="add mod">
          <ac:chgData name="Florey, David" userId="2264625e-430a-4efd-a376-e3313ee958ce" providerId="ADAL" clId="{25EAFE05-BBE8-4366-AAD8-E0354413C9CA}" dt="2024-07-23T22:01:52.781" v="3499" actId="164"/>
          <ac:cxnSpMkLst>
            <pc:docMk/>
            <pc:sldMk cId="392457940" sldId="2147473027"/>
            <ac:cxnSpMk id="50" creationId="{488893F5-69F7-B192-FAD2-5D882866F293}"/>
          </ac:cxnSpMkLst>
        </pc:cxnChg>
        <pc:cxnChg chg="add mod">
          <ac:chgData name="Florey, David" userId="2264625e-430a-4efd-a376-e3313ee958ce" providerId="ADAL" clId="{25EAFE05-BBE8-4366-AAD8-E0354413C9CA}" dt="2024-07-23T22:01:52.781" v="3499" actId="164"/>
          <ac:cxnSpMkLst>
            <pc:docMk/>
            <pc:sldMk cId="392457940" sldId="2147473027"/>
            <ac:cxnSpMk id="51" creationId="{08CF7F17-FE9F-7F92-5917-3C64F2645627}"/>
          </ac:cxnSpMkLst>
        </pc:cxnChg>
        <pc:cxnChg chg="add mod ord topLvl">
          <ac:chgData name="Florey, David" userId="2264625e-430a-4efd-a376-e3313ee958ce" providerId="ADAL" clId="{25EAFE05-BBE8-4366-AAD8-E0354413C9CA}" dt="2024-07-23T21:27:11.962" v="2921" actId="164"/>
          <ac:cxnSpMkLst>
            <pc:docMk/>
            <pc:sldMk cId="392457940" sldId="2147473027"/>
            <ac:cxnSpMk id="52" creationId="{CCEC60EA-2113-93C1-0582-801DA8A2A5D0}"/>
          </ac:cxnSpMkLst>
        </pc:cxnChg>
        <pc:cxnChg chg="add mod ord topLvl">
          <ac:chgData name="Florey, David" userId="2264625e-430a-4efd-a376-e3313ee958ce" providerId="ADAL" clId="{25EAFE05-BBE8-4366-AAD8-E0354413C9CA}" dt="2024-07-23T21:27:11.962" v="2921" actId="164"/>
          <ac:cxnSpMkLst>
            <pc:docMk/>
            <pc:sldMk cId="392457940" sldId="2147473027"/>
            <ac:cxnSpMk id="55" creationId="{BDD2A157-3EBF-1221-272F-867C3F8DA5A3}"/>
          </ac:cxnSpMkLst>
        </pc:cxnChg>
        <pc:cxnChg chg="add mod">
          <ac:chgData name="Florey, David" userId="2264625e-430a-4efd-a376-e3313ee958ce" providerId="ADAL" clId="{25EAFE05-BBE8-4366-AAD8-E0354413C9CA}" dt="2024-07-23T22:04:28.298" v="3782" actId="12788"/>
          <ac:cxnSpMkLst>
            <pc:docMk/>
            <pc:sldMk cId="392457940" sldId="2147473027"/>
            <ac:cxnSpMk id="59" creationId="{9F236B9E-330A-C958-239E-876A48F73A8C}"/>
          </ac:cxnSpMkLst>
        </pc:cxnChg>
        <pc:cxnChg chg="add">
          <ac:chgData name="Florey, David" userId="2264625e-430a-4efd-a376-e3313ee958ce" providerId="ADAL" clId="{25EAFE05-BBE8-4366-AAD8-E0354413C9CA}" dt="2024-07-23T22:05:53.953" v="3832" actId="11529"/>
          <ac:cxnSpMkLst>
            <pc:docMk/>
            <pc:sldMk cId="392457940" sldId="2147473027"/>
            <ac:cxnSpMk id="66" creationId="{C1103AB3-71DC-9375-7921-CBFC85FB5BB6}"/>
          </ac:cxnSpMkLst>
        </pc:cxnChg>
        <pc:cxnChg chg="add mod">
          <ac:chgData name="Florey, David" userId="2264625e-430a-4efd-a376-e3313ee958ce" providerId="ADAL" clId="{25EAFE05-BBE8-4366-AAD8-E0354413C9CA}" dt="2024-07-23T22:06:01.870" v="3834" actId="14100"/>
          <ac:cxnSpMkLst>
            <pc:docMk/>
            <pc:sldMk cId="392457940" sldId="2147473027"/>
            <ac:cxnSpMk id="68" creationId="{0CFFF96A-EADE-9AAC-6BAE-EFAA428F3A40}"/>
          </ac:cxnSpMkLst>
        </pc:cxnChg>
      </pc:sldChg>
      <pc:sldChg chg="del">
        <pc:chgData name="Florey, David" userId="2264625e-430a-4efd-a376-e3313ee958ce" providerId="ADAL" clId="{25EAFE05-BBE8-4366-AAD8-E0354413C9CA}" dt="2024-07-16T23:41:47.760" v="156" actId="47"/>
        <pc:sldMkLst>
          <pc:docMk/>
          <pc:sldMk cId="1388112780" sldId="2147473027"/>
        </pc:sldMkLst>
      </pc:sldChg>
      <pc:sldChg chg="addSp modSp add del mod">
        <pc:chgData name="Florey, David" userId="2264625e-430a-4efd-a376-e3313ee958ce" providerId="ADAL" clId="{25EAFE05-BBE8-4366-AAD8-E0354413C9CA}" dt="2024-07-23T21:18:33.696" v="2609" actId="47"/>
        <pc:sldMkLst>
          <pc:docMk/>
          <pc:sldMk cId="1969370897" sldId="2147473027"/>
        </pc:sldMkLst>
        <pc:spChg chg="mod">
          <ac:chgData name="Florey, David" userId="2264625e-430a-4efd-a376-e3313ee958ce" providerId="ADAL" clId="{25EAFE05-BBE8-4366-AAD8-E0354413C9CA}" dt="2024-07-23T15:39:40.910" v="1957" actId="20577"/>
          <ac:spMkLst>
            <pc:docMk/>
            <pc:sldMk cId="1969370897" sldId="2147473027"/>
            <ac:spMk id="2" creationId="{E3A25235-C95F-8C84-6789-86A13621DC6D}"/>
          </ac:spMkLst>
        </pc:spChg>
        <pc:spChg chg="add mod">
          <ac:chgData name="Florey, David" userId="2264625e-430a-4efd-a376-e3313ee958ce" providerId="ADAL" clId="{25EAFE05-BBE8-4366-AAD8-E0354413C9CA}" dt="2024-07-23T15:39:53.217" v="1961" actId="14100"/>
          <ac:spMkLst>
            <pc:docMk/>
            <pc:sldMk cId="1969370897" sldId="2147473027"/>
            <ac:spMk id="3" creationId="{CE77F8EE-D16C-88F4-CF66-3193411D59EC}"/>
          </ac:spMkLst>
        </pc:spChg>
        <pc:spChg chg="add mod">
          <ac:chgData name="Florey, David" userId="2264625e-430a-4efd-a376-e3313ee958ce" providerId="ADAL" clId="{25EAFE05-BBE8-4366-AAD8-E0354413C9CA}" dt="2024-07-23T15:39:59.199" v="1964" actId="20577"/>
          <ac:spMkLst>
            <pc:docMk/>
            <pc:sldMk cId="1969370897" sldId="2147473027"/>
            <ac:spMk id="6" creationId="{EC4B853D-6AA3-6688-40B2-CC8ED55F922E}"/>
          </ac:spMkLst>
        </pc:spChg>
      </pc:sldChg>
      <pc:sldChg chg="delSp modSp new del mod">
        <pc:chgData name="Florey, David" userId="2264625e-430a-4efd-a376-e3313ee958ce" providerId="ADAL" clId="{25EAFE05-BBE8-4366-AAD8-E0354413C9CA}" dt="2024-07-23T15:28:36.559" v="1100" actId="47"/>
        <pc:sldMkLst>
          <pc:docMk/>
          <pc:sldMk cId="2970905369" sldId="2147473027"/>
        </pc:sldMkLst>
        <pc:spChg chg="mod">
          <ac:chgData name="Florey, David" userId="2264625e-430a-4efd-a376-e3313ee958ce" providerId="ADAL" clId="{25EAFE05-BBE8-4366-AAD8-E0354413C9CA}" dt="2024-07-16T23:57:48.626" v="1072" actId="20577"/>
          <ac:spMkLst>
            <pc:docMk/>
            <pc:sldMk cId="2970905369" sldId="2147473027"/>
            <ac:spMk id="2" creationId="{9B54C353-7859-AF4C-0BA9-294E3B16A405}"/>
          </ac:spMkLst>
        </pc:spChg>
        <pc:spChg chg="del">
          <ac:chgData name="Florey, David" userId="2264625e-430a-4efd-a376-e3313ee958ce" providerId="ADAL" clId="{25EAFE05-BBE8-4366-AAD8-E0354413C9CA}" dt="2024-07-16T23:57:51.797" v="1073" actId="478"/>
          <ac:spMkLst>
            <pc:docMk/>
            <pc:sldMk cId="2970905369" sldId="2147473027"/>
            <ac:spMk id="3" creationId="{6D4F69AF-2963-153F-443E-018045082F7C}"/>
          </ac:spMkLst>
        </pc:spChg>
      </pc:sldChg>
      <pc:sldChg chg="addSp delSp modSp new mod">
        <pc:chgData name="Florey, David" userId="2264625e-430a-4efd-a376-e3313ee958ce" providerId="ADAL" clId="{25EAFE05-BBE8-4366-AAD8-E0354413C9CA}" dt="2024-07-23T22:17:20.095" v="4850" actId="478"/>
        <pc:sldMkLst>
          <pc:docMk/>
          <pc:sldMk cId="3771131633" sldId="2147473028"/>
        </pc:sldMkLst>
        <pc:spChg chg="mod">
          <ac:chgData name="Florey, David" userId="2264625e-430a-4efd-a376-e3313ee958ce" providerId="ADAL" clId="{25EAFE05-BBE8-4366-AAD8-E0354413C9CA}" dt="2024-07-23T22:10:40.257" v="4259" actId="20577"/>
          <ac:spMkLst>
            <pc:docMk/>
            <pc:sldMk cId="3771131633" sldId="2147473028"/>
            <ac:spMk id="2" creationId="{26887C5F-8BDB-8114-20A6-A6FBE520AE3F}"/>
          </ac:spMkLst>
        </pc:spChg>
        <pc:spChg chg="add mod">
          <ac:chgData name="Florey, David" userId="2264625e-430a-4efd-a376-e3313ee958ce" providerId="ADAL" clId="{25EAFE05-BBE8-4366-AAD8-E0354413C9CA}" dt="2024-07-23T22:17:16.612" v="4849" actId="20577"/>
          <ac:spMkLst>
            <pc:docMk/>
            <pc:sldMk cId="3771131633" sldId="2147473028"/>
            <ac:spMk id="3" creationId="{A0CCE6F4-0DFA-5893-4614-F6CF45EB4586}"/>
          </ac:spMkLst>
        </pc:spChg>
        <pc:spChg chg="add del mod">
          <ac:chgData name="Florey, David" userId="2264625e-430a-4efd-a376-e3313ee958ce" providerId="ADAL" clId="{25EAFE05-BBE8-4366-AAD8-E0354413C9CA}" dt="2024-07-23T22:17:20.095" v="4850" actId="478"/>
          <ac:spMkLst>
            <pc:docMk/>
            <pc:sldMk cId="3771131633" sldId="2147473028"/>
            <ac:spMk id="4" creationId="{E130F28A-CB1B-BD65-CAD8-0CAD2ABD244C}"/>
          </ac:spMkLst>
        </pc:spChg>
      </pc:sldChg>
      <pc:sldChg chg="del">
        <pc:chgData name="Florey, David" userId="2264625e-430a-4efd-a376-e3313ee958ce" providerId="ADAL" clId="{25EAFE05-BBE8-4366-AAD8-E0354413C9CA}" dt="2024-07-16T23:41:47.760" v="156" actId="47"/>
        <pc:sldMkLst>
          <pc:docMk/>
          <pc:sldMk cId="4118705726" sldId="2147473028"/>
        </pc:sldMkLst>
      </pc:sldChg>
      <pc:sldChg chg="del">
        <pc:chgData name="Florey, David" userId="2264625e-430a-4efd-a376-e3313ee958ce" providerId="ADAL" clId="{25EAFE05-BBE8-4366-AAD8-E0354413C9CA}" dt="2024-07-16T23:41:47.760" v="156" actId="47"/>
        <pc:sldMkLst>
          <pc:docMk/>
          <pc:sldMk cId="2632739906" sldId="2147473029"/>
        </pc:sldMkLst>
      </pc:sldChg>
      <pc:sldChg chg="addSp modSp new mod">
        <pc:chgData name="Florey, David" userId="2264625e-430a-4efd-a376-e3313ee958ce" providerId="ADAL" clId="{25EAFE05-BBE8-4366-AAD8-E0354413C9CA}" dt="2024-07-23T22:23:13.936" v="5294" actId="12"/>
        <pc:sldMkLst>
          <pc:docMk/>
          <pc:sldMk cId="3769002180" sldId="2147473029"/>
        </pc:sldMkLst>
        <pc:spChg chg="mod">
          <ac:chgData name="Florey, David" userId="2264625e-430a-4efd-a376-e3313ee958ce" providerId="ADAL" clId="{25EAFE05-BBE8-4366-AAD8-E0354413C9CA}" dt="2024-07-23T22:13:40.340" v="4279" actId="20577"/>
          <ac:spMkLst>
            <pc:docMk/>
            <pc:sldMk cId="3769002180" sldId="2147473029"/>
            <ac:spMk id="2" creationId="{98BF9BAF-FC05-303D-601B-DF27960DF92A}"/>
          </ac:spMkLst>
        </pc:spChg>
        <pc:spChg chg="add mod">
          <ac:chgData name="Florey, David" userId="2264625e-430a-4efd-a376-e3313ee958ce" providerId="ADAL" clId="{25EAFE05-BBE8-4366-AAD8-E0354413C9CA}" dt="2024-07-23T22:23:13.936" v="5294" actId="12"/>
          <ac:spMkLst>
            <pc:docMk/>
            <pc:sldMk cId="3769002180" sldId="2147473029"/>
            <ac:spMk id="3" creationId="{CA656F69-3567-040E-7E93-C869A8BEF595}"/>
          </ac:spMkLst>
        </pc:spChg>
      </pc:sldChg>
      <pc:sldChg chg="addSp delSp modSp add mod">
        <pc:chgData name="Florey, David" userId="2264625e-430a-4efd-a376-e3313ee958ce" providerId="ADAL" clId="{25EAFE05-BBE8-4366-AAD8-E0354413C9CA}" dt="2024-07-23T22:33:30.335" v="6191" actId="20577"/>
        <pc:sldMkLst>
          <pc:docMk/>
          <pc:sldMk cId="3525480650" sldId="2147473030"/>
        </pc:sldMkLst>
        <pc:spChg chg="mod">
          <ac:chgData name="Florey, David" userId="2264625e-430a-4efd-a376-e3313ee958ce" providerId="ADAL" clId="{25EAFE05-BBE8-4366-AAD8-E0354413C9CA}" dt="2024-07-23T22:23:54.213" v="5338" actId="20577"/>
          <ac:spMkLst>
            <pc:docMk/>
            <pc:sldMk cId="3525480650" sldId="2147473030"/>
            <ac:spMk id="2" creationId="{EE4A143E-007E-0F7D-4D96-AAB337F3403E}"/>
          </ac:spMkLst>
        </pc:spChg>
        <pc:spChg chg="add mod">
          <ac:chgData name="Florey, David" userId="2264625e-430a-4efd-a376-e3313ee958ce" providerId="ADAL" clId="{25EAFE05-BBE8-4366-AAD8-E0354413C9CA}" dt="2024-07-23T22:27:26.109" v="5396" actId="1076"/>
          <ac:spMkLst>
            <pc:docMk/>
            <pc:sldMk cId="3525480650" sldId="2147473030"/>
            <ac:spMk id="3" creationId="{2E24D89E-0B77-0742-4B04-1FC5C5A4666E}"/>
          </ac:spMkLst>
        </pc:spChg>
        <pc:spChg chg="add mod">
          <ac:chgData name="Florey, David" userId="2264625e-430a-4efd-a376-e3313ee958ce" providerId="ADAL" clId="{25EAFE05-BBE8-4366-AAD8-E0354413C9CA}" dt="2024-07-23T22:29:44.705" v="5658" actId="20577"/>
          <ac:spMkLst>
            <pc:docMk/>
            <pc:sldMk cId="3525480650" sldId="2147473030"/>
            <ac:spMk id="4" creationId="{3CC43388-5A37-9565-0040-60CCBA7E2D4F}"/>
          </ac:spMkLst>
        </pc:spChg>
        <pc:spChg chg="add mod">
          <ac:chgData name="Florey, David" userId="2264625e-430a-4efd-a376-e3313ee958ce" providerId="ADAL" clId="{25EAFE05-BBE8-4366-AAD8-E0354413C9CA}" dt="2024-07-23T22:30:01.133" v="5660" actId="1076"/>
          <ac:spMkLst>
            <pc:docMk/>
            <pc:sldMk cId="3525480650" sldId="2147473030"/>
            <ac:spMk id="6" creationId="{4763D4C0-05CB-C25B-0B64-A7FFD5D18A05}"/>
          </ac:spMkLst>
        </pc:spChg>
        <pc:spChg chg="del">
          <ac:chgData name="Florey, David" userId="2264625e-430a-4efd-a376-e3313ee958ce" providerId="ADAL" clId="{25EAFE05-BBE8-4366-AAD8-E0354413C9CA}" dt="2024-07-23T22:31:12.939" v="5885" actId="478"/>
          <ac:spMkLst>
            <pc:docMk/>
            <pc:sldMk cId="3525480650" sldId="2147473030"/>
            <ac:spMk id="11" creationId="{48BBF7C2-4FA6-0324-7ABB-95B77AF2C918}"/>
          </ac:spMkLst>
        </pc:spChg>
        <pc:spChg chg="del">
          <ac:chgData name="Florey, David" userId="2264625e-430a-4efd-a376-e3313ee958ce" providerId="ADAL" clId="{25EAFE05-BBE8-4366-AAD8-E0354413C9CA}" dt="2024-07-23T22:31:14.255" v="5886" actId="478"/>
          <ac:spMkLst>
            <pc:docMk/>
            <pc:sldMk cId="3525480650" sldId="2147473030"/>
            <ac:spMk id="12" creationId="{571305CB-A331-6D2E-F4E3-94AAA2005957}"/>
          </ac:spMkLst>
        </pc:spChg>
        <pc:spChg chg="mod">
          <ac:chgData name="Florey, David" userId="2264625e-430a-4efd-a376-e3313ee958ce" providerId="ADAL" clId="{25EAFE05-BBE8-4366-AAD8-E0354413C9CA}" dt="2024-07-23T22:29:54.801" v="5659"/>
          <ac:spMkLst>
            <pc:docMk/>
            <pc:sldMk cId="3525480650" sldId="2147473030"/>
            <ac:spMk id="13" creationId="{1D5AF184-BA47-E005-3441-C110B2E5A165}"/>
          </ac:spMkLst>
        </pc:spChg>
        <pc:spChg chg="mod">
          <ac:chgData name="Florey, David" userId="2264625e-430a-4efd-a376-e3313ee958ce" providerId="ADAL" clId="{25EAFE05-BBE8-4366-AAD8-E0354413C9CA}" dt="2024-07-23T22:29:54.801" v="5659"/>
          <ac:spMkLst>
            <pc:docMk/>
            <pc:sldMk cId="3525480650" sldId="2147473030"/>
            <ac:spMk id="16" creationId="{FB46BAC7-1F9F-4E98-FB9A-EA64EF971FFA}"/>
          </ac:spMkLst>
        </pc:spChg>
        <pc:spChg chg="mod">
          <ac:chgData name="Florey, David" userId="2264625e-430a-4efd-a376-e3313ee958ce" providerId="ADAL" clId="{25EAFE05-BBE8-4366-AAD8-E0354413C9CA}" dt="2024-07-23T22:29:54.801" v="5659"/>
          <ac:spMkLst>
            <pc:docMk/>
            <pc:sldMk cId="3525480650" sldId="2147473030"/>
            <ac:spMk id="17" creationId="{34B50379-8FBD-5AA5-BFE5-E3072D0C87A7}"/>
          </ac:spMkLst>
        </pc:spChg>
        <pc:spChg chg="del mod">
          <ac:chgData name="Florey, David" userId="2264625e-430a-4efd-a376-e3313ee958ce" providerId="ADAL" clId="{25EAFE05-BBE8-4366-AAD8-E0354413C9CA}" dt="2024-07-23T22:25:43.216" v="5389" actId="478"/>
          <ac:spMkLst>
            <pc:docMk/>
            <pc:sldMk cId="3525480650" sldId="2147473030"/>
            <ac:spMk id="19" creationId="{768EC475-2A3D-F5E3-9C65-7C3F48C03968}"/>
          </ac:spMkLst>
        </pc:spChg>
        <pc:spChg chg="mod">
          <ac:chgData name="Florey, David" userId="2264625e-430a-4efd-a376-e3313ee958ce" providerId="ADAL" clId="{25EAFE05-BBE8-4366-AAD8-E0354413C9CA}" dt="2024-07-23T22:29:54.801" v="5659"/>
          <ac:spMkLst>
            <pc:docMk/>
            <pc:sldMk cId="3525480650" sldId="2147473030"/>
            <ac:spMk id="23" creationId="{642B4D40-A893-9720-9E7D-3375805774DC}"/>
          </ac:spMkLst>
        </pc:spChg>
        <pc:spChg chg="mod">
          <ac:chgData name="Florey, David" userId="2264625e-430a-4efd-a376-e3313ee958ce" providerId="ADAL" clId="{25EAFE05-BBE8-4366-AAD8-E0354413C9CA}" dt="2024-07-23T22:29:54.801" v="5659"/>
          <ac:spMkLst>
            <pc:docMk/>
            <pc:sldMk cId="3525480650" sldId="2147473030"/>
            <ac:spMk id="25" creationId="{DEF30479-C317-2E9C-CCA4-80043EDB9D41}"/>
          </ac:spMkLst>
        </pc:spChg>
        <pc:spChg chg="mod">
          <ac:chgData name="Florey, David" userId="2264625e-430a-4efd-a376-e3313ee958ce" providerId="ADAL" clId="{25EAFE05-BBE8-4366-AAD8-E0354413C9CA}" dt="2024-07-23T22:29:54.801" v="5659"/>
          <ac:spMkLst>
            <pc:docMk/>
            <pc:sldMk cId="3525480650" sldId="2147473030"/>
            <ac:spMk id="30" creationId="{4F0BE437-34E5-261F-E0CC-58BCF67A6B1F}"/>
          </ac:spMkLst>
        </pc:spChg>
        <pc:spChg chg="add mod">
          <ac:chgData name="Florey, David" userId="2264625e-430a-4efd-a376-e3313ee958ce" providerId="ADAL" clId="{25EAFE05-BBE8-4366-AAD8-E0354413C9CA}" dt="2024-07-23T22:31:00.073" v="5884" actId="20577"/>
          <ac:spMkLst>
            <pc:docMk/>
            <pc:sldMk cId="3525480650" sldId="2147473030"/>
            <ac:spMk id="33" creationId="{9B20C742-9321-9433-A1DA-BBE3224BA6D8}"/>
          </ac:spMkLst>
        </pc:spChg>
        <pc:spChg chg="add">
          <ac:chgData name="Florey, David" userId="2264625e-430a-4efd-a376-e3313ee958ce" providerId="ADAL" clId="{25EAFE05-BBE8-4366-AAD8-E0354413C9CA}" dt="2024-07-23T22:31:32.353" v="5893" actId="11529"/>
          <ac:spMkLst>
            <pc:docMk/>
            <pc:sldMk cId="3525480650" sldId="2147473030"/>
            <ac:spMk id="34" creationId="{9937C07C-7EEC-38F4-21A7-B42741A53002}"/>
          </ac:spMkLst>
        </pc:spChg>
        <pc:spChg chg="add mod">
          <ac:chgData name="Florey, David" userId="2264625e-430a-4efd-a376-e3313ee958ce" providerId="ADAL" clId="{25EAFE05-BBE8-4366-AAD8-E0354413C9CA}" dt="2024-07-23T22:31:40.807" v="5898" actId="1076"/>
          <ac:spMkLst>
            <pc:docMk/>
            <pc:sldMk cId="3525480650" sldId="2147473030"/>
            <ac:spMk id="35" creationId="{B657CC07-74A7-AA15-C797-E26B2A812C9E}"/>
          </ac:spMkLst>
        </pc:spChg>
        <pc:spChg chg="add mod">
          <ac:chgData name="Florey, David" userId="2264625e-430a-4efd-a376-e3313ee958ce" providerId="ADAL" clId="{25EAFE05-BBE8-4366-AAD8-E0354413C9CA}" dt="2024-07-23T22:31:44.546" v="5900" actId="1076"/>
          <ac:spMkLst>
            <pc:docMk/>
            <pc:sldMk cId="3525480650" sldId="2147473030"/>
            <ac:spMk id="36" creationId="{4E3B0988-C164-E9A8-90EF-A7224BB21974}"/>
          </ac:spMkLst>
        </pc:spChg>
        <pc:spChg chg="add mod">
          <ac:chgData name="Florey, David" userId="2264625e-430a-4efd-a376-e3313ee958ce" providerId="ADAL" clId="{25EAFE05-BBE8-4366-AAD8-E0354413C9CA}" dt="2024-07-23T22:32:27.731" v="6042" actId="1076"/>
          <ac:spMkLst>
            <pc:docMk/>
            <pc:sldMk cId="3525480650" sldId="2147473030"/>
            <ac:spMk id="37" creationId="{0A40A032-2A2C-37CD-5C59-DDB13DD5058A}"/>
          </ac:spMkLst>
        </pc:spChg>
        <pc:spChg chg="add mod">
          <ac:chgData name="Florey, David" userId="2264625e-430a-4efd-a376-e3313ee958ce" providerId="ADAL" clId="{25EAFE05-BBE8-4366-AAD8-E0354413C9CA}" dt="2024-07-23T22:33:01.925" v="6149" actId="20577"/>
          <ac:spMkLst>
            <pc:docMk/>
            <pc:sldMk cId="3525480650" sldId="2147473030"/>
            <ac:spMk id="38" creationId="{E2F49E8C-17BD-D51E-3E78-47FC6FD806AE}"/>
          </ac:spMkLst>
        </pc:spChg>
        <pc:spChg chg="del">
          <ac:chgData name="Florey, David" userId="2264625e-430a-4efd-a376-e3313ee958ce" providerId="ADAL" clId="{25EAFE05-BBE8-4366-AAD8-E0354413C9CA}" dt="2024-07-23T22:25:43.216" v="5389" actId="478"/>
          <ac:spMkLst>
            <pc:docMk/>
            <pc:sldMk cId="3525480650" sldId="2147473030"/>
            <ac:spMk id="60" creationId="{3797205D-555D-8B7E-F2E9-E3CE776EA2CB}"/>
          </ac:spMkLst>
        </pc:spChg>
        <pc:spChg chg="del">
          <ac:chgData name="Florey, David" userId="2264625e-430a-4efd-a376-e3313ee958ce" providerId="ADAL" clId="{25EAFE05-BBE8-4366-AAD8-E0354413C9CA}" dt="2024-07-23T22:25:43.216" v="5389" actId="478"/>
          <ac:spMkLst>
            <pc:docMk/>
            <pc:sldMk cId="3525480650" sldId="2147473030"/>
            <ac:spMk id="61" creationId="{63BC304D-353C-406D-DCBE-FC58501A72E2}"/>
          </ac:spMkLst>
        </pc:spChg>
        <pc:spChg chg="mod">
          <ac:chgData name="Florey, David" userId="2264625e-430a-4efd-a376-e3313ee958ce" providerId="ADAL" clId="{25EAFE05-BBE8-4366-AAD8-E0354413C9CA}" dt="2024-07-23T22:33:30.335" v="6191" actId="20577"/>
          <ac:spMkLst>
            <pc:docMk/>
            <pc:sldMk cId="3525480650" sldId="2147473030"/>
            <ac:spMk id="62" creationId="{957FD073-7A2D-D3DC-1B16-8F33A3E70509}"/>
          </ac:spMkLst>
        </pc:spChg>
        <pc:spChg chg="del">
          <ac:chgData name="Florey, David" userId="2264625e-430a-4efd-a376-e3313ee958ce" providerId="ADAL" clId="{25EAFE05-BBE8-4366-AAD8-E0354413C9CA}" dt="2024-07-23T22:25:43.216" v="5389" actId="478"/>
          <ac:spMkLst>
            <pc:docMk/>
            <pc:sldMk cId="3525480650" sldId="2147473030"/>
            <ac:spMk id="63" creationId="{722C9227-6854-6D57-5CA9-8530773456B8}"/>
          </ac:spMkLst>
        </pc:spChg>
        <pc:spChg chg="del">
          <ac:chgData name="Florey, David" userId="2264625e-430a-4efd-a376-e3313ee958ce" providerId="ADAL" clId="{25EAFE05-BBE8-4366-AAD8-E0354413C9CA}" dt="2024-07-23T22:25:43.216" v="5389" actId="478"/>
          <ac:spMkLst>
            <pc:docMk/>
            <pc:sldMk cId="3525480650" sldId="2147473030"/>
            <ac:spMk id="77" creationId="{F8AF4317-7B1B-AC5B-F381-3A155ED4A67B}"/>
          </ac:spMkLst>
        </pc:spChg>
        <pc:spChg chg="del">
          <ac:chgData name="Florey, David" userId="2264625e-430a-4efd-a376-e3313ee958ce" providerId="ADAL" clId="{25EAFE05-BBE8-4366-AAD8-E0354413C9CA}" dt="2024-07-23T22:31:16.627" v="5887" actId="478"/>
          <ac:spMkLst>
            <pc:docMk/>
            <pc:sldMk cId="3525480650" sldId="2147473030"/>
            <ac:spMk id="79" creationId="{19581782-5025-6FBF-4B42-9B53A2661AAD}"/>
          </ac:spMkLst>
        </pc:spChg>
        <pc:grpChg chg="mod">
          <ac:chgData name="Florey, David" userId="2264625e-430a-4efd-a376-e3313ee958ce" providerId="ADAL" clId="{25EAFE05-BBE8-4366-AAD8-E0354413C9CA}" dt="2024-07-23T22:31:25.606" v="5892" actId="1076"/>
          <ac:grpSpMkLst>
            <pc:docMk/>
            <pc:sldMk cId="3525480650" sldId="2147473030"/>
            <ac:grpSpMk id="5" creationId="{7DCBA42C-76FF-91F4-4E9A-B30A5F7BE0FE}"/>
          </ac:grpSpMkLst>
        </pc:grpChg>
        <pc:grpChg chg="add mod">
          <ac:chgData name="Florey, David" userId="2264625e-430a-4efd-a376-e3313ee958ce" providerId="ADAL" clId="{25EAFE05-BBE8-4366-AAD8-E0354413C9CA}" dt="2024-07-23T22:30:01.133" v="5660" actId="1076"/>
          <ac:grpSpMkLst>
            <pc:docMk/>
            <pc:sldMk cId="3525480650" sldId="2147473030"/>
            <ac:grpSpMk id="9" creationId="{757FF64E-5597-6EE5-F275-875B7BEE025E}"/>
          </ac:grpSpMkLst>
        </pc:grpChg>
        <pc:grpChg chg="del">
          <ac:chgData name="Florey, David" userId="2264625e-430a-4efd-a376-e3313ee958ce" providerId="ADAL" clId="{25EAFE05-BBE8-4366-AAD8-E0354413C9CA}" dt="2024-07-23T22:25:43.216" v="5389" actId="478"/>
          <ac:grpSpMkLst>
            <pc:docMk/>
            <pc:sldMk cId="3525480650" sldId="2147473030"/>
            <ac:grpSpMk id="56" creationId="{A3E1ACA3-358F-8C31-46BB-06039480D16A}"/>
          </ac:grpSpMkLst>
        </pc:grpChg>
        <pc:grpChg chg="del">
          <ac:chgData name="Florey, David" userId="2264625e-430a-4efd-a376-e3313ee958ce" providerId="ADAL" clId="{25EAFE05-BBE8-4366-AAD8-E0354413C9CA}" dt="2024-07-23T22:25:43.216" v="5389" actId="478"/>
          <ac:grpSpMkLst>
            <pc:docMk/>
            <pc:sldMk cId="3525480650" sldId="2147473030"/>
            <ac:grpSpMk id="76" creationId="{FCC5FC33-6C01-6BA1-BF50-70B024F9FE61}"/>
          </ac:grpSpMkLst>
        </pc:grpChg>
        <pc:picChg chg="del">
          <ac:chgData name="Florey, David" userId="2264625e-430a-4efd-a376-e3313ee958ce" providerId="ADAL" clId="{25EAFE05-BBE8-4366-AAD8-E0354413C9CA}" dt="2024-07-23T22:31:21.287" v="5890" actId="478"/>
          <ac:picMkLst>
            <pc:docMk/>
            <pc:sldMk cId="3525480650" sldId="2147473030"/>
            <ac:picMk id="7" creationId="{A849D06D-2ABC-B4EE-167B-59419C50B0C9}"/>
          </ac:picMkLst>
        </pc:picChg>
        <pc:picChg chg="del">
          <ac:chgData name="Florey, David" userId="2264625e-430a-4efd-a376-e3313ee958ce" providerId="ADAL" clId="{25EAFE05-BBE8-4366-AAD8-E0354413C9CA}" dt="2024-07-23T22:31:20.049" v="5889" actId="478"/>
          <ac:picMkLst>
            <pc:docMk/>
            <pc:sldMk cId="3525480650" sldId="2147473030"/>
            <ac:picMk id="8" creationId="{02D839C2-0E2E-20B5-E978-92F6AFD8FDBB}"/>
          </ac:picMkLst>
        </pc:picChg>
        <pc:picChg chg="del">
          <ac:chgData name="Florey, David" userId="2264625e-430a-4efd-a376-e3313ee958ce" providerId="ADAL" clId="{25EAFE05-BBE8-4366-AAD8-E0354413C9CA}" dt="2024-07-23T22:25:43.216" v="5389" actId="478"/>
          <ac:picMkLst>
            <pc:docMk/>
            <pc:sldMk cId="3525480650" sldId="2147473030"/>
            <ac:picMk id="64" creationId="{A8337FF8-8107-736D-DC32-466BEA1CB305}"/>
          </ac:picMkLst>
        </pc:picChg>
        <pc:picChg chg="del">
          <ac:chgData name="Florey, David" userId="2264625e-430a-4efd-a376-e3313ee958ce" providerId="ADAL" clId="{25EAFE05-BBE8-4366-AAD8-E0354413C9CA}" dt="2024-07-23T22:31:18.157" v="5888" actId="478"/>
          <ac:picMkLst>
            <pc:docMk/>
            <pc:sldMk cId="3525480650" sldId="2147473030"/>
            <ac:picMk id="78" creationId="{3391B3B9-1D45-08F7-D23B-16902B57B774}"/>
          </ac:picMkLst>
        </pc:picChg>
        <pc:cxnChg chg="del">
          <ac:chgData name="Florey, David" userId="2264625e-430a-4efd-a376-e3313ee958ce" providerId="ADAL" clId="{25EAFE05-BBE8-4366-AAD8-E0354413C9CA}" dt="2024-07-23T22:31:22.069" v="5891" actId="478"/>
          <ac:cxnSpMkLst>
            <pc:docMk/>
            <pc:sldMk cId="3525480650" sldId="2147473030"/>
            <ac:cxnSpMk id="10" creationId="{03EDFC41-7EF1-277A-A4CF-460B4994F2B2}"/>
          </ac:cxnSpMkLst>
        </pc:cxnChg>
        <pc:cxnChg chg="mod">
          <ac:chgData name="Florey, David" userId="2264625e-430a-4efd-a376-e3313ee958ce" providerId="ADAL" clId="{25EAFE05-BBE8-4366-AAD8-E0354413C9CA}" dt="2024-07-23T22:25:43.216" v="5389" actId="478"/>
          <ac:cxnSpMkLst>
            <pc:docMk/>
            <pc:sldMk cId="3525480650" sldId="2147473030"/>
            <ac:cxnSpMk id="50" creationId="{488893F5-69F7-B192-FAD2-5D882866F293}"/>
          </ac:cxnSpMkLst>
        </pc:cxnChg>
        <pc:cxnChg chg="mod">
          <ac:chgData name="Florey, David" userId="2264625e-430a-4efd-a376-e3313ee958ce" providerId="ADAL" clId="{25EAFE05-BBE8-4366-AAD8-E0354413C9CA}" dt="2024-07-23T22:25:43.216" v="5389" actId="478"/>
          <ac:cxnSpMkLst>
            <pc:docMk/>
            <pc:sldMk cId="3525480650" sldId="2147473030"/>
            <ac:cxnSpMk id="51" creationId="{08CF7F17-FE9F-7F92-5917-3C64F2645627}"/>
          </ac:cxnSpMkLst>
        </pc:cxnChg>
        <pc:cxnChg chg="del mod">
          <ac:chgData name="Florey, David" userId="2264625e-430a-4efd-a376-e3313ee958ce" providerId="ADAL" clId="{25EAFE05-BBE8-4366-AAD8-E0354413C9CA}" dt="2024-07-23T22:25:43.216" v="5389" actId="478"/>
          <ac:cxnSpMkLst>
            <pc:docMk/>
            <pc:sldMk cId="3525480650" sldId="2147473030"/>
            <ac:cxnSpMk id="59" creationId="{9F236B9E-330A-C958-239E-876A48F73A8C}"/>
          </ac:cxnSpMkLst>
        </pc:cxnChg>
        <pc:cxnChg chg="del mod">
          <ac:chgData name="Florey, David" userId="2264625e-430a-4efd-a376-e3313ee958ce" providerId="ADAL" clId="{25EAFE05-BBE8-4366-AAD8-E0354413C9CA}" dt="2024-07-23T22:25:43.216" v="5389" actId="478"/>
          <ac:cxnSpMkLst>
            <pc:docMk/>
            <pc:sldMk cId="3525480650" sldId="2147473030"/>
            <ac:cxnSpMk id="66" creationId="{C1103AB3-71DC-9375-7921-CBFC85FB5BB6}"/>
          </ac:cxnSpMkLst>
        </pc:cxnChg>
        <pc:cxnChg chg="del mod">
          <ac:chgData name="Florey, David" userId="2264625e-430a-4efd-a376-e3313ee958ce" providerId="ADAL" clId="{25EAFE05-BBE8-4366-AAD8-E0354413C9CA}" dt="2024-07-23T22:25:43.216" v="5389" actId="478"/>
          <ac:cxnSpMkLst>
            <pc:docMk/>
            <pc:sldMk cId="3525480650" sldId="2147473030"/>
            <ac:cxnSpMk id="68" creationId="{0CFFF96A-EADE-9AAC-6BAE-EFAA428F3A40}"/>
          </ac:cxnSpMkLst>
        </pc:cxnChg>
      </pc:sldChg>
      <pc:sldChg chg="del">
        <pc:chgData name="Florey, David" userId="2264625e-430a-4efd-a376-e3313ee958ce" providerId="ADAL" clId="{25EAFE05-BBE8-4366-AAD8-E0354413C9CA}" dt="2024-07-16T23:41:47.760" v="156" actId="47"/>
        <pc:sldMkLst>
          <pc:docMk/>
          <pc:sldMk cId="4178522005" sldId="2147473030"/>
        </pc:sldMkLst>
      </pc:sldChg>
      <pc:sldChg chg="del">
        <pc:chgData name="Florey, David" userId="2264625e-430a-4efd-a376-e3313ee958ce" providerId="ADAL" clId="{25EAFE05-BBE8-4366-AAD8-E0354413C9CA}" dt="2024-07-16T23:41:47.760" v="156" actId="47"/>
        <pc:sldMkLst>
          <pc:docMk/>
          <pc:sldMk cId="1247710375" sldId="2147473031"/>
        </pc:sldMkLst>
      </pc:sldChg>
      <pc:sldChg chg="delSp modSp add mod">
        <pc:chgData name="Florey, David" userId="2264625e-430a-4efd-a376-e3313ee958ce" providerId="ADAL" clId="{25EAFE05-BBE8-4366-AAD8-E0354413C9CA}" dt="2024-07-23T22:33:57.920" v="6250" actId="478"/>
        <pc:sldMkLst>
          <pc:docMk/>
          <pc:sldMk cId="2476073355" sldId="2147473031"/>
        </pc:sldMkLst>
        <pc:spChg chg="mod">
          <ac:chgData name="Florey, David" userId="2264625e-430a-4efd-a376-e3313ee958ce" providerId="ADAL" clId="{25EAFE05-BBE8-4366-AAD8-E0354413C9CA}" dt="2024-07-23T22:33:20.625" v="6177" actId="20577"/>
          <ac:spMkLst>
            <pc:docMk/>
            <pc:sldMk cId="2476073355" sldId="2147473031"/>
            <ac:spMk id="2" creationId="{EE4A143E-007E-0F7D-4D96-AAB337F3403E}"/>
          </ac:spMkLst>
        </pc:spChg>
        <pc:spChg chg="del">
          <ac:chgData name="Florey, David" userId="2264625e-430a-4efd-a376-e3313ee958ce" providerId="ADAL" clId="{25EAFE05-BBE8-4366-AAD8-E0354413C9CA}" dt="2024-07-23T22:33:57.920" v="6250" actId="478"/>
          <ac:spMkLst>
            <pc:docMk/>
            <pc:sldMk cId="2476073355" sldId="2147473031"/>
            <ac:spMk id="3" creationId="{2E24D89E-0B77-0742-4B04-1FC5C5A4666E}"/>
          </ac:spMkLst>
        </pc:spChg>
        <pc:spChg chg="del">
          <ac:chgData name="Florey, David" userId="2264625e-430a-4efd-a376-e3313ee958ce" providerId="ADAL" clId="{25EAFE05-BBE8-4366-AAD8-E0354413C9CA}" dt="2024-07-23T22:33:57.920" v="6250" actId="478"/>
          <ac:spMkLst>
            <pc:docMk/>
            <pc:sldMk cId="2476073355" sldId="2147473031"/>
            <ac:spMk id="4" creationId="{3CC43388-5A37-9565-0040-60CCBA7E2D4F}"/>
          </ac:spMkLst>
        </pc:spChg>
        <pc:spChg chg="del">
          <ac:chgData name="Florey, David" userId="2264625e-430a-4efd-a376-e3313ee958ce" providerId="ADAL" clId="{25EAFE05-BBE8-4366-AAD8-E0354413C9CA}" dt="2024-07-23T22:33:57.920" v="6250" actId="478"/>
          <ac:spMkLst>
            <pc:docMk/>
            <pc:sldMk cId="2476073355" sldId="2147473031"/>
            <ac:spMk id="6" creationId="{4763D4C0-05CB-C25B-0B64-A7FFD5D18A05}"/>
          </ac:spMkLst>
        </pc:spChg>
        <pc:spChg chg="del">
          <ac:chgData name="Florey, David" userId="2264625e-430a-4efd-a376-e3313ee958ce" providerId="ADAL" clId="{25EAFE05-BBE8-4366-AAD8-E0354413C9CA}" dt="2024-07-23T22:33:57.920" v="6250" actId="478"/>
          <ac:spMkLst>
            <pc:docMk/>
            <pc:sldMk cId="2476073355" sldId="2147473031"/>
            <ac:spMk id="33" creationId="{9B20C742-9321-9433-A1DA-BBE3224BA6D8}"/>
          </ac:spMkLst>
        </pc:spChg>
        <pc:spChg chg="del">
          <ac:chgData name="Florey, David" userId="2264625e-430a-4efd-a376-e3313ee958ce" providerId="ADAL" clId="{25EAFE05-BBE8-4366-AAD8-E0354413C9CA}" dt="2024-07-23T22:33:55.210" v="6249" actId="478"/>
          <ac:spMkLst>
            <pc:docMk/>
            <pc:sldMk cId="2476073355" sldId="2147473031"/>
            <ac:spMk id="34" creationId="{9937C07C-7EEC-38F4-21A7-B42741A53002}"/>
          </ac:spMkLst>
        </pc:spChg>
        <pc:spChg chg="del">
          <ac:chgData name="Florey, David" userId="2264625e-430a-4efd-a376-e3313ee958ce" providerId="ADAL" clId="{25EAFE05-BBE8-4366-AAD8-E0354413C9CA}" dt="2024-07-23T22:33:55.210" v="6249" actId="478"/>
          <ac:spMkLst>
            <pc:docMk/>
            <pc:sldMk cId="2476073355" sldId="2147473031"/>
            <ac:spMk id="35" creationId="{B657CC07-74A7-AA15-C797-E26B2A812C9E}"/>
          </ac:spMkLst>
        </pc:spChg>
        <pc:spChg chg="del">
          <ac:chgData name="Florey, David" userId="2264625e-430a-4efd-a376-e3313ee958ce" providerId="ADAL" clId="{25EAFE05-BBE8-4366-AAD8-E0354413C9CA}" dt="2024-07-23T22:33:55.210" v="6249" actId="478"/>
          <ac:spMkLst>
            <pc:docMk/>
            <pc:sldMk cId="2476073355" sldId="2147473031"/>
            <ac:spMk id="36" creationId="{4E3B0988-C164-E9A8-90EF-A7224BB21974}"/>
          </ac:spMkLst>
        </pc:spChg>
        <pc:spChg chg="del">
          <ac:chgData name="Florey, David" userId="2264625e-430a-4efd-a376-e3313ee958ce" providerId="ADAL" clId="{25EAFE05-BBE8-4366-AAD8-E0354413C9CA}" dt="2024-07-23T22:33:55.210" v="6249" actId="478"/>
          <ac:spMkLst>
            <pc:docMk/>
            <pc:sldMk cId="2476073355" sldId="2147473031"/>
            <ac:spMk id="37" creationId="{0A40A032-2A2C-37CD-5C59-DDB13DD5058A}"/>
          </ac:spMkLst>
        </pc:spChg>
        <pc:spChg chg="del">
          <ac:chgData name="Florey, David" userId="2264625e-430a-4efd-a376-e3313ee958ce" providerId="ADAL" clId="{25EAFE05-BBE8-4366-AAD8-E0354413C9CA}" dt="2024-07-23T22:33:55.210" v="6249" actId="478"/>
          <ac:spMkLst>
            <pc:docMk/>
            <pc:sldMk cId="2476073355" sldId="2147473031"/>
            <ac:spMk id="38" creationId="{E2F49E8C-17BD-D51E-3E78-47FC6FD806AE}"/>
          </ac:spMkLst>
        </pc:spChg>
        <pc:spChg chg="mod">
          <ac:chgData name="Florey, David" userId="2264625e-430a-4efd-a376-e3313ee958ce" providerId="ADAL" clId="{25EAFE05-BBE8-4366-AAD8-E0354413C9CA}" dt="2024-07-23T22:33:49.802" v="6248" actId="20577"/>
          <ac:spMkLst>
            <pc:docMk/>
            <pc:sldMk cId="2476073355" sldId="2147473031"/>
            <ac:spMk id="62" creationId="{957FD073-7A2D-D3DC-1B16-8F33A3E70509}"/>
          </ac:spMkLst>
        </pc:spChg>
        <pc:grpChg chg="del">
          <ac:chgData name="Florey, David" userId="2264625e-430a-4efd-a376-e3313ee958ce" providerId="ADAL" clId="{25EAFE05-BBE8-4366-AAD8-E0354413C9CA}" dt="2024-07-23T22:33:55.210" v="6249" actId="478"/>
          <ac:grpSpMkLst>
            <pc:docMk/>
            <pc:sldMk cId="2476073355" sldId="2147473031"/>
            <ac:grpSpMk id="5" creationId="{7DCBA42C-76FF-91F4-4E9A-B30A5F7BE0FE}"/>
          </ac:grpSpMkLst>
        </pc:grpChg>
        <pc:grpChg chg="del">
          <ac:chgData name="Florey, David" userId="2264625e-430a-4efd-a376-e3313ee958ce" providerId="ADAL" clId="{25EAFE05-BBE8-4366-AAD8-E0354413C9CA}" dt="2024-07-23T22:33:57.920" v="6250" actId="478"/>
          <ac:grpSpMkLst>
            <pc:docMk/>
            <pc:sldMk cId="2476073355" sldId="2147473031"/>
            <ac:grpSpMk id="9" creationId="{757FF64E-5597-6EE5-F275-875B7BEE025E}"/>
          </ac:grpSpMkLst>
        </pc:grpChg>
        <pc:cxnChg chg="mod">
          <ac:chgData name="Florey, David" userId="2264625e-430a-4efd-a376-e3313ee958ce" providerId="ADAL" clId="{25EAFE05-BBE8-4366-AAD8-E0354413C9CA}" dt="2024-07-23T22:33:55.210" v="6249" actId="478"/>
          <ac:cxnSpMkLst>
            <pc:docMk/>
            <pc:sldMk cId="2476073355" sldId="2147473031"/>
            <ac:cxnSpMk id="31" creationId="{C18F6241-B828-C8DB-8699-68AB28611475}"/>
          </ac:cxnSpMkLst>
        </pc:cxnChg>
        <pc:cxnChg chg="mod">
          <ac:chgData name="Florey, David" userId="2264625e-430a-4efd-a376-e3313ee958ce" providerId="ADAL" clId="{25EAFE05-BBE8-4366-AAD8-E0354413C9CA}" dt="2024-07-23T22:33:55.210" v="6249" actId="478"/>
          <ac:cxnSpMkLst>
            <pc:docMk/>
            <pc:sldMk cId="2476073355" sldId="2147473031"/>
            <ac:cxnSpMk id="32" creationId="{A4B76EB5-ECBF-39DE-B8C0-6D1E96AB7904}"/>
          </ac:cxnSpMkLst>
        </pc:cxnChg>
        <pc:cxnChg chg="mod">
          <ac:chgData name="Florey, David" userId="2264625e-430a-4efd-a376-e3313ee958ce" providerId="ADAL" clId="{25EAFE05-BBE8-4366-AAD8-E0354413C9CA}" dt="2024-07-23T22:33:55.210" v="6249" actId="478"/>
          <ac:cxnSpMkLst>
            <pc:docMk/>
            <pc:sldMk cId="2476073355" sldId="2147473031"/>
            <ac:cxnSpMk id="48" creationId="{3D8471DA-1544-BA8D-0270-27AA98C784B1}"/>
          </ac:cxnSpMkLst>
        </pc:cxnChg>
        <pc:cxnChg chg="mod">
          <ac:chgData name="Florey, David" userId="2264625e-430a-4efd-a376-e3313ee958ce" providerId="ADAL" clId="{25EAFE05-BBE8-4366-AAD8-E0354413C9CA}" dt="2024-07-23T22:33:55.210" v="6249" actId="478"/>
          <ac:cxnSpMkLst>
            <pc:docMk/>
            <pc:sldMk cId="2476073355" sldId="2147473031"/>
            <ac:cxnSpMk id="49" creationId="{FC58F7E7-0BC9-DA89-367E-41352FD0BBA1}"/>
          </ac:cxnSpMkLst>
        </pc:cxnChg>
        <pc:cxnChg chg="mod">
          <ac:chgData name="Florey, David" userId="2264625e-430a-4efd-a376-e3313ee958ce" providerId="ADAL" clId="{25EAFE05-BBE8-4366-AAD8-E0354413C9CA}" dt="2024-07-23T22:33:55.210" v="6249" actId="478"/>
          <ac:cxnSpMkLst>
            <pc:docMk/>
            <pc:sldMk cId="2476073355" sldId="2147473031"/>
            <ac:cxnSpMk id="52" creationId="{CCEC60EA-2113-93C1-0582-801DA8A2A5D0}"/>
          </ac:cxnSpMkLst>
        </pc:cxnChg>
        <pc:cxnChg chg="mod">
          <ac:chgData name="Florey, David" userId="2264625e-430a-4efd-a376-e3313ee958ce" providerId="ADAL" clId="{25EAFE05-BBE8-4366-AAD8-E0354413C9CA}" dt="2024-07-23T22:33:55.210" v="6249" actId="478"/>
          <ac:cxnSpMkLst>
            <pc:docMk/>
            <pc:sldMk cId="2476073355" sldId="2147473031"/>
            <ac:cxnSpMk id="55" creationId="{BDD2A157-3EBF-1221-272F-867C3F8DA5A3}"/>
          </ac:cxnSpMkLst>
        </pc:cxnChg>
      </pc:sldChg>
      <pc:sldChg chg="del">
        <pc:chgData name="Florey, David" userId="2264625e-430a-4efd-a376-e3313ee958ce" providerId="ADAL" clId="{25EAFE05-BBE8-4366-AAD8-E0354413C9CA}" dt="2024-07-16T23:41:47.760" v="156" actId="47"/>
        <pc:sldMkLst>
          <pc:docMk/>
          <pc:sldMk cId="3682811717" sldId="2147473032"/>
        </pc:sldMkLst>
      </pc:sldChg>
      <pc:sldChg chg="addSp delSp modSp new del mod">
        <pc:chgData name="Florey, David" userId="2264625e-430a-4efd-a376-e3313ee958ce" providerId="ADAL" clId="{25EAFE05-BBE8-4366-AAD8-E0354413C9CA}" dt="2024-07-16T23:41:49.433" v="157" actId="47"/>
        <pc:sldMkLst>
          <pc:docMk/>
          <pc:sldMk cId="1023504642" sldId="2147473033"/>
        </pc:sldMkLst>
        <pc:spChg chg="del">
          <ac:chgData name="Florey, David" userId="2264625e-430a-4efd-a376-e3313ee958ce" providerId="ADAL" clId="{25EAFE05-BBE8-4366-AAD8-E0354413C9CA}" dt="2024-07-16T21:51:39.338" v="3" actId="478"/>
          <ac:spMkLst>
            <pc:docMk/>
            <pc:sldMk cId="1023504642" sldId="2147473033"/>
            <ac:spMk id="2" creationId="{DB8CB710-F8B3-B087-C205-E16CA506CF70}"/>
          </ac:spMkLst>
        </pc:spChg>
        <pc:spChg chg="del">
          <ac:chgData name="Florey, David" userId="2264625e-430a-4efd-a376-e3313ee958ce" providerId="ADAL" clId="{25EAFE05-BBE8-4366-AAD8-E0354413C9CA}" dt="2024-07-16T21:51:41.802" v="4" actId="478"/>
          <ac:spMkLst>
            <pc:docMk/>
            <pc:sldMk cId="1023504642" sldId="2147473033"/>
            <ac:spMk id="3" creationId="{DC694433-2170-A0A2-3473-41EB82B4F005}"/>
          </ac:spMkLst>
        </pc:spChg>
        <pc:spChg chg="add mod">
          <ac:chgData name="Florey, David" userId="2264625e-430a-4efd-a376-e3313ee958ce" providerId="ADAL" clId="{25EAFE05-BBE8-4366-AAD8-E0354413C9CA}" dt="2024-07-16T21:57:01.315" v="34" actId="1076"/>
          <ac:spMkLst>
            <pc:docMk/>
            <pc:sldMk cId="1023504642" sldId="2147473033"/>
            <ac:spMk id="4" creationId="{231635C0-93C9-F287-C664-CB4AF7E31E63}"/>
          </ac:spMkLst>
        </pc:spChg>
        <pc:spChg chg="add mod">
          <ac:chgData name="Florey, David" userId="2264625e-430a-4efd-a376-e3313ee958ce" providerId="ADAL" clId="{25EAFE05-BBE8-4366-AAD8-E0354413C9CA}" dt="2024-07-16T21:58:36.897" v="84" actId="1076"/>
          <ac:spMkLst>
            <pc:docMk/>
            <pc:sldMk cId="1023504642" sldId="2147473033"/>
            <ac:spMk id="5" creationId="{B797C7B6-6F37-77DE-BCE2-04E29D9546FF}"/>
          </ac:spMkLst>
        </pc:spChg>
        <pc:spChg chg="add mod">
          <ac:chgData name="Florey, David" userId="2264625e-430a-4efd-a376-e3313ee958ce" providerId="ADAL" clId="{25EAFE05-BBE8-4366-AAD8-E0354413C9CA}" dt="2024-07-16T21:58:05.175" v="67" actId="207"/>
          <ac:spMkLst>
            <pc:docMk/>
            <pc:sldMk cId="1023504642" sldId="2147473033"/>
            <ac:spMk id="7" creationId="{071B1943-A742-06B9-C500-BB69785701F5}"/>
          </ac:spMkLst>
        </pc:spChg>
        <pc:spChg chg="add mod">
          <ac:chgData name="Florey, David" userId="2264625e-430a-4efd-a376-e3313ee958ce" providerId="ADAL" clId="{25EAFE05-BBE8-4366-AAD8-E0354413C9CA}" dt="2024-07-16T22:01:03.181" v="155" actId="255"/>
          <ac:spMkLst>
            <pc:docMk/>
            <pc:sldMk cId="1023504642" sldId="2147473033"/>
            <ac:spMk id="8" creationId="{6A76BE9B-12CC-83CF-DDDA-CBABA8E33528}"/>
          </ac:spMkLst>
        </pc:spChg>
        <pc:spChg chg="add mod">
          <ac:chgData name="Florey, David" userId="2264625e-430a-4efd-a376-e3313ee958ce" providerId="ADAL" clId="{25EAFE05-BBE8-4366-AAD8-E0354413C9CA}" dt="2024-07-16T22:01:03.181" v="155" actId="255"/>
          <ac:spMkLst>
            <pc:docMk/>
            <pc:sldMk cId="1023504642" sldId="2147473033"/>
            <ac:spMk id="9" creationId="{8F489A0F-3A52-4413-8327-F26F54ACCAE5}"/>
          </ac:spMkLst>
        </pc:spChg>
        <pc:spChg chg="add mod">
          <ac:chgData name="Florey, David" userId="2264625e-430a-4efd-a376-e3313ee958ce" providerId="ADAL" clId="{25EAFE05-BBE8-4366-AAD8-E0354413C9CA}" dt="2024-07-16T22:01:03.181" v="155" actId="255"/>
          <ac:spMkLst>
            <pc:docMk/>
            <pc:sldMk cId="1023504642" sldId="2147473033"/>
            <ac:spMk id="10" creationId="{F9C87025-DF36-8AC1-81A7-876AB4EC1226}"/>
          </ac:spMkLst>
        </pc:spChg>
        <pc:spChg chg="add mod">
          <ac:chgData name="Florey, David" userId="2264625e-430a-4efd-a376-e3313ee958ce" providerId="ADAL" clId="{25EAFE05-BBE8-4366-AAD8-E0354413C9CA}" dt="2024-07-16T22:00:08.418" v="105" actId="1076"/>
          <ac:spMkLst>
            <pc:docMk/>
            <pc:sldMk cId="1023504642" sldId="2147473033"/>
            <ac:spMk id="11" creationId="{D4D45D01-4CD4-9018-8437-B93982C21596}"/>
          </ac:spMkLst>
        </pc:spChg>
        <pc:spChg chg="add mod">
          <ac:chgData name="Florey, David" userId="2264625e-430a-4efd-a376-e3313ee958ce" providerId="ADAL" clId="{25EAFE05-BBE8-4366-AAD8-E0354413C9CA}" dt="2024-07-16T22:01:03.181" v="155" actId="255"/>
          <ac:spMkLst>
            <pc:docMk/>
            <pc:sldMk cId="1023504642" sldId="2147473033"/>
            <ac:spMk id="12" creationId="{379B7470-2352-A124-F7A5-DD86295B50A1}"/>
          </ac:spMkLst>
        </pc:spChg>
        <pc:graphicFrameChg chg="add del mod modGraphic">
          <ac:chgData name="Florey, David" userId="2264625e-430a-4efd-a376-e3313ee958ce" providerId="ADAL" clId="{25EAFE05-BBE8-4366-AAD8-E0354413C9CA}" dt="2024-07-16T21:56:33.934" v="30" actId="1032"/>
          <ac:graphicFrameMkLst>
            <pc:docMk/>
            <pc:sldMk cId="1023504642" sldId="2147473033"/>
            <ac:graphicFrameMk id="6" creationId="{67153EFA-70CB-A9F5-EF3D-20DD7FE53FAD}"/>
          </ac:graphicFrameMkLst>
        </pc:graphicFrameChg>
      </pc:sldChg>
      <pc:sldChg chg="new del">
        <pc:chgData name="Florey, David" userId="2264625e-430a-4efd-a376-e3313ee958ce" providerId="ADAL" clId="{25EAFE05-BBE8-4366-AAD8-E0354413C9CA}" dt="2024-07-16T21:51:00.161" v="1" actId="680"/>
        <pc:sldMkLst>
          <pc:docMk/>
          <pc:sldMk cId="3662635943" sldId="2147473033"/>
        </pc:sldMkLst>
      </pc:sldChg>
      <pc:sldMasterChg chg="del delSldLayout">
        <pc:chgData name="Florey, David" userId="2264625e-430a-4efd-a376-e3313ee958ce" providerId="ADAL" clId="{25EAFE05-BBE8-4366-AAD8-E0354413C9CA}" dt="2024-07-16T23:41:47.760" v="156" actId="47"/>
        <pc:sldMasterMkLst>
          <pc:docMk/>
          <pc:sldMasterMk cId="0" sldId="2147483648"/>
        </pc:sldMasterMkLst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68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69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70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71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72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73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74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75"/>
          </pc:sldLayoutMkLst>
        </pc:sldLayoutChg>
        <pc:sldLayoutChg chg="del">
          <pc:chgData name="Florey, David" userId="2264625e-430a-4efd-a376-e3313ee958ce" providerId="ADAL" clId="{25EAFE05-BBE8-4366-AAD8-E0354413C9CA}" dt="2024-07-16T23:41:47.760" v="156" actId="47"/>
          <pc:sldLayoutMkLst>
            <pc:docMk/>
            <pc:sldMasterMk cId="0" sldId="2147483648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BE3D9-DA75-4B6E-A351-B4200A62DD1C}" type="datetimeFigureOut"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DE461-9606-46AC-95EA-84B269B706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5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DE461-9606-46AC-95EA-84B269B706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D80A-BF19-3222-D7EE-F9777598F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231B4-F18B-D853-4A9D-3CD8E0893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09F1-7BA6-3A49-F83A-9B582002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F5AD-07E1-2036-667B-938540C5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60856-CF11-EA3B-0527-F006AF7A8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68" y="6356350"/>
            <a:ext cx="1808851" cy="3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B5F7-6D5A-6E79-7329-2FB080A4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B122C-7140-F34F-10D9-6EFB03E22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2201-94FA-6789-266E-51DF6FD6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96020E-BDF5-44CA-B1B1-E79B916C146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AA0D-C911-24E8-63E5-2D4E47CE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311C-8E07-9C71-F1A0-7E5D4611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FAD60-A029-0656-E07A-FB0D184BE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06BA1-9A24-A3E6-3CCE-04911E1A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E0B7-FB4D-8003-5234-E8335627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96020E-BDF5-44CA-B1B1-E79B916C146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BD96A-A80A-9D8B-CE45-9F969331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554B-CBAE-E62B-C593-2D366E85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ark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5149"/>
            <a:ext cx="12207200" cy="6913200"/>
          </a:xfrm>
          <a:prstGeom prst="rect">
            <a:avLst/>
          </a:prstGeom>
          <a:solidFill>
            <a:srgbClr val="100F18">
              <a:alpha val="75000"/>
            </a:srgbClr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067" y="1032792"/>
            <a:ext cx="1872968" cy="61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-7649" y="-55149"/>
            <a:ext cx="12207200" cy="12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44367" y="2126667"/>
            <a:ext cx="10564000" cy="2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644367" y="4479867"/>
            <a:ext cx="105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675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ark" type="title">
  <p:cSld name="Title Dar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5149"/>
            <a:ext cx="12207200" cy="6913200"/>
          </a:xfrm>
          <a:prstGeom prst="rect">
            <a:avLst/>
          </a:prstGeom>
          <a:solidFill>
            <a:srgbClr val="100F18">
              <a:alpha val="75000"/>
            </a:srgbClr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067" y="1032792"/>
            <a:ext cx="1872968" cy="61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-7649" y="-55149"/>
            <a:ext cx="12207200" cy="12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44367" y="2126667"/>
            <a:ext cx="10564000" cy="2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644367" y="4479867"/>
            <a:ext cx="105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121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ark Image">
  <p:cSld name="Title Dark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7649" y="1800"/>
            <a:ext cx="12207200" cy="6858000"/>
          </a:xfrm>
          <a:prstGeom prst="rect">
            <a:avLst/>
          </a:prstGeom>
          <a:solidFill>
            <a:srgbClr val="100F18">
              <a:alpha val="75000"/>
            </a:srgbClr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75" y="1032726"/>
            <a:ext cx="2854336" cy="6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-7649" y="0"/>
            <a:ext cx="12207200" cy="12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4367" y="2126667"/>
            <a:ext cx="5294400" cy="2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2"/>
          </p:nvPr>
        </p:nvSpPr>
        <p:spPr>
          <a:xfrm>
            <a:off x="644367" y="4479867"/>
            <a:ext cx="5294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>
            <a:spLocks noGrp="1"/>
          </p:cNvSpPr>
          <p:nvPr>
            <p:ph type="pic" idx="3"/>
          </p:nvPr>
        </p:nvSpPr>
        <p:spPr>
          <a:xfrm>
            <a:off x="6911633" y="1198800"/>
            <a:ext cx="4519200" cy="451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0601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ight Image">
  <p:cSld name="Title Light Imag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76" y="1032726"/>
            <a:ext cx="2854336" cy="6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6911633" y="1198800"/>
            <a:ext cx="4519200" cy="451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5"/>
          <p:cNvSpPr/>
          <p:nvPr/>
        </p:nvSpPr>
        <p:spPr>
          <a:xfrm>
            <a:off x="0" y="0"/>
            <a:ext cx="12207200" cy="12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44367" y="2126667"/>
            <a:ext cx="5294400" cy="2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644367" y="4479867"/>
            <a:ext cx="5294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accent1"/>
              </a:buClr>
              <a:buSzPts val="28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2270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ark Small Image 1">
  <p:cSld name="Title Dark Small Image 1"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975" y="6197675"/>
            <a:ext cx="1753021" cy="3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-7600" y="0"/>
            <a:ext cx="12207200" cy="12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sz="17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15600" y="581433"/>
            <a:ext cx="5687600" cy="5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6508667" y="128700"/>
            <a:ext cx="5687600" cy="672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4341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ight Small Image 1">
  <p:cSld name="Title Light Small Image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976" y="6197675"/>
            <a:ext cx="1753021" cy="3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0" y="0"/>
            <a:ext cx="12207200" cy="12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15600" y="581433"/>
            <a:ext cx="5687600" cy="5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6508667" y="128700"/>
            <a:ext cx="5687600" cy="672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1048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ark" type="secHead">
  <p:cSld name="Section Dark"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9" name="Google Shape;49;p8"/>
          <p:cNvSpPr/>
          <p:nvPr/>
        </p:nvSpPr>
        <p:spPr>
          <a:xfrm>
            <a:off x="0" y="-4567"/>
            <a:ext cx="12207200" cy="84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975" y="6197675"/>
            <a:ext cx="1753021" cy="37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345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 Dark">
  <p:cSld name="4 Image Dark"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5600" y="759533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 Medium"/>
              <a:buNone/>
              <a:defRPr sz="36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 Medium"/>
              <a:buNone/>
              <a:defRPr sz="36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 Medium"/>
              <a:buNone/>
              <a:defRPr sz="36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 Medium"/>
              <a:buNone/>
              <a:defRPr sz="36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 Medium"/>
              <a:buNone/>
              <a:defRPr sz="36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 Medium"/>
              <a:buNone/>
              <a:defRPr sz="36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 Medium"/>
              <a:buNone/>
              <a:defRPr sz="36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 Medium"/>
              <a:buNone/>
              <a:defRPr sz="36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 Medium"/>
              <a:buNone/>
              <a:defRPr sz="36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4" name="Google Shape;54;p9"/>
          <p:cNvSpPr>
            <a:spLocks noGrp="1"/>
          </p:cNvSpPr>
          <p:nvPr>
            <p:ph type="pic" idx="2"/>
          </p:nvPr>
        </p:nvSpPr>
        <p:spPr>
          <a:xfrm>
            <a:off x="612900" y="2633084"/>
            <a:ext cx="2090000" cy="209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9"/>
          <p:cNvSpPr>
            <a:spLocks noGrp="1"/>
          </p:cNvSpPr>
          <p:nvPr>
            <p:ph type="pic" idx="3"/>
          </p:nvPr>
        </p:nvSpPr>
        <p:spPr>
          <a:xfrm>
            <a:off x="3412633" y="2633084"/>
            <a:ext cx="2090000" cy="209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" name="Google Shape;56;p9"/>
          <p:cNvSpPr>
            <a:spLocks noGrp="1"/>
          </p:cNvSpPr>
          <p:nvPr>
            <p:ph type="pic" idx="4"/>
          </p:nvPr>
        </p:nvSpPr>
        <p:spPr>
          <a:xfrm>
            <a:off x="6212367" y="2633084"/>
            <a:ext cx="2090000" cy="209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9"/>
          <p:cNvSpPr>
            <a:spLocks noGrp="1"/>
          </p:cNvSpPr>
          <p:nvPr>
            <p:ph type="pic" idx="5"/>
          </p:nvPr>
        </p:nvSpPr>
        <p:spPr>
          <a:xfrm>
            <a:off x="9012100" y="2633084"/>
            <a:ext cx="2090000" cy="2090000"/>
          </a:xfrm>
          <a:prstGeom prst="ellipse">
            <a:avLst/>
          </a:prstGeom>
          <a:noFill/>
          <a:ln>
            <a:noFill/>
          </a:ln>
        </p:spPr>
      </p:sp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975" y="6197675"/>
            <a:ext cx="1753021" cy="3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0" y="-4567"/>
            <a:ext cx="12207200" cy="84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1591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0382-3AB8-EC21-5119-9733239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1AD4-6B38-9740-354E-E2390327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4247-EBBD-A8D6-5D61-04BF7FEB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E36A-11D3-1C25-70C8-F481D226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E2DD7-138D-A068-9B0E-4943870FD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68" y="6356350"/>
            <a:ext cx="1808851" cy="3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3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 Light">
  <p:cSld name="4 Image Ligh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415600" y="759533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700"/>
              <a:buFont typeface="Open Sans Medium"/>
              <a:buNone/>
              <a:defRPr sz="3600" b="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700"/>
              <a:buFont typeface="Open Sans Medium"/>
              <a:buNone/>
              <a:defRPr sz="3600" b="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700"/>
              <a:buFont typeface="Open Sans Medium"/>
              <a:buNone/>
              <a:defRPr sz="3600" b="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700"/>
              <a:buFont typeface="Open Sans Medium"/>
              <a:buNone/>
              <a:defRPr sz="3600" b="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700"/>
              <a:buFont typeface="Open Sans Medium"/>
              <a:buNone/>
              <a:defRPr sz="3600" b="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700"/>
              <a:buFont typeface="Open Sans Medium"/>
              <a:buNone/>
              <a:defRPr sz="3600" b="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700"/>
              <a:buFont typeface="Open Sans Medium"/>
              <a:buNone/>
              <a:defRPr sz="3600" b="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700"/>
              <a:buFont typeface="Open Sans Medium"/>
              <a:buNone/>
              <a:defRPr sz="3600" b="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700"/>
              <a:buFont typeface="Open Sans Medium"/>
              <a:buNone/>
              <a:defRPr sz="3600" b="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3" name="Google Shape;63;p10"/>
          <p:cNvSpPr/>
          <p:nvPr/>
        </p:nvSpPr>
        <p:spPr>
          <a:xfrm>
            <a:off x="0" y="-4567"/>
            <a:ext cx="12207200" cy="84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967" y="6197665"/>
            <a:ext cx="1150299" cy="3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612900" y="2633084"/>
            <a:ext cx="2090000" cy="209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6" name="Google Shape;66;p10"/>
          <p:cNvSpPr>
            <a:spLocks noGrp="1"/>
          </p:cNvSpPr>
          <p:nvPr>
            <p:ph type="pic" idx="3"/>
          </p:nvPr>
        </p:nvSpPr>
        <p:spPr>
          <a:xfrm>
            <a:off x="3412633" y="2633084"/>
            <a:ext cx="2090000" cy="209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7" name="Google Shape;67;p10"/>
          <p:cNvSpPr>
            <a:spLocks noGrp="1"/>
          </p:cNvSpPr>
          <p:nvPr>
            <p:ph type="pic" idx="4"/>
          </p:nvPr>
        </p:nvSpPr>
        <p:spPr>
          <a:xfrm>
            <a:off x="6212367" y="2633084"/>
            <a:ext cx="2090000" cy="209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8" name="Google Shape;68;p10"/>
          <p:cNvSpPr>
            <a:spLocks noGrp="1"/>
          </p:cNvSpPr>
          <p:nvPr>
            <p:ph type="pic" idx="5"/>
          </p:nvPr>
        </p:nvSpPr>
        <p:spPr>
          <a:xfrm>
            <a:off x="9012100" y="2633084"/>
            <a:ext cx="2090000" cy="2090000"/>
          </a:xfrm>
          <a:prstGeom prst="ellipse">
            <a:avLst/>
          </a:prstGeom>
          <a:noFill/>
          <a:ln>
            <a:noFill/>
          </a:ln>
        </p:spPr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76" y="6197675"/>
            <a:ext cx="1753021" cy="37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769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Light">
  <p:cSld name="Section Ligh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976" y="6197675"/>
            <a:ext cx="1753021" cy="3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/>
          <p:nvPr/>
        </p:nvSpPr>
        <p:spPr>
          <a:xfrm>
            <a:off x="0" y="-4567"/>
            <a:ext cx="12207200" cy="84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6800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">
  <p:cSld name="Key 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15600" y="1495400"/>
            <a:ext cx="5363600" cy="38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4800" b="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8" name="Google Shape;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967" y="6197665"/>
            <a:ext cx="1150299" cy="3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94FF"/>
              </a:solidFill>
            </a:endParaRPr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490267" y="1536633"/>
            <a:ext cx="5286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2"/>
          <p:cNvSpPr/>
          <p:nvPr/>
        </p:nvSpPr>
        <p:spPr>
          <a:xfrm>
            <a:off x="0" y="-4567"/>
            <a:ext cx="12207200" cy="84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63561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 type="twoColTx">
  <p:cSld name="2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48722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2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976" y="6197675"/>
            <a:ext cx="1753021" cy="3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0" y="-4567"/>
            <a:ext cx="12207200" cy="84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7998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Image">
  <p:cSld name="1 Column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3" name="Google Shape;113;p17"/>
          <p:cNvSpPr/>
          <p:nvPr/>
        </p:nvSpPr>
        <p:spPr>
          <a:xfrm>
            <a:off x="0" y="-4567"/>
            <a:ext cx="12207200" cy="84400"/>
          </a:xfrm>
          <a:prstGeom prst="rect">
            <a:avLst/>
          </a:prstGeom>
          <a:gradFill>
            <a:gsLst>
              <a:gs pos="0">
                <a:srgbClr val="0094FF"/>
              </a:gs>
              <a:gs pos="50000">
                <a:srgbClr val="12E2E2"/>
              </a:gs>
              <a:gs pos="100000">
                <a:srgbClr val="003778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>
            <a:spLocks noGrp="1"/>
          </p:cNvSpPr>
          <p:nvPr>
            <p:ph type="pic" idx="2"/>
          </p:nvPr>
        </p:nvSpPr>
        <p:spPr>
          <a:xfrm>
            <a:off x="6917767" y="1554633"/>
            <a:ext cx="4519200" cy="451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15" name="Google Shape;11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976" y="6197675"/>
            <a:ext cx="1753021" cy="37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678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33424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ark 1">
  <p:cSld name="Title Dark 1">
    <p:bg>
      <p:bgPr>
        <a:gradFill>
          <a:gsLst>
            <a:gs pos="0">
              <a:srgbClr val="3D3E5B"/>
            </a:gs>
            <a:gs pos="100000">
              <a:srgbClr val="100F18"/>
            </a:gs>
          </a:gsLst>
          <a:lin ang="0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067" y="1032792"/>
            <a:ext cx="1872968" cy="61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-7600" y="0"/>
            <a:ext cx="12207200" cy="122400"/>
          </a:xfrm>
          <a:prstGeom prst="rect">
            <a:avLst/>
          </a:prstGeom>
          <a:gradFill>
            <a:gsLst>
              <a:gs pos="0">
                <a:srgbClr val="0094FF"/>
              </a:gs>
              <a:gs pos="50000">
                <a:srgbClr val="12E2E2"/>
              </a:gs>
              <a:gs pos="100000">
                <a:srgbClr val="003778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44367" y="2126667"/>
            <a:ext cx="10564000" cy="2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lt1"/>
              </a:buClr>
              <a:buSzPts val="3600"/>
              <a:buFont typeface="Open Sans Medium"/>
              <a:buNone/>
              <a:defRPr sz="4800" b="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 idx="2"/>
          </p:nvPr>
        </p:nvSpPr>
        <p:spPr>
          <a:xfrm>
            <a:off x="644367" y="4479867"/>
            <a:ext cx="105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94FF"/>
              </a:buClr>
              <a:buSzPts val="2800"/>
              <a:buNone/>
              <a:defRPr b="0">
                <a:solidFill>
                  <a:srgbClr val="0094FF"/>
                </a:solidFill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94FF"/>
              </a:buClr>
              <a:buSzPts val="2800"/>
              <a:buNone/>
              <a:defRPr b="0">
                <a:solidFill>
                  <a:srgbClr val="0094FF"/>
                </a:solidFill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94FF"/>
              </a:buClr>
              <a:buSzPts val="2800"/>
              <a:buNone/>
              <a:defRPr b="0">
                <a:solidFill>
                  <a:srgbClr val="0094FF"/>
                </a:solidFill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94FF"/>
              </a:buClr>
              <a:buSzPts val="2800"/>
              <a:buNone/>
              <a:defRPr b="0">
                <a:solidFill>
                  <a:srgbClr val="0094FF"/>
                </a:solidFill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94FF"/>
              </a:buClr>
              <a:buSzPts val="2800"/>
              <a:buNone/>
              <a:defRPr b="0">
                <a:solidFill>
                  <a:srgbClr val="0094FF"/>
                </a:solidFill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94FF"/>
              </a:buClr>
              <a:buSzPts val="2800"/>
              <a:buNone/>
              <a:defRPr b="0">
                <a:solidFill>
                  <a:srgbClr val="0094FF"/>
                </a:solidFill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94FF"/>
              </a:buClr>
              <a:buSzPts val="2800"/>
              <a:buNone/>
              <a:defRPr b="0">
                <a:solidFill>
                  <a:srgbClr val="0094FF"/>
                </a:solidFill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94FF"/>
              </a:buClr>
              <a:buSzPts val="2800"/>
              <a:buNone/>
              <a:defRPr b="0">
                <a:solidFill>
                  <a:srgbClr val="0094FF"/>
                </a:solidFill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rgbClr val="0094FF"/>
              </a:buClr>
              <a:buSzPts val="2800"/>
              <a:buNone/>
              <a:defRPr b="0">
                <a:solidFill>
                  <a:srgbClr val="0094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3109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dt" idx="10"/>
          </p:nvPr>
        </p:nvSpPr>
        <p:spPr>
          <a:xfrm>
            <a:off x="10733103" y="6583680"/>
            <a:ext cx="10824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ftr" idx="11"/>
          </p:nvPr>
        </p:nvSpPr>
        <p:spPr>
          <a:xfrm>
            <a:off x="607381" y="6583680"/>
            <a:ext cx="36272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80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57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Width Dark Background">
  <p:cSld name="Text Full Width Dark Background">
    <p:bg>
      <p:bgPr>
        <a:solidFill>
          <a:srgbClr val="00183C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840" y="6295331"/>
            <a:ext cx="2693085" cy="16074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624840" y="365125"/>
            <a:ext cx="10934000" cy="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10934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2100"/>
              <a:buChar char="●"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667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57189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2267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31789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5" name="Google Shape;185;p28"/>
          <p:cNvCxnSpPr/>
          <p:nvPr/>
        </p:nvCxnSpPr>
        <p:spPr>
          <a:xfrm>
            <a:off x="411480" y="365125"/>
            <a:ext cx="0" cy="6108800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8"/>
          <p:cNvSpPr txBox="1">
            <a:spLocks noGrp="1"/>
          </p:cNvSpPr>
          <p:nvPr>
            <p:ph type="ftr" idx="11"/>
          </p:nvPr>
        </p:nvSpPr>
        <p:spPr>
          <a:xfrm>
            <a:off x="607381" y="6583680"/>
            <a:ext cx="3368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80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067"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lvl="1" indent="0" algn="r" rtl="0">
              <a:spcBef>
                <a:spcPts val="0"/>
              </a:spcBef>
              <a:buNone/>
              <a:defRPr sz="1067"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lvl="2" indent="0" algn="r" rtl="0">
              <a:spcBef>
                <a:spcPts val="0"/>
              </a:spcBef>
              <a:buNone/>
              <a:defRPr sz="1067"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lvl="3" indent="0" algn="r" rtl="0">
              <a:spcBef>
                <a:spcPts val="0"/>
              </a:spcBef>
              <a:buNone/>
              <a:defRPr sz="1067"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lvl="4" indent="0" algn="r" rtl="0">
              <a:spcBef>
                <a:spcPts val="0"/>
              </a:spcBef>
              <a:buNone/>
              <a:defRPr sz="1067"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lvl="5" indent="0" algn="r" rtl="0">
              <a:spcBef>
                <a:spcPts val="0"/>
              </a:spcBef>
              <a:buNone/>
              <a:defRPr sz="1067"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lvl="6" indent="0" algn="r" rtl="0">
              <a:spcBef>
                <a:spcPts val="0"/>
              </a:spcBef>
              <a:buNone/>
              <a:defRPr sz="1067"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lvl="7" indent="0" algn="r" rtl="0">
              <a:spcBef>
                <a:spcPts val="0"/>
              </a:spcBef>
              <a:buNone/>
              <a:defRPr sz="1067"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lvl="8" indent="0" algn="r" rtl="0">
              <a:spcBef>
                <a:spcPts val="0"/>
              </a:spcBef>
              <a:buNone/>
              <a:defRPr sz="1067"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8" name="Google Shape;188;p28"/>
          <p:cNvSpPr txBox="1">
            <a:spLocks noGrp="1"/>
          </p:cNvSpPr>
          <p:nvPr>
            <p:ph type="dt" idx="10"/>
          </p:nvPr>
        </p:nvSpPr>
        <p:spPr>
          <a:xfrm>
            <a:off x="10733103" y="6583680"/>
            <a:ext cx="10824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40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1E46-F4A8-45FE-BA45-C82451849D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1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51A3-05D9-6062-B93B-D26FF62A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BB190-A027-69EA-B724-543481120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D83C3-7E4E-357C-3082-8D2D1013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90FD-F83C-9E35-A0D4-81C1108F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D9D4C-2D32-E070-B778-2A85C3BC5E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68" y="6356350"/>
            <a:ext cx="1808851" cy="3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179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491675"/>
            <a:ext cx="10972800" cy="4653672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23E5-8B42-FBB3-8E22-4702FB67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12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orient="horz" pos="1620">
          <p15:clr>
            <a:srgbClr val="FBAE40"/>
          </p15:clr>
        </p15:guide>
        <p15:guide id="5" pos="180">
          <p15:clr>
            <a:srgbClr val="FBAE40"/>
          </p15:clr>
        </p15:guide>
        <p15:guide id="6" pos="536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1001" y="1491675"/>
            <a:ext cx="5429865" cy="4653672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7" y="1491675"/>
            <a:ext cx="5429865" cy="4653672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54BD7A-EF24-5BA8-71D8-37820661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8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istic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487057"/>
            <a:ext cx="7557731" cy="46582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D73A8-1A02-9040-4814-89E9B5B3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101" y="0"/>
            <a:ext cx="3441700" cy="64008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404670-4FA2-D10A-53E2-CB00FF45773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661400" y="381004"/>
            <a:ext cx="2692400" cy="15239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0" indent="0" algn="ctr">
              <a:buNone/>
              <a:defRPr sz="1400"/>
            </a:lvl2pPr>
            <a:lvl3pPr marL="0" indent="0" algn="ctr">
              <a:buNone/>
              <a:defRPr sz="1200"/>
            </a:lvl3pPr>
            <a:lvl4pPr marL="0" indent="0" algn="ctr">
              <a:buNone/>
              <a:defRPr sz="1100"/>
            </a:lvl4pPr>
            <a:lvl5pPr marL="0" indent="0" algn="ctr"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FE4F53-B95E-409B-6667-2548B9F0AD8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661400" y="2501176"/>
            <a:ext cx="2692400" cy="15239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0" indent="0" algn="ctr">
              <a:buNone/>
              <a:defRPr sz="1400"/>
            </a:lvl2pPr>
            <a:lvl3pPr marL="0" indent="0" algn="ctr">
              <a:buNone/>
              <a:defRPr sz="1200"/>
            </a:lvl3pPr>
            <a:lvl4pPr marL="0" indent="0" algn="ctr">
              <a:buNone/>
              <a:defRPr sz="1100"/>
            </a:lvl4pPr>
            <a:lvl5pPr marL="0" indent="0" algn="ctr"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913E3-8E6F-2478-E6D6-4E7700F522D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661400" y="4621348"/>
            <a:ext cx="2692400" cy="15239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0" indent="0" algn="ctr">
              <a:buNone/>
              <a:defRPr sz="1400"/>
            </a:lvl2pPr>
            <a:lvl3pPr marL="0" indent="0" algn="ctr">
              <a:buNone/>
              <a:defRPr sz="1200"/>
            </a:lvl3pPr>
            <a:lvl4pPr marL="0" indent="0" algn="ctr">
              <a:buNone/>
              <a:defRPr sz="1100"/>
            </a:lvl4pPr>
            <a:lvl5pPr marL="0" indent="0" algn="ctr">
              <a:buNone/>
              <a:defRPr sz="105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076A10-3D56-FCAB-785E-70B2C43D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76841"/>
            <a:ext cx="7557731" cy="10895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orient="horz" pos="1620">
          <p15:clr>
            <a:srgbClr val="FBAE40"/>
          </p15:clr>
        </p15:guide>
        <p15:guide id="5" pos="180">
          <p15:clr>
            <a:srgbClr val="FBAE40"/>
          </p15:clr>
        </p15:guide>
        <p15:guide id="6" pos="536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985E18D1-9EC6-BEC7-331A-44C8433AE0B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109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8706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79931" y="397766"/>
            <a:ext cx="11010816" cy="580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32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931" y="1252831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8FE4-F5D4-05EC-FCCF-154AAB50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F213-A51D-FC76-D4AD-5293276ED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5E2CF-A1DB-159E-429B-18C1B437D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96D15-356E-29DE-F090-B2A93DB4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5D258-01A8-6740-D3A0-75BF3B05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14B95-9C78-6BE6-9CEB-ABD0356493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68" y="6356350"/>
            <a:ext cx="1808851" cy="3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648C-8A0A-5A6A-ADB6-E499C055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2F281-FF21-D75C-738A-6D2CE6E0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DF270-8AAB-F906-D3DC-4A8172B3A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42B7F-A8EA-19AC-5F4A-4B7D320E7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928F9-746A-F7B5-F01B-88760EB17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203BC-CA97-82AE-1512-8CA362B4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1FFD6-F988-3853-18EB-6231CCC6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237B54-90F7-5FD7-BBC7-CB4E2C26D3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68" y="6356350"/>
            <a:ext cx="1808851" cy="3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9BA7-1B1A-AEB7-0311-CCB7911F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92F7-9428-DB36-1016-AA39462E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B7B4D-1682-1529-C844-87C5F851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DE676-75A8-DD76-31C5-51F2AC016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68" y="6356350"/>
            <a:ext cx="1808851" cy="3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36EC5-DF50-CAD0-C325-66917A97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8B8BB-E901-C40E-4651-9349A65B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669E3-01E5-D927-0938-80E074DB69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68" y="6356350"/>
            <a:ext cx="1808851" cy="3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5F6D-3D0A-B4CE-445A-C68AA82D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1840-7546-3724-638B-1BA9809B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1F6E8-F1C2-A1E3-9606-AD662D8BA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135C6-CA42-E143-B1C6-BE61F9F8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F1CE-71A0-B14C-125B-0CBE4B64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76C6B-4513-080A-13FB-072E35917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68" y="6356350"/>
            <a:ext cx="1808851" cy="3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8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3B90-C458-B2B0-3194-A1C66F22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14EBC-E3B8-87D9-B064-DE9E216BD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B9D39-BC71-4E8D-3FF4-C246B8D7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9B34E-F14D-0DEA-ACCE-D50E9998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8586-0DEC-13CD-4BBD-6B24694A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3B71A-6108-ED30-885E-4E1433B4D6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68" y="6356350"/>
            <a:ext cx="1808851" cy="3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7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C7747-9091-C5C5-792D-B3A2A630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35F67-58F6-99C1-4918-22BEE120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AAED1-6771-5948-293C-A32C29C9C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BF9B-9749-7C95-3A3D-36E65AF85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76A62-1114-4F94-BEF4-66C4AF1037C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3A60-C018-9BF7-9028-4A93A3A363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7368" y="6356350"/>
            <a:ext cx="1808851" cy="3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0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800"/>
              <a:buFont typeface="Open Sans Medium"/>
              <a:buNone/>
              <a:defRPr sz="280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800"/>
              <a:buFont typeface="Open Sans Medium"/>
              <a:buNone/>
              <a:defRPr sz="280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800"/>
              <a:buFont typeface="Open Sans Medium"/>
              <a:buNone/>
              <a:defRPr sz="280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800"/>
              <a:buFont typeface="Open Sans Medium"/>
              <a:buNone/>
              <a:defRPr sz="280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800"/>
              <a:buFont typeface="Open Sans Medium"/>
              <a:buNone/>
              <a:defRPr sz="280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800"/>
              <a:buFont typeface="Open Sans Medium"/>
              <a:buNone/>
              <a:defRPr sz="280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800"/>
              <a:buFont typeface="Open Sans Medium"/>
              <a:buNone/>
              <a:defRPr sz="280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800"/>
              <a:buFont typeface="Open Sans Medium"/>
              <a:buNone/>
              <a:defRPr sz="280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D3E5B"/>
              </a:buClr>
              <a:buSzPts val="2800"/>
              <a:buFont typeface="Open Sans Medium"/>
              <a:buNone/>
              <a:defRPr sz="2800">
                <a:solidFill>
                  <a:srgbClr val="3D3E5B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67">
                <a:solidFill>
                  <a:schemeClr val="dk2"/>
                </a:solidFill>
              </a:defRPr>
            </a:lvl1pPr>
            <a:lvl2pPr lvl="1" algn="r" rtl="0">
              <a:buNone/>
              <a:defRPr sz="1067">
                <a:solidFill>
                  <a:schemeClr val="dk2"/>
                </a:solidFill>
              </a:defRPr>
            </a:lvl2pPr>
            <a:lvl3pPr lvl="2" algn="r" rtl="0">
              <a:buNone/>
              <a:defRPr sz="1067">
                <a:solidFill>
                  <a:schemeClr val="dk2"/>
                </a:solidFill>
              </a:defRPr>
            </a:lvl3pPr>
            <a:lvl4pPr lvl="3" algn="r" rtl="0">
              <a:buNone/>
              <a:defRPr sz="1067">
                <a:solidFill>
                  <a:schemeClr val="dk2"/>
                </a:solidFill>
              </a:defRPr>
            </a:lvl4pPr>
            <a:lvl5pPr lvl="4" algn="r" rtl="0">
              <a:buNone/>
              <a:defRPr sz="1067">
                <a:solidFill>
                  <a:schemeClr val="dk2"/>
                </a:solidFill>
              </a:defRPr>
            </a:lvl5pPr>
            <a:lvl6pPr lvl="5" algn="r" rtl="0">
              <a:buNone/>
              <a:defRPr sz="1067">
                <a:solidFill>
                  <a:schemeClr val="dk2"/>
                </a:solidFill>
              </a:defRPr>
            </a:lvl6pPr>
            <a:lvl7pPr lvl="6" algn="r" rtl="0">
              <a:buNone/>
              <a:defRPr sz="1067">
                <a:solidFill>
                  <a:schemeClr val="dk2"/>
                </a:solidFill>
              </a:defRPr>
            </a:lvl7pPr>
            <a:lvl8pPr lvl="7" algn="r" rtl="0">
              <a:buNone/>
              <a:defRPr sz="1067">
                <a:solidFill>
                  <a:schemeClr val="dk2"/>
                </a:solidFill>
              </a:defRPr>
            </a:lvl8pPr>
            <a:lvl9pPr lvl="8" algn="r" rtl="0">
              <a:buNone/>
              <a:defRPr sz="1067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28041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CBC63E-050B-9903-AE92-DE61B5AC162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44367" y="4723440"/>
            <a:ext cx="10564000" cy="1242205"/>
          </a:xfr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End User Working Group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C634DA5-4B80-0CC1-0151-9084F34F2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367" y="2187756"/>
            <a:ext cx="10160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7C5F-8BDB-8114-20A6-A6FBE520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CE6F4-0DFA-5893-4614-F6CF45EB4586}"/>
              </a:ext>
            </a:extLst>
          </p:cNvPr>
          <p:cNvSpPr txBox="1"/>
          <p:nvPr/>
        </p:nvSpPr>
        <p:spPr>
          <a:xfrm>
            <a:off x="1164772" y="1815695"/>
            <a:ext cx="9194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OPEA End User Working Group aims to provide useful insights (via well-documented, real-world, industry-specific use cases)to the OPEA development team such that they may turn those insights into new features and capabilities of OPEA that end users will immediately be able to use.</a:t>
            </a:r>
          </a:p>
        </p:txBody>
      </p:sp>
    </p:spTree>
    <p:extLst>
      <p:ext uri="{BB962C8B-B14F-4D97-AF65-F5344CB8AC3E}">
        <p14:creationId xmlns:p14="http://schemas.microsoft.com/office/powerpoint/2010/main" val="377113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9BAF-FC05-303D-601B-DF27960D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56F69-3567-040E-7E93-C869A8BEF595}"/>
              </a:ext>
            </a:extLst>
          </p:cNvPr>
          <p:cNvSpPr txBox="1"/>
          <p:nvPr/>
        </p:nvSpPr>
        <p:spPr>
          <a:xfrm>
            <a:off x="838200" y="1894114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Utilizing a use case analysis framework, the End User Working Group will provide detailed use cases that include at least: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Personas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use case without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AI can be used and 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breakdown of changes to systems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376900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5235-C95F-8C84-6789-86A13621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80" y="167927"/>
            <a:ext cx="7318817" cy="1325563"/>
          </a:xfrm>
        </p:spPr>
        <p:txBody>
          <a:bodyPr/>
          <a:lstStyle/>
          <a:p>
            <a:r>
              <a:rPr lang="en-US" dirty="0"/>
              <a:t>Use Case Analysis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74A34-155D-66DC-4F45-BD8C3F773122}"/>
              </a:ext>
            </a:extLst>
          </p:cNvPr>
          <p:cNvSpPr/>
          <p:nvPr/>
        </p:nvSpPr>
        <p:spPr>
          <a:xfrm>
            <a:off x="3169876" y="2408222"/>
            <a:ext cx="1638677" cy="9053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C6103-BC66-D2F8-0415-CAD884DA52C4}"/>
              </a:ext>
            </a:extLst>
          </p:cNvPr>
          <p:cNvSpPr/>
          <p:nvPr/>
        </p:nvSpPr>
        <p:spPr>
          <a:xfrm rot="5400000">
            <a:off x="4631258" y="2666248"/>
            <a:ext cx="905344" cy="389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FC154B8E-A654-F671-6C25-2287768AE6A4}"/>
              </a:ext>
            </a:extLst>
          </p:cNvPr>
          <p:cNvSpPr/>
          <p:nvPr/>
        </p:nvSpPr>
        <p:spPr>
          <a:xfrm>
            <a:off x="3735717" y="4065005"/>
            <a:ext cx="941560" cy="90534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 DB</a:t>
            </a:r>
          </a:p>
        </p:txBody>
      </p:sp>
      <p:pic>
        <p:nvPicPr>
          <p:cNvPr id="9" name="Graphic 8" descr="Repeat with solid fill">
            <a:extLst>
              <a:ext uri="{FF2B5EF4-FFF2-40B4-BE49-F238E27FC236}">
                <a16:creationId xmlns:a16="http://schemas.microsoft.com/office/drawing/2014/main" id="{248D2AFE-E02E-50EB-8A23-59D8AC815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7982" y="3404102"/>
            <a:ext cx="660903" cy="660903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97313E5-32D3-497A-EFBF-F817C8067632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3722138" y="3580645"/>
            <a:ext cx="751437" cy="2172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C931C8BC-0678-FF75-915D-D968AD976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4690" y="2405957"/>
            <a:ext cx="723215" cy="72321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04A8825-A212-6FCD-233D-B61BAB31728F}"/>
              </a:ext>
            </a:extLst>
          </p:cNvPr>
          <p:cNvSpPr/>
          <p:nvPr/>
        </p:nvSpPr>
        <p:spPr>
          <a:xfrm>
            <a:off x="6429123" y="4191750"/>
            <a:ext cx="1294643" cy="778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4FBC1FE-432E-9019-5BB6-475C46C76897}"/>
              </a:ext>
            </a:extLst>
          </p:cNvPr>
          <p:cNvCxnSpPr>
            <a:endCxn id="20" idx="1"/>
          </p:cNvCxnSpPr>
          <p:nvPr/>
        </p:nvCxnSpPr>
        <p:spPr>
          <a:xfrm>
            <a:off x="4808553" y="4517677"/>
            <a:ext cx="1620570" cy="633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58D03CE9-0EF9-3F0B-08EF-AD0532EA6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8527" y="4123849"/>
            <a:ext cx="914400" cy="9144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7207A-A59C-61EE-711F-FE05954E19B7}"/>
              </a:ext>
            </a:extLst>
          </p:cNvPr>
          <p:cNvCxnSpPr>
            <a:cxnSpLocks/>
            <a:stCxn id="20" idx="0"/>
            <a:endCxn id="5" idx="0"/>
          </p:cNvCxnSpPr>
          <p:nvPr/>
        </p:nvCxnSpPr>
        <p:spPr>
          <a:xfrm rot="16200000" flipV="1">
            <a:off x="5512086" y="2627391"/>
            <a:ext cx="1330853" cy="1797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EBC3346-4A9E-F715-6A8E-D714FCA6854C}"/>
              </a:ext>
            </a:extLst>
          </p:cNvPr>
          <p:cNvSpPr/>
          <p:nvPr/>
        </p:nvSpPr>
        <p:spPr>
          <a:xfrm>
            <a:off x="2794424" y="2701060"/>
            <a:ext cx="280878" cy="31967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681D8DD-CE49-F99C-F5CF-7599BEBF1A28}"/>
              </a:ext>
            </a:extLst>
          </p:cNvPr>
          <p:cNvSpPr/>
          <p:nvPr/>
        </p:nvSpPr>
        <p:spPr>
          <a:xfrm rot="10800000">
            <a:off x="7867649" y="4421214"/>
            <a:ext cx="280878" cy="319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1BFDB9-84C6-D0E8-4DB6-2C7342DF160E}"/>
              </a:ext>
            </a:extLst>
          </p:cNvPr>
          <p:cNvSpPr txBox="1"/>
          <p:nvPr/>
        </p:nvSpPr>
        <p:spPr>
          <a:xfrm>
            <a:off x="7723765" y="247250"/>
            <a:ext cx="4289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introduction of LLMs requires two things:</a:t>
            </a:r>
          </a:p>
          <a:p>
            <a:pPr marL="342900" indent="-342900">
              <a:buAutoNum type="arabicParenR"/>
            </a:pPr>
            <a:r>
              <a:rPr lang="en-US" sz="1200" dirty="0"/>
              <a:t>Transforming data out of traditional systems into a form LLMs can understand in a timely fashion</a:t>
            </a:r>
          </a:p>
          <a:p>
            <a:pPr marL="342900" indent="-342900">
              <a:buAutoNum type="arabicParenR"/>
            </a:pPr>
            <a:r>
              <a:rPr lang="en-US" sz="1200" dirty="0"/>
              <a:t>Enabling LLMs to control traditional systems via APIs/DB Queries</a:t>
            </a:r>
          </a:p>
        </p:txBody>
      </p:sp>
      <p:sp>
        <p:nvSpPr>
          <p:cNvPr id="39" name="Arrow: Curved Up 38">
            <a:extLst>
              <a:ext uri="{FF2B5EF4-FFF2-40B4-BE49-F238E27FC236}">
                <a16:creationId xmlns:a16="http://schemas.microsoft.com/office/drawing/2014/main" id="{7F27A7C3-6375-9B64-A530-1F8054CDEEC3}"/>
              </a:ext>
            </a:extLst>
          </p:cNvPr>
          <p:cNvSpPr/>
          <p:nvPr/>
        </p:nvSpPr>
        <p:spPr>
          <a:xfrm>
            <a:off x="7076444" y="5061169"/>
            <a:ext cx="1662545" cy="51407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0" name="Graphic 39" descr="Repeat with solid fill">
            <a:extLst>
              <a:ext uri="{FF2B5EF4-FFF2-40B4-BE49-F238E27FC236}">
                <a16:creationId xmlns:a16="http://schemas.microsoft.com/office/drawing/2014/main" id="{A6940D52-F248-5AE5-5F4E-36A36203B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3993" y="4218911"/>
            <a:ext cx="660903" cy="66090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C96AEF9-8960-AFA1-F185-E3690B0A0307}"/>
              </a:ext>
            </a:extLst>
          </p:cNvPr>
          <p:cNvSpPr txBox="1"/>
          <p:nvPr/>
        </p:nvSpPr>
        <p:spPr>
          <a:xfrm>
            <a:off x="195942" y="3520102"/>
            <a:ext cx="299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Refresh to keep vector DB synchronized to traditional system as single source of truth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B6084A-9A78-C329-B698-C2B1A53972F2}"/>
              </a:ext>
            </a:extLst>
          </p:cNvPr>
          <p:cNvSpPr txBox="1"/>
          <p:nvPr/>
        </p:nvSpPr>
        <p:spPr>
          <a:xfrm>
            <a:off x="4798745" y="4920061"/>
            <a:ext cx="2137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LLM will retrieve more context as needed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7ABCD6-4DAD-A365-212D-83DA824B0451}"/>
              </a:ext>
            </a:extLst>
          </p:cNvPr>
          <p:cNvSpPr/>
          <p:nvPr/>
        </p:nvSpPr>
        <p:spPr>
          <a:xfrm>
            <a:off x="3009254" y="5698659"/>
            <a:ext cx="5889453" cy="258519"/>
          </a:xfrm>
          <a:prstGeom prst="rect">
            <a:avLst/>
          </a:prstGeom>
          <a:gradFill flip="none" rotWithShape="1">
            <a:gsLst>
              <a:gs pos="44000">
                <a:schemeClr val="accent6">
                  <a:tint val="66000"/>
                  <a:satMod val="16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Supporting Infrastructure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0819-D29B-5F5A-39A9-A11DF0355DA0}"/>
              </a:ext>
            </a:extLst>
          </p:cNvPr>
          <p:cNvSpPr txBox="1"/>
          <p:nvPr/>
        </p:nvSpPr>
        <p:spPr>
          <a:xfrm>
            <a:off x="7723765" y="1227648"/>
            <a:ext cx="428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things in green change because of industry use cases</a:t>
            </a:r>
          </a:p>
          <a:p>
            <a:r>
              <a:rPr lang="en-US" sz="1200" dirty="0"/>
              <a:t>The things in blue change because of performance nuances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E912EB-9A1E-89CE-EB01-9529BA119EB4}"/>
              </a:ext>
            </a:extLst>
          </p:cNvPr>
          <p:cNvSpPr/>
          <p:nvPr/>
        </p:nvSpPr>
        <p:spPr>
          <a:xfrm>
            <a:off x="3169876" y="1370446"/>
            <a:ext cx="1638677" cy="6190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Influences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D22FE13-DA73-1895-2505-BB1B17365BFA}"/>
              </a:ext>
            </a:extLst>
          </p:cNvPr>
          <p:cNvSpPr/>
          <p:nvPr/>
        </p:nvSpPr>
        <p:spPr>
          <a:xfrm rot="5400000">
            <a:off x="3848885" y="2033939"/>
            <a:ext cx="280878" cy="31967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43E-007E-0F7D-4D96-AAB337F3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77446" cy="1325563"/>
          </a:xfrm>
        </p:spPr>
        <p:txBody>
          <a:bodyPr/>
          <a:lstStyle/>
          <a:p>
            <a:r>
              <a:rPr lang="en-US" dirty="0"/>
              <a:t>Traditional Systems Analysis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7FD073-7A2D-D3DC-1B16-8F33A3E70509}"/>
              </a:ext>
            </a:extLst>
          </p:cNvPr>
          <p:cNvSpPr txBox="1"/>
          <p:nvPr/>
        </p:nvSpPr>
        <p:spPr>
          <a:xfrm>
            <a:off x="838200" y="1229023"/>
            <a:ext cx="724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set of processes and movement of data without RAG or generative AI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CBA42C-76FF-91F4-4E9A-B30A5F7BE0FE}"/>
              </a:ext>
            </a:extLst>
          </p:cNvPr>
          <p:cNvGrpSpPr/>
          <p:nvPr/>
        </p:nvGrpSpPr>
        <p:grpSpPr>
          <a:xfrm>
            <a:off x="1385889" y="2683197"/>
            <a:ext cx="2640946" cy="929268"/>
            <a:chOff x="8518209" y="2278248"/>
            <a:chExt cx="2640946" cy="9292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9152EB-42E2-9BB5-771D-53C51982EB59}"/>
                </a:ext>
              </a:extLst>
            </p:cNvPr>
            <p:cNvSpPr/>
            <p:nvPr/>
          </p:nvSpPr>
          <p:spPr>
            <a:xfrm>
              <a:off x="8928539" y="2278248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D5322C-FFA0-2656-9420-84D5CCBD2D5F}"/>
                </a:ext>
              </a:extLst>
            </p:cNvPr>
            <p:cNvSpPr/>
            <p:nvPr/>
          </p:nvSpPr>
          <p:spPr>
            <a:xfrm>
              <a:off x="8518209" y="2857564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5FD0A5-6C6C-3ED0-5A95-CB582BFBA771}"/>
                </a:ext>
              </a:extLst>
            </p:cNvPr>
            <p:cNvSpPr/>
            <p:nvPr/>
          </p:nvSpPr>
          <p:spPr>
            <a:xfrm>
              <a:off x="9361288" y="2848389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3EB555-CAEE-E32B-AFB0-2B85DAD731F4}"/>
                </a:ext>
              </a:extLst>
            </p:cNvPr>
            <p:cNvSpPr/>
            <p:nvPr/>
          </p:nvSpPr>
          <p:spPr>
            <a:xfrm>
              <a:off x="10204367" y="2861452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BA8044-9E49-C865-CC83-08F4D759B7EE}"/>
                </a:ext>
              </a:extLst>
            </p:cNvPr>
            <p:cNvSpPr/>
            <p:nvPr/>
          </p:nvSpPr>
          <p:spPr>
            <a:xfrm>
              <a:off x="9361288" y="2862834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18F6241-B828-C8DB-8699-68AB28611475}"/>
                </a:ext>
              </a:extLst>
            </p:cNvPr>
            <p:cNvCxnSpPr>
              <a:stCxn id="18" idx="1"/>
              <a:endCxn id="26" idx="0"/>
            </p:cNvCxnSpPr>
            <p:nvPr/>
          </p:nvCxnSpPr>
          <p:spPr>
            <a:xfrm rot="10800000" flipV="1">
              <a:off x="8708459" y="2450588"/>
              <a:ext cx="220081" cy="40697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4B76EB5-ECBF-39DE-B8C0-6D1E96AB7904}"/>
                </a:ext>
              </a:extLst>
            </p:cNvPr>
            <p:cNvCxnSpPr>
              <a:cxnSpLocks/>
              <a:stCxn id="18" idx="3"/>
              <a:endCxn id="29" idx="0"/>
            </p:cNvCxnSpPr>
            <p:nvPr/>
          </p:nvCxnSpPr>
          <p:spPr>
            <a:xfrm>
              <a:off x="9309036" y="2450589"/>
              <a:ext cx="242501" cy="41224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D8471DA-1544-BA8D-0270-27AA98C784B1}"/>
                </a:ext>
              </a:extLst>
            </p:cNvPr>
            <p:cNvCxnSpPr>
              <a:stCxn id="26" idx="3"/>
              <a:endCxn id="29" idx="1"/>
            </p:cNvCxnSpPr>
            <p:nvPr/>
          </p:nvCxnSpPr>
          <p:spPr>
            <a:xfrm>
              <a:off x="8898706" y="3029905"/>
              <a:ext cx="462582" cy="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C58F7E7-0BC9-DA89-367E-41352FD0BBA1}"/>
                </a:ext>
              </a:extLst>
            </p:cNvPr>
            <p:cNvCxnSpPr>
              <a:cxnSpLocks/>
              <a:stCxn id="29" idx="3"/>
              <a:endCxn id="28" idx="1"/>
            </p:cNvCxnSpPr>
            <p:nvPr/>
          </p:nvCxnSpPr>
          <p:spPr>
            <a:xfrm flipV="1">
              <a:off x="9741785" y="3033793"/>
              <a:ext cx="462582" cy="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CCEC60EA-2113-93C1-0582-801DA8A2A5D0}"/>
                </a:ext>
              </a:extLst>
            </p:cNvPr>
            <p:cNvCxnSpPr>
              <a:cxnSpLocks/>
              <a:stCxn id="28" idx="0"/>
              <a:endCxn id="18" idx="0"/>
            </p:cNvCxnSpPr>
            <p:nvPr/>
          </p:nvCxnSpPr>
          <p:spPr>
            <a:xfrm rot="16200000" flipV="1">
              <a:off x="9465100" y="1931936"/>
              <a:ext cx="583204" cy="1275828"/>
            </a:xfrm>
            <a:prstGeom prst="bentConnector3">
              <a:avLst>
                <a:gd name="adj1" fmla="val 13919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DD2A157-3EBF-1221-272F-867C3F8DA5A3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0584864" y="3033793"/>
              <a:ext cx="5742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Magnifying glass outline">
            <a:extLst>
              <a:ext uri="{FF2B5EF4-FFF2-40B4-BE49-F238E27FC236}">
                <a16:creationId xmlns:a16="http://schemas.microsoft.com/office/drawing/2014/main" id="{A849D06D-2ABC-B4EE-167B-59419C50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252" y="3270293"/>
            <a:ext cx="605922" cy="605922"/>
          </a:xfrm>
          <a:prstGeom prst="rect">
            <a:avLst/>
          </a:prstGeom>
        </p:spPr>
      </p:pic>
      <p:pic>
        <p:nvPicPr>
          <p:cNvPr id="8" name="Graphic 7" descr="Magnifying glass outline">
            <a:extLst>
              <a:ext uri="{FF2B5EF4-FFF2-40B4-BE49-F238E27FC236}">
                <a16:creationId xmlns:a16="http://schemas.microsoft.com/office/drawing/2014/main" id="{02D839C2-0E2E-20B5-E978-92F6AFD8F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767" y="3304234"/>
            <a:ext cx="605922" cy="6059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DFC41-7EF1-277A-A4CF-460B4994F2B2}"/>
              </a:ext>
            </a:extLst>
          </p:cNvPr>
          <p:cNvCxnSpPr/>
          <p:nvPr/>
        </p:nvCxnSpPr>
        <p:spPr>
          <a:xfrm>
            <a:off x="2075213" y="3876215"/>
            <a:ext cx="0" cy="774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BBF7C2-4FA6-0324-7ABB-95B77AF2C918}"/>
              </a:ext>
            </a:extLst>
          </p:cNvPr>
          <p:cNvSpPr txBox="1"/>
          <p:nvPr/>
        </p:nvSpPr>
        <p:spPr>
          <a:xfrm>
            <a:off x="958151" y="4650377"/>
            <a:ext cx="4988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the movement of data from one system to the next – where can AI reduce friction or increase productivity?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305CB-A331-6D2E-F4E3-94AAA2005957}"/>
              </a:ext>
            </a:extLst>
          </p:cNvPr>
          <p:cNvSpPr txBox="1"/>
          <p:nvPr/>
        </p:nvSpPr>
        <p:spPr>
          <a:xfrm>
            <a:off x="3779727" y="3607195"/>
            <a:ext cx="420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the data itself - which data should be tokenized and embeddings created?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CADF8-A853-F33E-C0F5-92D382749ABC}"/>
              </a:ext>
            </a:extLst>
          </p:cNvPr>
          <p:cNvCxnSpPr/>
          <p:nvPr/>
        </p:nvCxnSpPr>
        <p:spPr>
          <a:xfrm>
            <a:off x="8294914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3B657C-8DDA-288E-C774-76B679704019}"/>
              </a:ext>
            </a:extLst>
          </p:cNvPr>
          <p:cNvSpPr txBox="1"/>
          <p:nvPr/>
        </p:nvSpPr>
        <p:spPr>
          <a:xfrm>
            <a:off x="9128511" y="180459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in Finance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8EC475-2A3D-F5E3-9C65-7C3F48C03968}"/>
              </a:ext>
            </a:extLst>
          </p:cNvPr>
          <p:cNvSpPr txBox="1"/>
          <p:nvPr/>
        </p:nvSpPr>
        <p:spPr>
          <a:xfrm>
            <a:off x="9382849" y="759858"/>
            <a:ext cx="196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Account Management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3E1ACA3-358F-8C31-46BB-06039480D16A}"/>
              </a:ext>
            </a:extLst>
          </p:cNvPr>
          <p:cNvGrpSpPr/>
          <p:nvPr/>
        </p:nvGrpSpPr>
        <p:grpSpPr>
          <a:xfrm>
            <a:off x="9311608" y="1027906"/>
            <a:ext cx="1701615" cy="2206736"/>
            <a:chOff x="9513420" y="1097498"/>
            <a:chExt cx="1701615" cy="22067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C2872E-6126-F5FB-A6C5-63A5107C4EDB}"/>
                </a:ext>
              </a:extLst>
            </p:cNvPr>
            <p:cNvSpPr/>
            <p:nvPr/>
          </p:nvSpPr>
          <p:spPr>
            <a:xfrm>
              <a:off x="10262396" y="1830639"/>
              <a:ext cx="380497" cy="24622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User with solid fill">
              <a:extLst>
                <a:ext uri="{FF2B5EF4-FFF2-40B4-BE49-F238E27FC236}">
                  <a16:creationId xmlns:a16="http://schemas.microsoft.com/office/drawing/2014/main" id="{70B06F63-6200-32B0-4706-35F4F400D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62396" y="1097498"/>
              <a:ext cx="390017" cy="39001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87AAE8-A6CC-1246-C3AC-35954436CF75}"/>
                </a:ext>
              </a:extLst>
            </p:cNvPr>
            <p:cNvSpPr/>
            <p:nvPr/>
          </p:nvSpPr>
          <p:spPr>
            <a:xfrm>
              <a:off x="9784196" y="2552143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2364CB-890E-DD20-8613-4DCFE2E405D3}"/>
                </a:ext>
              </a:extLst>
            </p:cNvPr>
            <p:cNvSpPr txBox="1"/>
            <p:nvPr/>
          </p:nvSpPr>
          <p:spPr>
            <a:xfrm>
              <a:off x="9513420" y="2904124"/>
              <a:ext cx="9220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Core Banking</a:t>
              </a:r>
            </a:p>
            <a:p>
              <a:pPr algn="ctr"/>
              <a:r>
                <a:rPr lang="en-US" sz="1000" dirty="0"/>
                <a:t>System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EAE21D-1C05-6BE7-DE71-8563BE6837D9}"/>
                </a:ext>
              </a:extLst>
            </p:cNvPr>
            <p:cNvSpPr txBox="1"/>
            <p:nvPr/>
          </p:nvSpPr>
          <p:spPr>
            <a:xfrm>
              <a:off x="9690259" y="2064530"/>
              <a:ext cx="1524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Online Banking Platform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6E7535-EDB6-8400-3B5F-0BAB37F8BD4A}"/>
                </a:ext>
              </a:extLst>
            </p:cNvPr>
            <p:cNvSpPr/>
            <p:nvPr/>
          </p:nvSpPr>
          <p:spPr>
            <a:xfrm>
              <a:off x="9773375" y="1470276"/>
              <a:ext cx="380497" cy="1920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EFC031-AC9A-6CE1-C4B7-24E672E3C58B}"/>
                </a:ext>
              </a:extLst>
            </p:cNvPr>
            <p:cNvSpPr/>
            <p:nvPr/>
          </p:nvSpPr>
          <p:spPr>
            <a:xfrm>
              <a:off x="10262396" y="1476699"/>
              <a:ext cx="380497" cy="1920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B76605B-ACA1-5CDB-E436-903455DF4F28}"/>
                </a:ext>
              </a:extLst>
            </p:cNvPr>
            <p:cNvSpPr/>
            <p:nvPr/>
          </p:nvSpPr>
          <p:spPr>
            <a:xfrm>
              <a:off x="10751417" y="1470429"/>
              <a:ext cx="380497" cy="1920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A0A5EA-9A6D-9DEB-4ED4-D06D9EC48B24}"/>
                </a:ext>
              </a:extLst>
            </p:cNvPr>
            <p:cNvSpPr txBox="1"/>
            <p:nvPr/>
          </p:nvSpPr>
          <p:spPr>
            <a:xfrm>
              <a:off x="9706973" y="1642304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Phone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197645-EE1B-914F-2D64-DD74539D20AA}"/>
                </a:ext>
              </a:extLst>
            </p:cNvPr>
            <p:cNvSpPr txBox="1"/>
            <p:nvPr/>
          </p:nvSpPr>
          <p:spPr>
            <a:xfrm>
              <a:off x="10733189" y="1638835"/>
              <a:ext cx="4379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Web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F6C4CD-5100-FA2E-660E-6284BC8BD7E6}"/>
                </a:ext>
              </a:extLst>
            </p:cNvPr>
            <p:cNvSpPr/>
            <p:nvPr/>
          </p:nvSpPr>
          <p:spPr>
            <a:xfrm>
              <a:off x="10783043" y="2551653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8FB75B-EEC0-027C-F6C2-2F2340B9EA19}"/>
                </a:ext>
              </a:extLst>
            </p:cNvPr>
            <p:cNvSpPr txBox="1"/>
            <p:nvPr/>
          </p:nvSpPr>
          <p:spPr>
            <a:xfrm>
              <a:off x="10746491" y="2904124"/>
              <a:ext cx="4507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CRM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488893F5-69F7-B192-FAD2-5D882866F293}"/>
                </a:ext>
              </a:extLst>
            </p:cNvPr>
            <p:cNvCxnSpPr>
              <a:stCxn id="20" idx="2"/>
              <a:endCxn id="22" idx="0"/>
            </p:cNvCxnSpPr>
            <p:nvPr/>
          </p:nvCxnSpPr>
          <p:spPr>
            <a:xfrm rot="5400000">
              <a:off x="9975904" y="2075401"/>
              <a:ext cx="475283" cy="4782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08CF7F17-FE9F-7F92-5917-3C64F2645627}"/>
                </a:ext>
              </a:extLst>
            </p:cNvPr>
            <p:cNvCxnSpPr>
              <a:cxnSpLocks/>
              <a:stCxn id="20" idx="2"/>
              <a:endCxn id="45" idx="0"/>
            </p:cNvCxnSpPr>
            <p:nvPr/>
          </p:nvCxnSpPr>
          <p:spPr>
            <a:xfrm rot="16200000" flipH="1">
              <a:off x="10475572" y="2053932"/>
              <a:ext cx="474793" cy="52064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F236B9E-330A-C958-239E-876A48F73A8C}"/>
              </a:ext>
            </a:extLst>
          </p:cNvPr>
          <p:cNvCxnSpPr>
            <a:stCxn id="22" idx="3"/>
            <a:endCxn id="45" idx="1"/>
          </p:cNvCxnSpPr>
          <p:nvPr/>
        </p:nvCxnSpPr>
        <p:spPr>
          <a:xfrm flipV="1">
            <a:off x="9962881" y="2654402"/>
            <a:ext cx="618350" cy="4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797205D-555D-8B7E-F2E9-E3CE776EA2CB}"/>
              </a:ext>
            </a:extLst>
          </p:cNvPr>
          <p:cNvSpPr txBox="1"/>
          <p:nvPr/>
        </p:nvSpPr>
        <p:spPr>
          <a:xfrm>
            <a:off x="8772307" y="3312183"/>
            <a:ext cx="3137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Q: Would RAG apply anywhere in this use case?</a:t>
            </a:r>
          </a:p>
          <a:p>
            <a:r>
              <a:rPr lang="en-US" sz="1000" dirty="0"/>
              <a:t>If so, what data are involved?</a:t>
            </a:r>
          </a:p>
          <a:p>
            <a:r>
              <a:rPr lang="en-US" sz="1000" dirty="0"/>
              <a:t>What improvements could LLM have and for whom?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C304D-353C-406D-DCBE-FC58501A72E2}"/>
              </a:ext>
            </a:extLst>
          </p:cNvPr>
          <p:cNvSpPr txBox="1"/>
          <p:nvPr/>
        </p:nvSpPr>
        <p:spPr>
          <a:xfrm>
            <a:off x="9398220" y="4147868"/>
            <a:ext cx="1848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Investment Services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2C9227-6854-6D57-5CA9-8530773456B8}"/>
              </a:ext>
            </a:extLst>
          </p:cNvPr>
          <p:cNvSpPr txBox="1"/>
          <p:nvPr/>
        </p:nvSpPr>
        <p:spPr>
          <a:xfrm>
            <a:off x="9972913" y="1568356"/>
            <a:ext cx="559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Mobile</a:t>
            </a:r>
          </a:p>
        </p:txBody>
      </p:sp>
      <p:pic>
        <p:nvPicPr>
          <p:cNvPr id="64" name="Graphic 63" descr="User with solid fill">
            <a:extLst>
              <a:ext uri="{FF2B5EF4-FFF2-40B4-BE49-F238E27FC236}">
                <a16:creationId xmlns:a16="http://schemas.microsoft.com/office/drawing/2014/main" id="{A8337FF8-8107-736D-DC32-466BEA1CB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6855" y="2459393"/>
            <a:ext cx="390017" cy="390017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103AB3-71DC-9375-7921-CBFC85FB5BB6}"/>
              </a:ext>
            </a:extLst>
          </p:cNvPr>
          <p:cNvCxnSpPr>
            <a:stCxn id="64" idx="3"/>
            <a:endCxn id="22" idx="1"/>
          </p:cNvCxnSpPr>
          <p:nvPr/>
        </p:nvCxnSpPr>
        <p:spPr>
          <a:xfrm>
            <a:off x="9426872" y="2654402"/>
            <a:ext cx="155512" cy="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CFFF96A-EADE-9AAC-6BAE-EFAA428F3A40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8920363" y="1808194"/>
            <a:ext cx="962700" cy="3397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CC5FC33-6C01-6BA1-BF50-70B024F9FE61}"/>
              </a:ext>
            </a:extLst>
          </p:cNvPr>
          <p:cNvGrpSpPr/>
          <p:nvPr/>
        </p:nvGrpSpPr>
        <p:grpSpPr>
          <a:xfrm>
            <a:off x="8731297" y="4658379"/>
            <a:ext cx="2830610" cy="1481265"/>
            <a:chOff x="8953368" y="4658379"/>
            <a:chExt cx="2830610" cy="14812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3CCEF30-C084-252F-2641-A1121811D823}"/>
                </a:ext>
              </a:extLst>
            </p:cNvPr>
            <p:cNvSpPr/>
            <p:nvPr/>
          </p:nvSpPr>
          <p:spPr>
            <a:xfrm>
              <a:off x="9543136" y="4658869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B9FE21-0BDE-7A74-0961-03FF53FBDDAF}"/>
                </a:ext>
              </a:extLst>
            </p:cNvPr>
            <p:cNvSpPr/>
            <p:nvPr/>
          </p:nvSpPr>
          <p:spPr>
            <a:xfrm>
              <a:off x="11013282" y="4658379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9E2969-905E-A2E5-4B64-522C54A96F5E}"/>
                </a:ext>
              </a:extLst>
            </p:cNvPr>
            <p:cNvSpPr txBox="1"/>
            <p:nvPr/>
          </p:nvSpPr>
          <p:spPr>
            <a:xfrm>
              <a:off x="8953368" y="5003061"/>
              <a:ext cx="1560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Investment Management</a:t>
              </a:r>
            </a:p>
            <a:p>
              <a:pPr algn="ctr"/>
              <a:r>
                <a:rPr lang="en-US" sz="1000" dirty="0"/>
                <a:t>Systems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09EF813-0B1C-A5E3-6438-ABACF6005A2E}"/>
                </a:ext>
              </a:extLst>
            </p:cNvPr>
            <p:cNvSpPr txBox="1"/>
            <p:nvPr/>
          </p:nvSpPr>
          <p:spPr>
            <a:xfrm>
              <a:off x="10623083" y="5011947"/>
              <a:ext cx="11608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Trading Platforms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833F85A-7761-8066-FB13-484BC93447D2}"/>
                </a:ext>
              </a:extLst>
            </p:cNvPr>
            <p:cNvSpPr/>
            <p:nvPr/>
          </p:nvSpPr>
          <p:spPr>
            <a:xfrm>
              <a:off x="10341128" y="5539855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FD3229-CD0E-33E3-3622-D8CF9EFFFCB9}"/>
                </a:ext>
              </a:extLst>
            </p:cNvPr>
            <p:cNvSpPr txBox="1"/>
            <p:nvPr/>
          </p:nvSpPr>
          <p:spPr>
            <a:xfrm>
              <a:off x="9696855" y="5893423"/>
              <a:ext cx="16690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Risk Management Systems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8AF4317-7B1B-AC5B-F381-3A155ED4A67B}"/>
              </a:ext>
            </a:extLst>
          </p:cNvPr>
          <p:cNvSpPr txBox="1"/>
          <p:nvPr/>
        </p:nvSpPr>
        <p:spPr>
          <a:xfrm>
            <a:off x="8832241" y="6210382"/>
            <a:ext cx="313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How do these systems interact? What are the gaps that RAG or LLM could fill and for whom?</a:t>
            </a:r>
          </a:p>
        </p:txBody>
      </p:sp>
      <p:pic>
        <p:nvPicPr>
          <p:cNvPr id="78" name="Graphic 77" descr="Magnifying glass outline">
            <a:extLst>
              <a:ext uri="{FF2B5EF4-FFF2-40B4-BE49-F238E27FC236}">
                <a16:creationId xmlns:a16="http://schemas.microsoft.com/office/drawing/2014/main" id="{3391B3B9-1D45-08F7-D23B-16902B57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006123">
            <a:off x="2241714" y="1747654"/>
            <a:ext cx="1550759" cy="155075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9581782-5025-6FBF-4B42-9B53A2661AAD}"/>
              </a:ext>
            </a:extLst>
          </p:cNvPr>
          <p:cNvSpPr txBox="1"/>
          <p:nvPr/>
        </p:nvSpPr>
        <p:spPr>
          <a:xfrm>
            <a:off x="3845112" y="1878611"/>
            <a:ext cx="420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the system as a whole and parts, can it change? Given new systems enabled by RAG and LLM – how?</a:t>
            </a:r>
          </a:p>
        </p:txBody>
      </p:sp>
    </p:spTree>
    <p:extLst>
      <p:ext uri="{BB962C8B-B14F-4D97-AF65-F5344CB8AC3E}">
        <p14:creationId xmlns:p14="http://schemas.microsoft.com/office/powerpoint/2010/main" val="39245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43E-007E-0F7D-4D96-AAB337F3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77446" cy="1325563"/>
          </a:xfrm>
        </p:spPr>
        <p:txBody>
          <a:bodyPr/>
          <a:lstStyle/>
          <a:p>
            <a:r>
              <a:rPr lang="en-US" dirty="0"/>
              <a:t>External Influences Analysis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7FD073-7A2D-D3DC-1B16-8F33A3E70509}"/>
              </a:ext>
            </a:extLst>
          </p:cNvPr>
          <p:cNvSpPr txBox="1"/>
          <p:nvPr/>
        </p:nvSpPr>
        <p:spPr>
          <a:xfrm>
            <a:off x="838200" y="1229023"/>
            <a:ext cx="724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externalities unique to a given industry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CBA42C-76FF-91F4-4E9A-B30A5F7BE0FE}"/>
              </a:ext>
            </a:extLst>
          </p:cNvPr>
          <p:cNvGrpSpPr/>
          <p:nvPr/>
        </p:nvGrpSpPr>
        <p:grpSpPr>
          <a:xfrm>
            <a:off x="2796678" y="3411839"/>
            <a:ext cx="2640946" cy="929268"/>
            <a:chOff x="8518209" y="2278248"/>
            <a:chExt cx="2640946" cy="9292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9152EB-42E2-9BB5-771D-53C51982EB59}"/>
                </a:ext>
              </a:extLst>
            </p:cNvPr>
            <p:cNvSpPr/>
            <p:nvPr/>
          </p:nvSpPr>
          <p:spPr>
            <a:xfrm>
              <a:off x="8928539" y="2278248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D5322C-FFA0-2656-9420-84D5CCBD2D5F}"/>
                </a:ext>
              </a:extLst>
            </p:cNvPr>
            <p:cNvSpPr/>
            <p:nvPr/>
          </p:nvSpPr>
          <p:spPr>
            <a:xfrm>
              <a:off x="8518209" y="2857564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5FD0A5-6C6C-3ED0-5A95-CB582BFBA771}"/>
                </a:ext>
              </a:extLst>
            </p:cNvPr>
            <p:cNvSpPr/>
            <p:nvPr/>
          </p:nvSpPr>
          <p:spPr>
            <a:xfrm>
              <a:off x="9361288" y="2848389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3EB555-CAEE-E32B-AFB0-2B85DAD731F4}"/>
                </a:ext>
              </a:extLst>
            </p:cNvPr>
            <p:cNvSpPr/>
            <p:nvPr/>
          </p:nvSpPr>
          <p:spPr>
            <a:xfrm>
              <a:off x="10204367" y="2861452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BA8044-9E49-C865-CC83-08F4D759B7EE}"/>
                </a:ext>
              </a:extLst>
            </p:cNvPr>
            <p:cNvSpPr/>
            <p:nvPr/>
          </p:nvSpPr>
          <p:spPr>
            <a:xfrm>
              <a:off x="9361288" y="2862834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18F6241-B828-C8DB-8699-68AB28611475}"/>
                </a:ext>
              </a:extLst>
            </p:cNvPr>
            <p:cNvCxnSpPr>
              <a:stCxn id="18" idx="1"/>
              <a:endCxn id="26" idx="0"/>
            </p:cNvCxnSpPr>
            <p:nvPr/>
          </p:nvCxnSpPr>
          <p:spPr>
            <a:xfrm rot="10800000" flipV="1">
              <a:off x="8708459" y="2450588"/>
              <a:ext cx="220081" cy="40697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4B76EB5-ECBF-39DE-B8C0-6D1E96AB7904}"/>
                </a:ext>
              </a:extLst>
            </p:cNvPr>
            <p:cNvCxnSpPr>
              <a:cxnSpLocks/>
              <a:stCxn id="18" idx="3"/>
              <a:endCxn id="29" idx="0"/>
            </p:cNvCxnSpPr>
            <p:nvPr/>
          </p:nvCxnSpPr>
          <p:spPr>
            <a:xfrm>
              <a:off x="9309036" y="2450589"/>
              <a:ext cx="242501" cy="41224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D8471DA-1544-BA8D-0270-27AA98C784B1}"/>
                </a:ext>
              </a:extLst>
            </p:cNvPr>
            <p:cNvCxnSpPr>
              <a:stCxn id="26" idx="3"/>
              <a:endCxn id="29" idx="1"/>
            </p:cNvCxnSpPr>
            <p:nvPr/>
          </p:nvCxnSpPr>
          <p:spPr>
            <a:xfrm>
              <a:off x="8898706" y="3029905"/>
              <a:ext cx="462582" cy="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C58F7E7-0BC9-DA89-367E-41352FD0BBA1}"/>
                </a:ext>
              </a:extLst>
            </p:cNvPr>
            <p:cNvCxnSpPr>
              <a:cxnSpLocks/>
              <a:stCxn id="29" idx="3"/>
              <a:endCxn id="28" idx="1"/>
            </p:cNvCxnSpPr>
            <p:nvPr/>
          </p:nvCxnSpPr>
          <p:spPr>
            <a:xfrm flipV="1">
              <a:off x="9741785" y="3033793"/>
              <a:ext cx="462582" cy="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CCEC60EA-2113-93C1-0582-801DA8A2A5D0}"/>
                </a:ext>
              </a:extLst>
            </p:cNvPr>
            <p:cNvCxnSpPr>
              <a:cxnSpLocks/>
              <a:stCxn id="28" idx="0"/>
              <a:endCxn id="18" idx="0"/>
            </p:cNvCxnSpPr>
            <p:nvPr/>
          </p:nvCxnSpPr>
          <p:spPr>
            <a:xfrm rot="16200000" flipV="1">
              <a:off x="9465100" y="1931936"/>
              <a:ext cx="583204" cy="1275828"/>
            </a:xfrm>
            <a:prstGeom prst="bentConnector3">
              <a:avLst>
                <a:gd name="adj1" fmla="val 13919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DD2A157-3EBF-1221-272F-867C3F8DA5A3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0584864" y="3033793"/>
              <a:ext cx="5742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CADF8-A853-F33E-C0F5-92D382749ABC}"/>
              </a:ext>
            </a:extLst>
          </p:cNvPr>
          <p:cNvCxnSpPr/>
          <p:nvPr/>
        </p:nvCxnSpPr>
        <p:spPr>
          <a:xfrm>
            <a:off x="8294914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3B657C-8DDA-288E-C774-76B679704019}"/>
              </a:ext>
            </a:extLst>
          </p:cNvPr>
          <p:cNvSpPr txBox="1"/>
          <p:nvPr/>
        </p:nvSpPr>
        <p:spPr>
          <a:xfrm>
            <a:off x="9128511" y="180459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in Finance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4D89E-0B77-0742-4B04-1FC5C5A4666E}"/>
              </a:ext>
            </a:extLst>
          </p:cNvPr>
          <p:cNvSpPr txBox="1"/>
          <p:nvPr/>
        </p:nvSpPr>
        <p:spPr>
          <a:xfrm>
            <a:off x="8500584" y="778873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43388-5A37-9565-0040-60CCBA7E2D4F}"/>
              </a:ext>
            </a:extLst>
          </p:cNvPr>
          <p:cNvSpPr txBox="1"/>
          <p:nvPr/>
        </p:nvSpPr>
        <p:spPr>
          <a:xfrm>
            <a:off x="8500584" y="1229023"/>
            <a:ext cx="3383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Regulates brokerage firms and exchange markets in the US and: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requires licensing and 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Requires reporting and transparency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Surveils the markets looking for trade fraud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3D4C0-05CB-C25B-0B64-A7FFD5D18A05}"/>
              </a:ext>
            </a:extLst>
          </p:cNvPr>
          <p:cNvSpPr txBox="1"/>
          <p:nvPr/>
        </p:nvSpPr>
        <p:spPr>
          <a:xfrm>
            <a:off x="9248983" y="2547760"/>
            <a:ext cx="1848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Investment Services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7FF64E-5597-6EE5-F275-875B7BEE025E}"/>
              </a:ext>
            </a:extLst>
          </p:cNvPr>
          <p:cNvGrpSpPr/>
          <p:nvPr/>
        </p:nvGrpSpPr>
        <p:grpSpPr>
          <a:xfrm>
            <a:off x="8582060" y="3058271"/>
            <a:ext cx="2830610" cy="1481265"/>
            <a:chOff x="8953368" y="4658379"/>
            <a:chExt cx="2830610" cy="14812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5AF184-BA47-E005-3441-C110B2E5A165}"/>
                </a:ext>
              </a:extLst>
            </p:cNvPr>
            <p:cNvSpPr/>
            <p:nvPr/>
          </p:nvSpPr>
          <p:spPr>
            <a:xfrm>
              <a:off x="9543136" y="4658869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46BAC7-1F9F-4E98-FB9A-EA64EF971FFA}"/>
                </a:ext>
              </a:extLst>
            </p:cNvPr>
            <p:cNvSpPr/>
            <p:nvPr/>
          </p:nvSpPr>
          <p:spPr>
            <a:xfrm>
              <a:off x="11013282" y="4658379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B50379-8FBD-5AA5-BFE5-E3072D0C87A7}"/>
                </a:ext>
              </a:extLst>
            </p:cNvPr>
            <p:cNvSpPr txBox="1"/>
            <p:nvPr/>
          </p:nvSpPr>
          <p:spPr>
            <a:xfrm>
              <a:off x="8953368" y="5003061"/>
              <a:ext cx="1560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Investment Management</a:t>
              </a:r>
            </a:p>
            <a:p>
              <a:pPr algn="ctr"/>
              <a:r>
                <a:rPr lang="en-US" sz="1000" dirty="0"/>
                <a:t>Systems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2B4D40-A893-9720-9E7D-3375805774DC}"/>
                </a:ext>
              </a:extLst>
            </p:cNvPr>
            <p:cNvSpPr txBox="1"/>
            <p:nvPr/>
          </p:nvSpPr>
          <p:spPr>
            <a:xfrm>
              <a:off x="10623083" y="5011947"/>
              <a:ext cx="11608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Trading Platforms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EF30479-C317-2E9C-CCA4-80043EDB9D41}"/>
                </a:ext>
              </a:extLst>
            </p:cNvPr>
            <p:cNvSpPr/>
            <p:nvPr/>
          </p:nvSpPr>
          <p:spPr>
            <a:xfrm>
              <a:off x="10341128" y="5539855"/>
              <a:ext cx="380497" cy="3446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0BE437-34E5-261F-E0CC-58BCF67A6B1F}"/>
                </a:ext>
              </a:extLst>
            </p:cNvPr>
            <p:cNvSpPr txBox="1"/>
            <p:nvPr/>
          </p:nvSpPr>
          <p:spPr>
            <a:xfrm>
              <a:off x="9696855" y="5893423"/>
              <a:ext cx="16690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Risk Management Systems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B20C742-9321-9433-A1DA-BBE3224BA6D8}"/>
              </a:ext>
            </a:extLst>
          </p:cNvPr>
          <p:cNvSpPr txBox="1"/>
          <p:nvPr/>
        </p:nvSpPr>
        <p:spPr>
          <a:xfrm>
            <a:off x="8683004" y="4610274"/>
            <a:ext cx="3137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With FINRA in mind, one might consider ways to utilize RAG to help navigate regulations and help improve general compliance while also reducing learning curve for new traders.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937C07C-7EEC-38F4-21A7-B42741A53002}"/>
              </a:ext>
            </a:extLst>
          </p:cNvPr>
          <p:cNvSpPr/>
          <p:nvPr/>
        </p:nvSpPr>
        <p:spPr>
          <a:xfrm>
            <a:off x="1463040" y="3991155"/>
            <a:ext cx="1100621" cy="3446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57CC07-74A7-AA15-C797-E26B2A812C9E}"/>
              </a:ext>
            </a:extLst>
          </p:cNvPr>
          <p:cNvSpPr/>
          <p:nvPr/>
        </p:nvSpPr>
        <p:spPr>
          <a:xfrm rot="5400000">
            <a:off x="3378567" y="4724463"/>
            <a:ext cx="902875" cy="3446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E3B0988-C164-E9A8-90EF-A7224BB21974}"/>
              </a:ext>
            </a:extLst>
          </p:cNvPr>
          <p:cNvSpPr/>
          <p:nvPr/>
        </p:nvSpPr>
        <p:spPr>
          <a:xfrm rot="5400000">
            <a:off x="3389218" y="2382245"/>
            <a:ext cx="902875" cy="3446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40A032-2A2C-37CD-5C59-DDB13DD5058A}"/>
              </a:ext>
            </a:extLst>
          </p:cNvPr>
          <p:cNvSpPr txBox="1"/>
          <p:nvPr/>
        </p:nvSpPr>
        <p:spPr>
          <a:xfrm>
            <a:off x="796064" y="2561985"/>
            <a:ext cx="2240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systems – regulatory bodies, competition, </a:t>
            </a:r>
            <a:r>
              <a:rPr lang="en-US" sz="1200" dirty="0" err="1"/>
              <a:t>etc</a:t>
            </a:r>
            <a:r>
              <a:rPr lang="en-US" sz="1200" dirty="0"/>
              <a:t> will exert forces on the internal systems and processes of the company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F49E8C-17BD-D51E-3E78-47FC6FD806AE}"/>
              </a:ext>
            </a:extLst>
          </p:cNvPr>
          <p:cNvSpPr txBox="1"/>
          <p:nvPr/>
        </p:nvSpPr>
        <p:spPr>
          <a:xfrm>
            <a:off x="4069354" y="4810328"/>
            <a:ext cx="224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systems – may require reporting in specific ways as well (quarterlies or specific audit formats,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48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43E-007E-0F7D-4D96-AAB337F3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77446" cy="1325563"/>
          </a:xfrm>
        </p:spPr>
        <p:txBody>
          <a:bodyPr/>
          <a:lstStyle/>
          <a:p>
            <a:r>
              <a:rPr lang="en-US" dirty="0"/>
              <a:t>Supporting Infrastructure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7FD073-7A2D-D3DC-1B16-8F33A3E70509}"/>
              </a:ext>
            </a:extLst>
          </p:cNvPr>
          <p:cNvSpPr txBox="1"/>
          <p:nvPr/>
        </p:nvSpPr>
        <p:spPr>
          <a:xfrm>
            <a:off x="838200" y="1229023"/>
            <a:ext cx="724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Cloud, Hybrid, On-Prem? What LLMs should be chosen, </a:t>
            </a:r>
            <a:r>
              <a:rPr lang="en-US" sz="1600" dirty="0" err="1"/>
              <a:t>etc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CADF8-A853-F33E-C0F5-92D382749ABC}"/>
              </a:ext>
            </a:extLst>
          </p:cNvPr>
          <p:cNvCxnSpPr/>
          <p:nvPr/>
        </p:nvCxnSpPr>
        <p:spPr>
          <a:xfrm>
            <a:off x="8294914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3B657C-8DDA-288E-C774-76B679704019}"/>
              </a:ext>
            </a:extLst>
          </p:cNvPr>
          <p:cNvSpPr txBox="1"/>
          <p:nvPr/>
        </p:nvSpPr>
        <p:spPr>
          <a:xfrm>
            <a:off x="9128511" y="180459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in Finance</a:t>
            </a:r>
          </a:p>
        </p:txBody>
      </p:sp>
    </p:spTree>
    <p:extLst>
      <p:ext uri="{BB962C8B-B14F-4D97-AF65-F5344CB8AC3E}">
        <p14:creationId xmlns:p14="http://schemas.microsoft.com/office/powerpoint/2010/main" val="247607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PEA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6900"/>
      </a:accent1>
      <a:accent2>
        <a:srgbClr val="FFB500"/>
      </a:accent2>
      <a:accent3>
        <a:srgbClr val="333333"/>
      </a:accent3>
      <a:accent4>
        <a:srgbClr val="FFFFFF"/>
      </a:accent4>
      <a:accent5>
        <a:srgbClr val="D9D9D9"/>
      </a:accent5>
      <a:accent6>
        <a:srgbClr val="FFD05B"/>
      </a:accent6>
      <a:hlink>
        <a:srgbClr val="FF69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478</Words>
  <Application>Microsoft Office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Helvetica Neue Medium</vt:lpstr>
      <vt:lpstr>Intel Clear</vt:lpstr>
      <vt:lpstr>Montserrat</vt:lpstr>
      <vt:lpstr>Open Sans</vt:lpstr>
      <vt:lpstr>Open Sans Light</vt:lpstr>
      <vt:lpstr>Open Sans Medium</vt:lpstr>
      <vt:lpstr>Office Theme</vt:lpstr>
      <vt:lpstr>OPEA 2024</vt:lpstr>
      <vt:lpstr>End User Working Group</vt:lpstr>
      <vt:lpstr>Charter</vt:lpstr>
      <vt:lpstr>Working Methodology</vt:lpstr>
      <vt:lpstr>Use Case Analysis Framework</vt:lpstr>
      <vt:lpstr>Traditional Systems Analysis</vt:lpstr>
      <vt:lpstr>External Influences Analysis</vt:lpstr>
      <vt:lpstr>Supporting 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Platform for Enterprise AI</dc:title>
  <dc:creator>Florey, David</dc:creator>
  <cp:lastModifiedBy>Florey, David</cp:lastModifiedBy>
  <cp:revision>1</cp:revision>
  <dcterms:created xsi:type="dcterms:W3CDTF">2024-05-23T23:00:20Z</dcterms:created>
  <dcterms:modified xsi:type="dcterms:W3CDTF">2024-07-23T22:33:58Z</dcterms:modified>
</cp:coreProperties>
</file>