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62" r:id="rId5"/>
    <p:sldId id="259" r:id="rId6"/>
    <p:sldId id="267" r:id="rId7"/>
    <p:sldId id="260" r:id="rId8"/>
    <p:sldId id="263" r:id="rId9"/>
    <p:sldId id="264" r:id="rId10"/>
    <p:sldId id="265" r:id="rId11"/>
    <p:sldId id="266"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E3C441-62FF-474D-917B-AEC9E9002373}" v="773" dt="2023-12-09T14:27:53.984"/>
    <p1510:client id="{210847C8-3445-9931-446F-7767DF579B8B}" v="264" dt="2023-12-09T15:02:21.821"/>
    <p1510:client id="{57262219-E02F-1F0E-822B-38AF16A3662B}" v="125" dt="2023-12-09T20:27:41.611"/>
    <p1510:client id="{94F75C36-8915-D6AA-0346-D557F357DC1A}" v="439" dt="2023-12-09T14:48:00"/>
    <p1510:client id="{D82B1A4D-7164-27BF-52CF-49978CA7C694}" v="48" dt="2023-12-09T19:31:55.3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peg Sri-uthaisiriwong (Student)" userId="S::2465232@dundee.ac.uk::d9282397-0c90-4069-814a-4597f9fc5547" providerId="AD" clId="Web-{D82B1A4D-7164-27BF-52CF-49978CA7C694}"/>
    <pc:docChg chg="modSld">
      <pc:chgData name="Opeg Sri-uthaisiriwong (Student)" userId="S::2465232@dundee.ac.uk::d9282397-0c90-4069-814a-4597f9fc5547" providerId="AD" clId="Web-{D82B1A4D-7164-27BF-52CF-49978CA7C694}" dt="2023-12-09T19:31:54.800" v="43" actId="20577"/>
      <pc:docMkLst>
        <pc:docMk/>
      </pc:docMkLst>
      <pc:sldChg chg="addSp modSp">
        <pc:chgData name="Opeg Sri-uthaisiriwong (Student)" userId="S::2465232@dundee.ac.uk::d9282397-0c90-4069-814a-4597f9fc5547" providerId="AD" clId="Web-{D82B1A4D-7164-27BF-52CF-49978CA7C694}" dt="2023-12-09T19:31:30.769" v="27" actId="14100"/>
        <pc:sldMkLst>
          <pc:docMk/>
          <pc:sldMk cId="1062705123" sldId="260"/>
        </pc:sldMkLst>
        <pc:picChg chg="add mod">
          <ac:chgData name="Opeg Sri-uthaisiriwong (Student)" userId="S::2465232@dundee.ac.uk::d9282397-0c90-4069-814a-4597f9fc5547" providerId="AD" clId="Web-{D82B1A4D-7164-27BF-52CF-49978CA7C694}" dt="2023-12-09T19:30:37.518" v="16" actId="1076"/>
          <ac:picMkLst>
            <pc:docMk/>
            <pc:sldMk cId="1062705123" sldId="260"/>
            <ac:picMk id="3" creationId="{A93B76F5-C167-0AC5-CABC-F2B38011C2D2}"/>
          </ac:picMkLst>
        </pc:picChg>
        <pc:picChg chg="mod">
          <ac:chgData name="Opeg Sri-uthaisiriwong (Student)" userId="S::2465232@dundee.ac.uk::d9282397-0c90-4069-814a-4597f9fc5547" providerId="AD" clId="Web-{D82B1A4D-7164-27BF-52CF-49978CA7C694}" dt="2023-12-09T19:30:36.377" v="15" actId="1076"/>
          <ac:picMkLst>
            <pc:docMk/>
            <pc:sldMk cId="1062705123" sldId="260"/>
            <ac:picMk id="4" creationId="{29308952-249C-E6CF-265E-D73499ACFEF6}"/>
          </ac:picMkLst>
        </pc:picChg>
        <pc:picChg chg="mod">
          <ac:chgData name="Opeg Sri-uthaisiriwong (Student)" userId="S::2465232@dundee.ac.uk::d9282397-0c90-4069-814a-4597f9fc5547" providerId="AD" clId="Web-{D82B1A4D-7164-27BF-52CF-49978CA7C694}" dt="2023-12-09T19:30:35.267" v="14" actId="1076"/>
          <ac:picMkLst>
            <pc:docMk/>
            <pc:sldMk cId="1062705123" sldId="260"/>
            <ac:picMk id="5" creationId="{BA922159-AB2A-AA88-FC33-1D9B49100F71}"/>
          </ac:picMkLst>
        </pc:picChg>
        <pc:picChg chg="mod">
          <ac:chgData name="Opeg Sri-uthaisiriwong (Student)" userId="S::2465232@dundee.ac.uk::d9282397-0c90-4069-814a-4597f9fc5547" providerId="AD" clId="Web-{D82B1A4D-7164-27BF-52CF-49978CA7C694}" dt="2023-12-09T19:30:38.939" v="17" actId="1076"/>
          <ac:picMkLst>
            <pc:docMk/>
            <pc:sldMk cId="1062705123" sldId="260"/>
            <ac:picMk id="6" creationId="{42400EBF-7E58-9389-9538-85BDCC8FE57B}"/>
          </ac:picMkLst>
        </pc:picChg>
        <pc:picChg chg="add mod">
          <ac:chgData name="Opeg Sri-uthaisiriwong (Student)" userId="S::2465232@dundee.ac.uk::d9282397-0c90-4069-814a-4597f9fc5547" providerId="AD" clId="Web-{D82B1A4D-7164-27BF-52CF-49978CA7C694}" dt="2023-12-09T19:31:12.784" v="24" actId="1076"/>
          <ac:picMkLst>
            <pc:docMk/>
            <pc:sldMk cId="1062705123" sldId="260"/>
            <ac:picMk id="7" creationId="{CFC0034A-F269-1FA8-8F3A-EF7AE7C71027}"/>
          </ac:picMkLst>
        </pc:picChg>
        <pc:picChg chg="add mod">
          <ac:chgData name="Opeg Sri-uthaisiriwong (Student)" userId="S::2465232@dundee.ac.uk::d9282397-0c90-4069-814a-4597f9fc5547" providerId="AD" clId="Web-{D82B1A4D-7164-27BF-52CF-49978CA7C694}" dt="2023-12-09T19:31:30.769" v="27" actId="14100"/>
          <ac:picMkLst>
            <pc:docMk/>
            <pc:sldMk cId="1062705123" sldId="260"/>
            <ac:picMk id="8" creationId="{5ACC58C9-A2E9-4974-88D1-71A1F9C95098}"/>
          </ac:picMkLst>
        </pc:picChg>
      </pc:sldChg>
      <pc:sldChg chg="modSp">
        <pc:chgData name="Opeg Sri-uthaisiriwong (Student)" userId="S::2465232@dundee.ac.uk::d9282397-0c90-4069-814a-4597f9fc5547" providerId="AD" clId="Web-{D82B1A4D-7164-27BF-52CF-49978CA7C694}" dt="2023-12-09T19:31:54.800" v="43" actId="20577"/>
        <pc:sldMkLst>
          <pc:docMk/>
          <pc:sldMk cId="2599520570" sldId="263"/>
        </pc:sldMkLst>
        <pc:spChg chg="mod">
          <ac:chgData name="Opeg Sri-uthaisiriwong (Student)" userId="S::2465232@dundee.ac.uk::d9282397-0c90-4069-814a-4597f9fc5547" providerId="AD" clId="Web-{D82B1A4D-7164-27BF-52CF-49978CA7C694}" dt="2023-12-09T19:31:54.800" v="43" actId="20577"/>
          <ac:spMkLst>
            <pc:docMk/>
            <pc:sldMk cId="2599520570" sldId="263"/>
            <ac:spMk id="3" creationId="{C6A3E19F-F69A-F519-B8A0-066FDEA59F55}"/>
          </ac:spMkLst>
        </pc:spChg>
      </pc:sldChg>
    </pc:docChg>
  </pc:docChgLst>
  <pc:docChgLst>
    <pc:chgData name="Opeg Sri-uthaisiriwong (Student)" userId="S::2465232@dundee.ac.uk::d9282397-0c90-4069-814a-4597f9fc5547" providerId="AD" clId="Web-{94F75C36-8915-D6AA-0346-D557F357DC1A}"/>
    <pc:docChg chg="addSld modSld">
      <pc:chgData name="Opeg Sri-uthaisiriwong (Student)" userId="S::2465232@dundee.ac.uk::d9282397-0c90-4069-814a-4597f9fc5547" providerId="AD" clId="Web-{94F75C36-8915-D6AA-0346-D557F357DC1A}" dt="2023-12-09T14:48:00" v="458" actId="20577"/>
      <pc:docMkLst>
        <pc:docMk/>
      </pc:docMkLst>
      <pc:sldChg chg="addSp delSp modSp mod setBg">
        <pc:chgData name="Opeg Sri-uthaisiriwong (Student)" userId="S::2465232@dundee.ac.uk::d9282397-0c90-4069-814a-4597f9fc5547" providerId="AD" clId="Web-{94F75C36-8915-D6AA-0346-D557F357DC1A}" dt="2023-12-09T14:41:50.114" v="253" actId="20577"/>
        <pc:sldMkLst>
          <pc:docMk/>
          <pc:sldMk cId="1465242417" sldId="259"/>
        </pc:sldMkLst>
        <pc:spChg chg="del mod">
          <ac:chgData name="Opeg Sri-uthaisiriwong (Student)" userId="S::2465232@dundee.ac.uk::d9282397-0c90-4069-814a-4597f9fc5547" providerId="AD" clId="Web-{94F75C36-8915-D6AA-0346-D557F357DC1A}" dt="2023-12-09T14:40:28.034" v="230"/>
          <ac:spMkLst>
            <pc:docMk/>
            <pc:sldMk cId="1465242417" sldId="259"/>
            <ac:spMk id="3" creationId="{F53BE81A-6B1F-A412-D50E-FAED3A62949D}"/>
          </ac:spMkLst>
        </pc:spChg>
        <pc:spChg chg="del mod replId">
          <ac:chgData name="Opeg Sri-uthaisiriwong (Student)" userId="S::2465232@dundee.ac.uk::d9282397-0c90-4069-814a-4597f9fc5547" providerId="AD" clId="Web-{94F75C36-8915-D6AA-0346-D557F357DC1A}" dt="2023-12-09T14:40:28.034" v="230"/>
          <ac:spMkLst>
            <pc:docMk/>
            <pc:sldMk cId="1465242417" sldId="259"/>
            <ac:spMk id="6" creationId="{76ED2ED8-730C-E720-12A9-D014086EAA1D}"/>
          </ac:spMkLst>
        </pc:spChg>
        <pc:spChg chg="add">
          <ac:chgData name="Opeg Sri-uthaisiriwong (Student)" userId="S::2465232@dundee.ac.uk::d9282397-0c90-4069-814a-4597f9fc5547" providerId="AD" clId="Web-{94F75C36-8915-D6AA-0346-D557F357DC1A}" dt="2023-12-09T14:40:28.034" v="230"/>
          <ac:spMkLst>
            <pc:docMk/>
            <pc:sldMk cId="1465242417" sldId="259"/>
            <ac:spMk id="9" creationId="{8E7E1993-6448-42F8-8FB3-76104F45B344}"/>
          </ac:spMkLst>
        </pc:spChg>
        <pc:spChg chg="add">
          <ac:chgData name="Opeg Sri-uthaisiriwong (Student)" userId="S::2465232@dundee.ac.uk::d9282397-0c90-4069-814a-4597f9fc5547" providerId="AD" clId="Web-{94F75C36-8915-D6AA-0346-D557F357DC1A}" dt="2023-12-09T14:40:28.034" v="230"/>
          <ac:spMkLst>
            <pc:docMk/>
            <pc:sldMk cId="1465242417" sldId="259"/>
            <ac:spMk id="11" creationId="{3CDAD724-AF32-45EC-B0B9-360C73C9D26E}"/>
          </ac:spMkLst>
        </pc:spChg>
        <pc:spChg chg="add">
          <ac:chgData name="Opeg Sri-uthaisiriwong (Student)" userId="S::2465232@dundee.ac.uk::d9282397-0c90-4069-814a-4597f9fc5547" providerId="AD" clId="Web-{94F75C36-8915-D6AA-0346-D557F357DC1A}" dt="2023-12-09T14:40:28.034" v="230"/>
          <ac:spMkLst>
            <pc:docMk/>
            <pc:sldMk cId="1465242417" sldId="259"/>
            <ac:spMk id="13" creationId="{2391C84E-C2EA-44FC-A7D1-FAE3E2850552}"/>
          </ac:spMkLst>
        </pc:spChg>
        <pc:spChg chg="add">
          <ac:chgData name="Opeg Sri-uthaisiriwong (Student)" userId="S::2465232@dundee.ac.uk::d9282397-0c90-4069-814a-4597f9fc5547" providerId="AD" clId="Web-{94F75C36-8915-D6AA-0346-D557F357DC1A}" dt="2023-12-09T14:40:28.034" v="230"/>
          <ac:spMkLst>
            <pc:docMk/>
            <pc:sldMk cId="1465242417" sldId="259"/>
            <ac:spMk id="46" creationId="{BA4D4000-2689-4306-BBA6-BF744AB5F807}"/>
          </ac:spMkLst>
        </pc:spChg>
        <pc:spChg chg="add">
          <ac:chgData name="Opeg Sri-uthaisiriwong (Student)" userId="S::2465232@dundee.ac.uk::d9282397-0c90-4069-814a-4597f9fc5547" providerId="AD" clId="Web-{94F75C36-8915-D6AA-0346-D557F357DC1A}" dt="2023-12-09T14:40:28.034" v="230"/>
          <ac:spMkLst>
            <pc:docMk/>
            <pc:sldMk cId="1465242417" sldId="259"/>
            <ac:spMk id="57" creationId="{0737B54C-6337-7642-0610-08CC47DA86FB}"/>
          </ac:spMkLst>
        </pc:spChg>
        <pc:grpChg chg="add">
          <ac:chgData name="Opeg Sri-uthaisiriwong (Student)" userId="S::2465232@dundee.ac.uk::d9282397-0c90-4069-814a-4597f9fc5547" providerId="AD" clId="Web-{94F75C36-8915-D6AA-0346-D557F357DC1A}" dt="2023-12-09T14:40:28.034" v="230"/>
          <ac:grpSpMkLst>
            <pc:docMk/>
            <pc:sldMk cId="1465242417" sldId="259"/>
            <ac:grpSpMk id="15" creationId="{47B3131A-B518-43E5-A896-E9D654A4863F}"/>
          </ac:grpSpMkLst>
        </pc:grpChg>
        <pc:graphicFrameChg chg="add modGraphic">
          <ac:chgData name="Opeg Sri-uthaisiriwong (Student)" userId="S::2465232@dundee.ac.uk::d9282397-0c90-4069-814a-4597f9fc5547" providerId="AD" clId="Web-{94F75C36-8915-D6AA-0346-D557F357DC1A}" dt="2023-12-09T14:41:50.114" v="253" actId="20577"/>
          <ac:graphicFrameMkLst>
            <pc:docMk/>
            <pc:sldMk cId="1465242417" sldId="259"/>
            <ac:graphicFrameMk id="59" creationId="{343693D5-688A-819B-2FB4-A9D902E86B49}"/>
          </ac:graphicFrameMkLst>
        </pc:graphicFrameChg>
      </pc:sldChg>
      <pc:sldChg chg="addSp delSp modSp">
        <pc:chgData name="Opeg Sri-uthaisiriwong (Student)" userId="S::2465232@dundee.ac.uk::d9282397-0c90-4069-814a-4597f9fc5547" providerId="AD" clId="Web-{94F75C36-8915-D6AA-0346-D557F357DC1A}" dt="2023-12-09T14:35:42.746" v="25" actId="14100"/>
        <pc:sldMkLst>
          <pc:docMk/>
          <pc:sldMk cId="3369947776" sldId="264"/>
        </pc:sldMkLst>
        <pc:picChg chg="add mod">
          <ac:chgData name="Opeg Sri-uthaisiriwong (Student)" userId="S::2465232@dundee.ac.uk::d9282397-0c90-4069-814a-4597f9fc5547" providerId="AD" clId="Web-{94F75C36-8915-D6AA-0346-D557F357DC1A}" dt="2023-12-09T14:35:42.746" v="25" actId="14100"/>
          <ac:picMkLst>
            <pc:docMk/>
            <pc:sldMk cId="3369947776" sldId="264"/>
            <ac:picMk id="3" creationId="{BC78A4E6-352F-5C3B-CAB6-BD77E71F3297}"/>
          </ac:picMkLst>
        </pc:picChg>
        <pc:picChg chg="del">
          <ac:chgData name="Opeg Sri-uthaisiriwong (Student)" userId="S::2465232@dundee.ac.uk::d9282397-0c90-4069-814a-4597f9fc5547" providerId="AD" clId="Web-{94F75C36-8915-D6AA-0346-D557F357DC1A}" dt="2023-12-09T14:35:28.402" v="20"/>
          <ac:picMkLst>
            <pc:docMk/>
            <pc:sldMk cId="3369947776" sldId="264"/>
            <ac:picMk id="5" creationId="{FB2D05BA-E01B-80B4-D4CD-8AA14D7A0D78}"/>
          </ac:picMkLst>
        </pc:picChg>
      </pc:sldChg>
      <pc:sldChg chg="addSp delSp modSp mod setBg">
        <pc:chgData name="Opeg Sri-uthaisiriwong (Student)" userId="S::2465232@dundee.ac.uk::d9282397-0c90-4069-814a-4597f9fc5547" providerId="AD" clId="Web-{94F75C36-8915-D6AA-0346-D557F357DC1A}" dt="2023-12-09T14:44:10.448" v="326"/>
        <pc:sldMkLst>
          <pc:docMk/>
          <pc:sldMk cId="2579746398" sldId="265"/>
        </pc:sldMkLst>
        <pc:spChg chg="add">
          <ac:chgData name="Opeg Sri-uthaisiriwong (Student)" userId="S::2465232@dundee.ac.uk::d9282397-0c90-4069-814a-4597f9fc5547" providerId="AD" clId="Web-{94F75C36-8915-D6AA-0346-D557F357DC1A}" dt="2023-12-09T14:44:10.448" v="326"/>
          <ac:spMkLst>
            <pc:docMk/>
            <pc:sldMk cId="2579746398" sldId="265"/>
            <ac:spMk id="2" creationId="{0417E64B-86AE-D9B0-5AC7-7CFFA3D2612C}"/>
          </ac:spMkLst>
        </pc:spChg>
        <pc:spChg chg="del mod">
          <ac:chgData name="Opeg Sri-uthaisiriwong (Student)" userId="S::2465232@dundee.ac.uk::d9282397-0c90-4069-814a-4597f9fc5547" providerId="AD" clId="Web-{94F75C36-8915-D6AA-0346-D557F357DC1A}" dt="2023-12-09T14:44:10.448" v="326"/>
          <ac:spMkLst>
            <pc:docMk/>
            <pc:sldMk cId="2579746398" sldId="265"/>
            <ac:spMk id="3" creationId="{19B2FEEA-DD88-0E51-0ACE-AA63D80107C3}"/>
          </ac:spMkLst>
        </pc:spChg>
        <pc:spChg chg="del mod replId">
          <ac:chgData name="Opeg Sri-uthaisiriwong (Student)" userId="S::2465232@dundee.ac.uk::d9282397-0c90-4069-814a-4597f9fc5547" providerId="AD" clId="Web-{94F75C36-8915-D6AA-0346-D557F357DC1A}" dt="2023-12-09T14:44:10.448" v="326"/>
          <ac:spMkLst>
            <pc:docMk/>
            <pc:sldMk cId="2579746398" sldId="265"/>
            <ac:spMk id="6" creationId="{31B415E6-0C93-16A6-290F-F13CBA25F818}"/>
          </ac:spMkLst>
        </pc:spChg>
        <pc:spChg chg="add">
          <ac:chgData name="Opeg Sri-uthaisiriwong (Student)" userId="S::2465232@dundee.ac.uk::d9282397-0c90-4069-814a-4597f9fc5547" providerId="AD" clId="Web-{94F75C36-8915-D6AA-0346-D557F357DC1A}" dt="2023-12-09T14:44:10.448" v="326"/>
          <ac:spMkLst>
            <pc:docMk/>
            <pc:sldMk cId="2579746398" sldId="265"/>
            <ac:spMk id="9" creationId="{8E7E1993-6448-42F8-8FB3-76104F45B344}"/>
          </ac:spMkLst>
        </pc:spChg>
        <pc:spChg chg="add">
          <ac:chgData name="Opeg Sri-uthaisiriwong (Student)" userId="S::2465232@dundee.ac.uk::d9282397-0c90-4069-814a-4597f9fc5547" providerId="AD" clId="Web-{94F75C36-8915-D6AA-0346-D557F357DC1A}" dt="2023-12-09T14:44:10.448" v="326"/>
          <ac:spMkLst>
            <pc:docMk/>
            <pc:sldMk cId="2579746398" sldId="265"/>
            <ac:spMk id="11" creationId="{3CDAD724-AF32-45EC-B0B9-360C73C9D26E}"/>
          </ac:spMkLst>
        </pc:spChg>
        <pc:spChg chg="add">
          <ac:chgData name="Opeg Sri-uthaisiriwong (Student)" userId="S::2465232@dundee.ac.uk::d9282397-0c90-4069-814a-4597f9fc5547" providerId="AD" clId="Web-{94F75C36-8915-D6AA-0346-D557F357DC1A}" dt="2023-12-09T14:44:10.448" v="326"/>
          <ac:spMkLst>
            <pc:docMk/>
            <pc:sldMk cId="2579746398" sldId="265"/>
            <ac:spMk id="13" creationId="{2391C84E-C2EA-44FC-A7D1-FAE3E2850552}"/>
          </ac:spMkLst>
        </pc:spChg>
        <pc:spChg chg="add">
          <ac:chgData name="Opeg Sri-uthaisiriwong (Student)" userId="S::2465232@dundee.ac.uk::d9282397-0c90-4069-814a-4597f9fc5547" providerId="AD" clId="Web-{94F75C36-8915-D6AA-0346-D557F357DC1A}" dt="2023-12-09T14:44:10.448" v="326"/>
          <ac:spMkLst>
            <pc:docMk/>
            <pc:sldMk cId="2579746398" sldId="265"/>
            <ac:spMk id="46" creationId="{BA4D4000-2689-4306-BBA6-BF744AB5F807}"/>
          </ac:spMkLst>
        </pc:spChg>
        <pc:grpChg chg="add">
          <ac:chgData name="Opeg Sri-uthaisiriwong (Student)" userId="S::2465232@dundee.ac.uk::d9282397-0c90-4069-814a-4597f9fc5547" providerId="AD" clId="Web-{94F75C36-8915-D6AA-0346-D557F357DC1A}" dt="2023-12-09T14:44:10.448" v="326"/>
          <ac:grpSpMkLst>
            <pc:docMk/>
            <pc:sldMk cId="2579746398" sldId="265"/>
            <ac:grpSpMk id="15" creationId="{47B3131A-B518-43E5-A896-E9D654A4863F}"/>
          </ac:grpSpMkLst>
        </pc:grpChg>
        <pc:graphicFrameChg chg="add">
          <ac:chgData name="Opeg Sri-uthaisiriwong (Student)" userId="S::2465232@dundee.ac.uk::d9282397-0c90-4069-814a-4597f9fc5547" providerId="AD" clId="Web-{94F75C36-8915-D6AA-0346-D557F357DC1A}" dt="2023-12-09T14:44:10.448" v="326"/>
          <ac:graphicFrameMkLst>
            <pc:docMk/>
            <pc:sldMk cId="2579746398" sldId="265"/>
            <ac:graphicFrameMk id="5" creationId="{55D1469A-D001-0F0E-218C-B3720CDC67B1}"/>
          </ac:graphicFrameMkLst>
        </pc:graphicFrameChg>
      </pc:sldChg>
      <pc:sldChg chg="modSp new">
        <pc:chgData name="Opeg Sri-uthaisiriwong (Student)" userId="S::2465232@dundee.ac.uk::d9282397-0c90-4069-814a-4597f9fc5547" providerId="AD" clId="Web-{94F75C36-8915-D6AA-0346-D557F357DC1A}" dt="2023-12-09T14:48:00" v="458" actId="20577"/>
        <pc:sldMkLst>
          <pc:docMk/>
          <pc:sldMk cId="315521164" sldId="266"/>
        </pc:sldMkLst>
        <pc:spChg chg="mod">
          <ac:chgData name="Opeg Sri-uthaisiriwong (Student)" userId="S::2465232@dundee.ac.uk::d9282397-0c90-4069-814a-4597f9fc5547" providerId="AD" clId="Web-{94F75C36-8915-D6AA-0346-D557F357DC1A}" dt="2023-12-09T14:44:53.496" v="345" actId="20577"/>
          <ac:spMkLst>
            <pc:docMk/>
            <pc:sldMk cId="315521164" sldId="266"/>
            <ac:spMk id="63" creationId="{EBCD7508-E84C-5935-790F-B11D4AD8476B}"/>
          </ac:spMkLst>
        </pc:spChg>
        <pc:spChg chg="mod">
          <ac:chgData name="Opeg Sri-uthaisiriwong (Student)" userId="S::2465232@dundee.ac.uk::d9282397-0c90-4069-814a-4597f9fc5547" providerId="AD" clId="Web-{94F75C36-8915-D6AA-0346-D557F357DC1A}" dt="2023-12-09T14:48:00" v="458" actId="20577"/>
          <ac:spMkLst>
            <pc:docMk/>
            <pc:sldMk cId="315521164" sldId="266"/>
            <ac:spMk id="64" creationId="{593B1408-EE57-4720-DDA3-D377355269A6}"/>
          </ac:spMkLst>
        </pc:spChg>
      </pc:sldChg>
    </pc:docChg>
  </pc:docChgLst>
  <pc:docChgLst>
    <pc:chgData name="Opeg Sri-uthaisiriwong (Student)" userId="S::2465232@dundee.ac.uk::d9282397-0c90-4069-814a-4597f9fc5547" providerId="AD" clId="Web-{210847C8-3445-9931-446F-7767DF579B8B}"/>
    <pc:docChg chg="modSld">
      <pc:chgData name="Opeg Sri-uthaisiriwong (Student)" userId="S::2465232@dundee.ac.uk::d9282397-0c90-4069-814a-4597f9fc5547" providerId="AD" clId="Web-{210847C8-3445-9931-446F-7767DF579B8B}" dt="2023-12-09T15:02:21.821" v="342"/>
      <pc:docMkLst>
        <pc:docMk/>
      </pc:docMkLst>
      <pc:sldChg chg="addSp delSp modSp">
        <pc:chgData name="Opeg Sri-uthaisiriwong (Student)" userId="S::2465232@dundee.ac.uk::d9282397-0c90-4069-814a-4597f9fc5547" providerId="AD" clId="Web-{210847C8-3445-9931-446F-7767DF579B8B}" dt="2023-12-09T15:02:21.821" v="342"/>
        <pc:sldMkLst>
          <pc:docMk/>
          <pc:sldMk cId="1465242417" sldId="259"/>
        </pc:sldMkLst>
        <pc:spChg chg="add del">
          <ac:chgData name="Opeg Sri-uthaisiriwong (Student)" userId="S::2465232@dundee.ac.uk::d9282397-0c90-4069-814a-4597f9fc5547" providerId="AD" clId="Web-{210847C8-3445-9931-446F-7767DF579B8B}" dt="2023-12-09T15:01:26.054" v="337"/>
          <ac:spMkLst>
            <pc:docMk/>
            <pc:sldMk cId="1465242417" sldId="259"/>
            <ac:spMk id="2" creationId="{1DE08589-3783-9BC7-EA9A-46C38DB87AE1}"/>
          </ac:spMkLst>
        </pc:spChg>
        <pc:spChg chg="add del">
          <ac:chgData name="Opeg Sri-uthaisiriwong (Student)" userId="S::2465232@dundee.ac.uk::d9282397-0c90-4069-814a-4597f9fc5547" providerId="AD" clId="Web-{210847C8-3445-9931-446F-7767DF579B8B}" dt="2023-12-09T14:59:14.639" v="267"/>
          <ac:spMkLst>
            <pc:docMk/>
            <pc:sldMk cId="1465242417" sldId="259"/>
            <ac:spMk id="2" creationId="{9E7B6DFF-0F61-0746-5E5D-26A88677C499}"/>
          </ac:spMkLst>
        </pc:spChg>
        <pc:spChg chg="add del">
          <ac:chgData name="Opeg Sri-uthaisiriwong (Student)" userId="S::2465232@dundee.ac.uk::d9282397-0c90-4069-814a-4597f9fc5547" providerId="AD" clId="Web-{210847C8-3445-9931-446F-7767DF579B8B}" dt="2023-12-09T14:59:08.764" v="263"/>
          <ac:spMkLst>
            <pc:docMk/>
            <pc:sldMk cId="1465242417" sldId="259"/>
            <ac:spMk id="2" creationId="{D7E507D3-7289-C620-881B-73FCDFDF8DEF}"/>
          </ac:spMkLst>
        </pc:spChg>
        <pc:spChg chg="add">
          <ac:chgData name="Opeg Sri-uthaisiriwong (Student)" userId="S::2465232@dundee.ac.uk::d9282397-0c90-4069-814a-4597f9fc5547" providerId="AD" clId="Web-{210847C8-3445-9931-446F-7767DF579B8B}" dt="2023-12-09T15:01:26.085" v="340"/>
          <ac:spMkLst>
            <pc:docMk/>
            <pc:sldMk cId="1465242417" sldId="259"/>
            <ac:spMk id="2" creationId="{DCF3ECE1-5FF8-11A7-EC0A-49558ED2BB4E}"/>
          </ac:spMkLst>
        </pc:spChg>
        <pc:spChg chg="add del">
          <ac:chgData name="Opeg Sri-uthaisiriwong (Student)" userId="S::2465232@dundee.ac.uk::d9282397-0c90-4069-814a-4597f9fc5547" providerId="AD" clId="Web-{210847C8-3445-9931-446F-7767DF579B8B}" dt="2023-12-09T14:58:59.561" v="259"/>
          <ac:spMkLst>
            <pc:docMk/>
            <pc:sldMk cId="1465242417" sldId="259"/>
            <ac:spMk id="2" creationId="{F45F8AD6-0241-2DDF-6FF3-F61B0E7E97CD}"/>
          </ac:spMkLst>
        </pc:spChg>
        <pc:spChg chg="add del">
          <ac:chgData name="Opeg Sri-uthaisiriwong (Student)" userId="S::2465232@dundee.ac.uk::d9282397-0c90-4069-814a-4597f9fc5547" providerId="AD" clId="Web-{210847C8-3445-9931-446F-7767DF579B8B}" dt="2023-12-09T15:01:12.038" v="334"/>
          <ac:spMkLst>
            <pc:docMk/>
            <pc:sldMk cId="1465242417" sldId="259"/>
            <ac:spMk id="9" creationId="{8E7E1993-6448-42F8-8FB3-76104F45B344}"/>
          </ac:spMkLst>
        </pc:spChg>
        <pc:spChg chg="add del">
          <ac:chgData name="Opeg Sri-uthaisiriwong (Student)" userId="S::2465232@dundee.ac.uk::d9282397-0c90-4069-814a-4597f9fc5547" providerId="AD" clId="Web-{210847C8-3445-9931-446F-7767DF579B8B}" dt="2023-12-09T15:01:12.038" v="334"/>
          <ac:spMkLst>
            <pc:docMk/>
            <pc:sldMk cId="1465242417" sldId="259"/>
            <ac:spMk id="11" creationId="{3CDAD724-AF32-45EC-B0B9-360C73C9D26E}"/>
          </ac:spMkLst>
        </pc:spChg>
        <pc:spChg chg="add del">
          <ac:chgData name="Opeg Sri-uthaisiriwong (Student)" userId="S::2465232@dundee.ac.uk::d9282397-0c90-4069-814a-4597f9fc5547" providerId="AD" clId="Web-{210847C8-3445-9931-446F-7767DF579B8B}" dt="2023-12-09T15:01:12.038" v="334"/>
          <ac:spMkLst>
            <pc:docMk/>
            <pc:sldMk cId="1465242417" sldId="259"/>
            <ac:spMk id="13" creationId="{2391C84E-C2EA-44FC-A7D1-FAE3E2850552}"/>
          </ac:spMkLst>
        </pc:spChg>
        <pc:spChg chg="add del">
          <ac:chgData name="Opeg Sri-uthaisiriwong (Student)" userId="S::2465232@dundee.ac.uk::d9282397-0c90-4069-814a-4597f9fc5547" providerId="AD" clId="Web-{210847C8-3445-9931-446F-7767DF579B8B}" dt="2023-12-09T15:01:12.038" v="334"/>
          <ac:spMkLst>
            <pc:docMk/>
            <pc:sldMk cId="1465242417" sldId="259"/>
            <ac:spMk id="46" creationId="{BA4D4000-2689-4306-BBA6-BF744AB5F807}"/>
          </ac:spMkLst>
        </pc:spChg>
        <pc:spChg chg="add del">
          <ac:chgData name="Opeg Sri-uthaisiriwong (Student)" userId="S::2465232@dundee.ac.uk::d9282397-0c90-4069-814a-4597f9fc5547" providerId="AD" clId="Web-{210847C8-3445-9931-446F-7767DF579B8B}" dt="2023-12-09T15:01:26.085" v="340"/>
          <ac:spMkLst>
            <pc:docMk/>
            <pc:sldMk cId="1465242417" sldId="259"/>
            <ac:spMk id="48" creationId="{8E7E1993-6448-42F8-8FB3-76104F45B344}"/>
          </ac:spMkLst>
        </pc:spChg>
        <pc:spChg chg="add del">
          <ac:chgData name="Opeg Sri-uthaisiriwong (Student)" userId="S::2465232@dundee.ac.uk::d9282397-0c90-4069-814a-4597f9fc5547" providerId="AD" clId="Web-{210847C8-3445-9931-446F-7767DF579B8B}" dt="2023-12-09T15:01:26.085" v="340"/>
          <ac:spMkLst>
            <pc:docMk/>
            <pc:sldMk cId="1465242417" sldId="259"/>
            <ac:spMk id="49" creationId="{3CDAD724-AF32-45EC-B0B9-360C73C9D26E}"/>
          </ac:spMkLst>
        </pc:spChg>
        <pc:spChg chg="add del">
          <ac:chgData name="Opeg Sri-uthaisiriwong (Student)" userId="S::2465232@dundee.ac.uk::d9282397-0c90-4069-814a-4597f9fc5547" providerId="AD" clId="Web-{210847C8-3445-9931-446F-7767DF579B8B}" dt="2023-12-09T15:01:26.085" v="340"/>
          <ac:spMkLst>
            <pc:docMk/>
            <pc:sldMk cId="1465242417" sldId="259"/>
            <ac:spMk id="50" creationId="{2391C84E-C2EA-44FC-A7D1-FAE3E2850552}"/>
          </ac:spMkLst>
        </pc:spChg>
        <pc:spChg chg="add del">
          <ac:chgData name="Opeg Sri-uthaisiriwong (Student)" userId="S::2465232@dundee.ac.uk::d9282397-0c90-4069-814a-4597f9fc5547" providerId="AD" clId="Web-{210847C8-3445-9931-446F-7767DF579B8B}" dt="2023-12-09T14:58:59.561" v="259"/>
          <ac:spMkLst>
            <pc:docMk/>
            <pc:sldMk cId="1465242417" sldId="259"/>
            <ac:spMk id="51" creationId="{8E7E1993-6448-42F8-8FB3-76104F45B344}"/>
          </ac:spMkLst>
        </pc:spChg>
        <pc:spChg chg="add del">
          <ac:chgData name="Opeg Sri-uthaisiriwong (Student)" userId="S::2465232@dundee.ac.uk::d9282397-0c90-4069-814a-4597f9fc5547" providerId="AD" clId="Web-{210847C8-3445-9931-446F-7767DF579B8B}" dt="2023-12-09T14:58:59.561" v="259"/>
          <ac:spMkLst>
            <pc:docMk/>
            <pc:sldMk cId="1465242417" sldId="259"/>
            <ac:spMk id="53" creationId="{3CDAD724-AF32-45EC-B0B9-360C73C9D26E}"/>
          </ac:spMkLst>
        </pc:spChg>
        <pc:spChg chg="add del">
          <ac:chgData name="Opeg Sri-uthaisiriwong (Student)" userId="S::2465232@dundee.ac.uk::d9282397-0c90-4069-814a-4597f9fc5547" providerId="AD" clId="Web-{210847C8-3445-9931-446F-7767DF579B8B}" dt="2023-12-09T14:58:59.561" v="259"/>
          <ac:spMkLst>
            <pc:docMk/>
            <pc:sldMk cId="1465242417" sldId="259"/>
            <ac:spMk id="55" creationId="{2391C84E-C2EA-44FC-A7D1-FAE3E2850552}"/>
          </ac:spMkLst>
        </pc:spChg>
        <pc:spChg chg="add del">
          <ac:chgData name="Opeg Sri-uthaisiriwong (Student)" userId="S::2465232@dundee.ac.uk::d9282397-0c90-4069-814a-4597f9fc5547" providerId="AD" clId="Web-{210847C8-3445-9931-446F-7767DF579B8B}" dt="2023-12-09T15:01:26.085" v="340"/>
          <ac:spMkLst>
            <pc:docMk/>
            <pc:sldMk cId="1465242417" sldId="259"/>
            <ac:spMk id="56" creationId="{BA4D4000-2689-4306-BBA6-BF744AB5F807}"/>
          </ac:spMkLst>
        </pc:spChg>
        <pc:spChg chg="add del mod replId">
          <ac:chgData name="Opeg Sri-uthaisiriwong (Student)" userId="S::2465232@dundee.ac.uk::d9282397-0c90-4069-814a-4597f9fc5547" providerId="AD" clId="Web-{210847C8-3445-9931-446F-7767DF579B8B}" dt="2023-12-09T15:01:12.038" v="334"/>
          <ac:spMkLst>
            <pc:docMk/>
            <pc:sldMk cId="1465242417" sldId="259"/>
            <ac:spMk id="57" creationId="{0737B54C-6337-7642-0610-08CC47DA86FB}"/>
          </ac:spMkLst>
        </pc:spChg>
        <pc:spChg chg="add del">
          <ac:chgData name="Opeg Sri-uthaisiriwong (Student)" userId="S::2465232@dundee.ac.uk::d9282397-0c90-4069-814a-4597f9fc5547" providerId="AD" clId="Web-{210847C8-3445-9931-446F-7767DF579B8B}" dt="2023-12-09T14:58:59.561" v="259"/>
          <ac:spMkLst>
            <pc:docMk/>
            <pc:sldMk cId="1465242417" sldId="259"/>
            <ac:spMk id="88" creationId="{BA4D4000-2689-4306-BBA6-BF744AB5F807}"/>
          </ac:spMkLst>
        </pc:spChg>
        <pc:spChg chg="add del">
          <ac:chgData name="Opeg Sri-uthaisiriwong (Student)" userId="S::2465232@dundee.ac.uk::d9282397-0c90-4069-814a-4597f9fc5547" providerId="AD" clId="Web-{210847C8-3445-9931-446F-7767DF579B8B}" dt="2023-12-09T15:01:26.054" v="337"/>
          <ac:spMkLst>
            <pc:docMk/>
            <pc:sldMk cId="1465242417" sldId="259"/>
            <ac:spMk id="89" creationId="{8E7E1993-6448-42F8-8FB3-76104F45B344}"/>
          </ac:spMkLst>
        </pc:spChg>
        <pc:spChg chg="add del">
          <ac:chgData name="Opeg Sri-uthaisiriwong (Student)" userId="S::2465232@dundee.ac.uk::d9282397-0c90-4069-814a-4597f9fc5547" providerId="AD" clId="Web-{210847C8-3445-9931-446F-7767DF579B8B}" dt="2023-12-09T14:59:08.764" v="263"/>
          <ac:spMkLst>
            <pc:docMk/>
            <pc:sldMk cId="1465242417" sldId="259"/>
            <ac:spMk id="90" creationId="{D69A03FD-8F49-46F5-B169-FBBB3025C2DA}"/>
          </ac:spMkLst>
        </pc:spChg>
        <pc:spChg chg="add del">
          <ac:chgData name="Opeg Sri-uthaisiriwong (Student)" userId="S::2465232@dundee.ac.uk::d9282397-0c90-4069-814a-4597f9fc5547" providerId="AD" clId="Web-{210847C8-3445-9931-446F-7767DF579B8B}" dt="2023-12-09T14:59:08.764" v="263"/>
          <ac:spMkLst>
            <pc:docMk/>
            <pc:sldMk cId="1465242417" sldId="259"/>
            <ac:spMk id="91" creationId="{8E7E1993-6448-42F8-8FB3-76104F45B344}"/>
          </ac:spMkLst>
        </pc:spChg>
        <pc:spChg chg="add del">
          <ac:chgData name="Opeg Sri-uthaisiriwong (Student)" userId="S::2465232@dundee.ac.uk::d9282397-0c90-4069-814a-4597f9fc5547" providerId="AD" clId="Web-{210847C8-3445-9931-446F-7767DF579B8B}" dt="2023-12-09T14:59:08.764" v="263"/>
          <ac:spMkLst>
            <pc:docMk/>
            <pc:sldMk cId="1465242417" sldId="259"/>
            <ac:spMk id="92" creationId="{8C4051B0-7F71-457F-A35F-2F868D9A58D9}"/>
          </ac:spMkLst>
        </pc:spChg>
        <pc:spChg chg="add del">
          <ac:chgData name="Opeg Sri-uthaisiriwong (Student)" userId="S::2465232@dundee.ac.uk::d9282397-0c90-4069-814a-4597f9fc5547" providerId="AD" clId="Web-{210847C8-3445-9931-446F-7767DF579B8B}" dt="2023-12-09T14:59:08.764" v="263"/>
          <ac:spMkLst>
            <pc:docMk/>
            <pc:sldMk cId="1465242417" sldId="259"/>
            <ac:spMk id="93" creationId="{B9016B79-9C59-4CEA-A85C-3E4C8877BA6F}"/>
          </ac:spMkLst>
        </pc:spChg>
        <pc:spChg chg="add del">
          <ac:chgData name="Opeg Sri-uthaisiriwong (Student)" userId="S::2465232@dundee.ac.uk::d9282397-0c90-4069-814a-4597f9fc5547" providerId="AD" clId="Web-{210847C8-3445-9931-446F-7767DF579B8B}" dt="2023-12-09T14:59:08.764" v="263"/>
          <ac:spMkLst>
            <pc:docMk/>
            <pc:sldMk cId="1465242417" sldId="259"/>
            <ac:spMk id="94" creationId="{2391C84E-C2EA-44FC-A7D1-FAE3E2850552}"/>
          </ac:spMkLst>
        </pc:spChg>
        <pc:spChg chg="add del">
          <ac:chgData name="Opeg Sri-uthaisiriwong (Student)" userId="S::2465232@dundee.ac.uk::d9282397-0c90-4069-814a-4597f9fc5547" providerId="AD" clId="Web-{210847C8-3445-9931-446F-7767DF579B8B}" dt="2023-12-09T15:01:26.054" v="337"/>
          <ac:spMkLst>
            <pc:docMk/>
            <pc:sldMk cId="1465242417" sldId="259"/>
            <ac:spMk id="95" creationId="{2391C84E-C2EA-44FC-A7D1-FAE3E2850552}"/>
          </ac:spMkLst>
        </pc:spChg>
        <pc:spChg chg="add del">
          <ac:chgData name="Opeg Sri-uthaisiriwong (Student)" userId="S::2465232@dundee.ac.uk::d9282397-0c90-4069-814a-4597f9fc5547" providerId="AD" clId="Web-{210847C8-3445-9931-446F-7767DF579B8B}" dt="2023-12-09T15:01:26.054" v="337"/>
          <ac:spMkLst>
            <pc:docMk/>
            <pc:sldMk cId="1465242417" sldId="259"/>
            <ac:spMk id="96" creationId="{3CDAD724-AF32-45EC-B0B9-360C73C9D26E}"/>
          </ac:spMkLst>
        </pc:spChg>
        <pc:spChg chg="add del">
          <ac:chgData name="Opeg Sri-uthaisiriwong (Student)" userId="S::2465232@dundee.ac.uk::d9282397-0c90-4069-814a-4597f9fc5547" providerId="AD" clId="Web-{210847C8-3445-9931-446F-7767DF579B8B}" dt="2023-12-09T14:59:14.639" v="267"/>
          <ac:spMkLst>
            <pc:docMk/>
            <pc:sldMk cId="1465242417" sldId="259"/>
            <ac:spMk id="98" creationId="{F90ED5AF-C3B1-448C-807B-3EF9CA3C5D47}"/>
          </ac:spMkLst>
        </pc:spChg>
        <pc:spChg chg="add del">
          <ac:chgData name="Opeg Sri-uthaisiriwong (Student)" userId="S::2465232@dundee.ac.uk::d9282397-0c90-4069-814a-4597f9fc5547" providerId="AD" clId="Web-{210847C8-3445-9931-446F-7767DF579B8B}" dt="2023-12-09T14:59:14.639" v="267"/>
          <ac:spMkLst>
            <pc:docMk/>
            <pc:sldMk cId="1465242417" sldId="259"/>
            <ac:spMk id="99" creationId="{CC35D483-C4DA-42C5-8937-71D8A84EEEE3}"/>
          </ac:spMkLst>
        </pc:spChg>
        <pc:spChg chg="add del">
          <ac:chgData name="Opeg Sri-uthaisiriwong (Student)" userId="S::2465232@dundee.ac.uk::d9282397-0c90-4069-814a-4597f9fc5547" providerId="AD" clId="Web-{210847C8-3445-9931-446F-7767DF579B8B}" dt="2023-12-09T14:59:14.639" v="267"/>
          <ac:spMkLst>
            <pc:docMk/>
            <pc:sldMk cId="1465242417" sldId="259"/>
            <ac:spMk id="100" creationId="{2391C84E-C2EA-44FC-A7D1-FAE3E2850552}"/>
          </ac:spMkLst>
        </pc:spChg>
        <pc:spChg chg="add del">
          <ac:chgData name="Opeg Sri-uthaisiriwong (Student)" userId="S::2465232@dundee.ac.uk::d9282397-0c90-4069-814a-4597f9fc5547" providerId="AD" clId="Web-{210847C8-3445-9931-446F-7767DF579B8B}" dt="2023-12-09T14:59:14.639" v="267"/>
          <ac:spMkLst>
            <pc:docMk/>
            <pc:sldMk cId="1465242417" sldId="259"/>
            <ac:spMk id="103" creationId="{49899FC6-C788-4299-B950-11585E3B67A1}"/>
          </ac:spMkLst>
        </pc:spChg>
        <pc:spChg chg="add del">
          <ac:chgData name="Opeg Sri-uthaisiriwong (Student)" userId="S::2465232@dundee.ac.uk::d9282397-0c90-4069-814a-4597f9fc5547" providerId="AD" clId="Web-{210847C8-3445-9931-446F-7767DF579B8B}" dt="2023-12-09T15:01:26.054" v="337"/>
          <ac:spMkLst>
            <pc:docMk/>
            <pc:sldMk cId="1465242417" sldId="259"/>
            <ac:spMk id="128" creationId="{BA4D4000-2689-4306-BBA6-BF744AB5F807}"/>
          </ac:spMkLst>
        </pc:spChg>
        <pc:spChg chg="add">
          <ac:chgData name="Opeg Sri-uthaisiriwong (Student)" userId="S::2465232@dundee.ac.uk::d9282397-0c90-4069-814a-4597f9fc5547" providerId="AD" clId="Web-{210847C8-3445-9931-446F-7767DF579B8B}" dt="2023-12-09T15:01:26.085" v="340"/>
          <ac:spMkLst>
            <pc:docMk/>
            <pc:sldMk cId="1465242417" sldId="259"/>
            <ac:spMk id="130" creationId="{6B91DA8E-00B5-4214-AFE5-535E47051D31}"/>
          </ac:spMkLst>
        </pc:spChg>
        <pc:spChg chg="add">
          <ac:chgData name="Opeg Sri-uthaisiriwong (Student)" userId="S::2465232@dundee.ac.uk::d9282397-0c90-4069-814a-4597f9fc5547" providerId="AD" clId="Web-{210847C8-3445-9931-446F-7767DF579B8B}" dt="2023-12-09T15:01:26.085" v="340"/>
          <ac:spMkLst>
            <pc:docMk/>
            <pc:sldMk cId="1465242417" sldId="259"/>
            <ac:spMk id="135" creationId="{8E7E1993-6448-42F8-8FB3-76104F45B344}"/>
          </ac:spMkLst>
        </pc:spChg>
        <pc:spChg chg="add">
          <ac:chgData name="Opeg Sri-uthaisiriwong (Student)" userId="S::2465232@dundee.ac.uk::d9282397-0c90-4069-814a-4597f9fc5547" providerId="AD" clId="Web-{210847C8-3445-9931-446F-7767DF579B8B}" dt="2023-12-09T15:01:26.085" v="340"/>
          <ac:spMkLst>
            <pc:docMk/>
            <pc:sldMk cId="1465242417" sldId="259"/>
            <ac:spMk id="136" creationId="{942B1D20-D329-4285-AED2-DABDCE9020B6}"/>
          </ac:spMkLst>
        </pc:spChg>
        <pc:spChg chg="add">
          <ac:chgData name="Opeg Sri-uthaisiriwong (Student)" userId="S::2465232@dundee.ac.uk::d9282397-0c90-4069-814a-4597f9fc5547" providerId="AD" clId="Web-{210847C8-3445-9931-446F-7767DF579B8B}" dt="2023-12-09T15:01:26.085" v="340"/>
          <ac:spMkLst>
            <pc:docMk/>
            <pc:sldMk cId="1465242417" sldId="259"/>
            <ac:spMk id="137" creationId="{B9016B79-9C59-4CEA-A85C-3E4C8877BA6F}"/>
          </ac:spMkLst>
        </pc:spChg>
        <pc:spChg chg="add">
          <ac:chgData name="Opeg Sri-uthaisiriwong (Student)" userId="S::2465232@dundee.ac.uk::d9282397-0c90-4069-814a-4597f9fc5547" providerId="AD" clId="Web-{210847C8-3445-9931-446F-7767DF579B8B}" dt="2023-12-09T15:01:26.085" v="340"/>
          <ac:spMkLst>
            <pc:docMk/>
            <pc:sldMk cId="1465242417" sldId="259"/>
            <ac:spMk id="138" creationId="{2391C84E-C2EA-44FC-A7D1-FAE3E2850552}"/>
          </ac:spMkLst>
        </pc:spChg>
        <pc:spChg chg="add del mod replId">
          <ac:chgData name="Opeg Sri-uthaisiriwong (Student)" userId="S::2465232@dundee.ac.uk::d9282397-0c90-4069-814a-4597f9fc5547" providerId="AD" clId="Web-{210847C8-3445-9931-446F-7767DF579B8B}" dt="2023-12-09T15:01:26.085" v="340"/>
          <ac:spMkLst>
            <pc:docMk/>
            <pc:sldMk cId="1465242417" sldId="259"/>
            <ac:spMk id="144" creationId="{8F42099F-42C0-C9D0-16BA-EB5203E425BF}"/>
          </ac:spMkLst>
        </pc:spChg>
        <pc:grpChg chg="add del">
          <ac:chgData name="Opeg Sri-uthaisiriwong (Student)" userId="S::2465232@dundee.ac.uk::d9282397-0c90-4069-814a-4597f9fc5547" providerId="AD" clId="Web-{210847C8-3445-9931-446F-7767DF579B8B}" dt="2023-12-09T15:01:12.038" v="334"/>
          <ac:grpSpMkLst>
            <pc:docMk/>
            <pc:sldMk cId="1465242417" sldId="259"/>
            <ac:grpSpMk id="15" creationId="{47B3131A-B518-43E5-A896-E9D654A4863F}"/>
          </ac:grpSpMkLst>
        </pc:grpChg>
        <pc:grpChg chg="add del">
          <ac:chgData name="Opeg Sri-uthaisiriwong (Student)" userId="S::2465232@dundee.ac.uk::d9282397-0c90-4069-814a-4597f9fc5547" providerId="AD" clId="Web-{210847C8-3445-9931-446F-7767DF579B8B}" dt="2023-12-09T15:01:26.085" v="340"/>
          <ac:grpSpMkLst>
            <pc:docMk/>
            <pc:sldMk cId="1465242417" sldId="259"/>
            <ac:grpSpMk id="52" creationId="{47B3131A-B518-43E5-A896-E9D654A4863F}"/>
          </ac:grpSpMkLst>
        </pc:grpChg>
        <pc:grpChg chg="add del">
          <ac:chgData name="Opeg Sri-uthaisiriwong (Student)" userId="S::2465232@dundee.ac.uk::d9282397-0c90-4069-814a-4597f9fc5547" providerId="AD" clId="Web-{210847C8-3445-9931-446F-7767DF579B8B}" dt="2023-12-09T14:58:59.561" v="259"/>
          <ac:grpSpMkLst>
            <pc:docMk/>
            <pc:sldMk cId="1465242417" sldId="259"/>
            <ac:grpSpMk id="57" creationId="{47B3131A-B518-43E5-A896-E9D654A4863F}"/>
          </ac:grpSpMkLst>
        </pc:grpChg>
        <pc:grpChg chg="add del">
          <ac:chgData name="Opeg Sri-uthaisiriwong (Student)" userId="S::2465232@dundee.ac.uk::d9282397-0c90-4069-814a-4597f9fc5547" providerId="AD" clId="Web-{210847C8-3445-9931-446F-7767DF579B8B}" dt="2023-12-09T14:59:08.764" v="263"/>
          <ac:grpSpMkLst>
            <pc:docMk/>
            <pc:sldMk cId="1465242417" sldId="259"/>
            <ac:grpSpMk id="59" creationId="{47B3131A-B518-43E5-A896-E9D654A4863F}"/>
          </ac:grpSpMkLst>
        </pc:grpChg>
        <pc:grpChg chg="add del">
          <ac:chgData name="Opeg Sri-uthaisiriwong (Student)" userId="S::2465232@dundee.ac.uk::d9282397-0c90-4069-814a-4597f9fc5547" providerId="AD" clId="Web-{210847C8-3445-9931-446F-7767DF579B8B}" dt="2023-12-09T15:01:26.054" v="337"/>
          <ac:grpSpMkLst>
            <pc:docMk/>
            <pc:sldMk cId="1465242417" sldId="259"/>
            <ac:grpSpMk id="97" creationId="{47B3131A-B518-43E5-A896-E9D654A4863F}"/>
          </ac:grpSpMkLst>
        </pc:grpChg>
        <pc:grpChg chg="add del">
          <ac:chgData name="Opeg Sri-uthaisiriwong (Student)" userId="S::2465232@dundee.ac.uk::d9282397-0c90-4069-814a-4597f9fc5547" providerId="AD" clId="Web-{210847C8-3445-9931-446F-7767DF579B8B}" dt="2023-12-09T14:59:14.639" v="267"/>
          <ac:grpSpMkLst>
            <pc:docMk/>
            <pc:sldMk cId="1465242417" sldId="259"/>
            <ac:grpSpMk id="101" creationId="{47B3131A-B518-43E5-A896-E9D654A4863F}"/>
          </ac:grpSpMkLst>
        </pc:grpChg>
        <pc:grpChg chg="add">
          <ac:chgData name="Opeg Sri-uthaisiriwong (Student)" userId="S::2465232@dundee.ac.uk::d9282397-0c90-4069-814a-4597f9fc5547" providerId="AD" clId="Web-{210847C8-3445-9931-446F-7767DF579B8B}" dt="2023-12-09T15:01:26.085" v="340"/>
          <ac:grpSpMkLst>
            <pc:docMk/>
            <pc:sldMk cId="1465242417" sldId="259"/>
            <ac:grpSpMk id="139" creationId="{47B3131A-B518-43E5-A896-E9D654A4863F}"/>
          </ac:grpSpMkLst>
        </pc:grpChg>
        <pc:graphicFrameChg chg="add del">
          <ac:chgData name="Opeg Sri-uthaisiriwong (Student)" userId="S::2465232@dundee.ac.uk::d9282397-0c90-4069-814a-4597f9fc5547" providerId="AD" clId="Web-{210847C8-3445-9931-446F-7767DF579B8B}" dt="2023-12-09T14:59:14.639" v="267"/>
          <ac:graphicFrameMkLst>
            <pc:docMk/>
            <pc:sldMk cId="1465242417" sldId="259"/>
            <ac:graphicFrameMk id="5" creationId="{0D901DF6-E41C-C711-02E4-DA47FD2E8F9F}"/>
          </ac:graphicFrameMkLst>
        </pc:graphicFrameChg>
        <pc:graphicFrameChg chg="add del">
          <ac:chgData name="Opeg Sri-uthaisiriwong (Student)" userId="S::2465232@dundee.ac.uk::d9282397-0c90-4069-814a-4597f9fc5547" providerId="AD" clId="Web-{210847C8-3445-9931-446F-7767DF579B8B}" dt="2023-12-09T14:58:59.561" v="259"/>
          <ac:graphicFrameMkLst>
            <pc:docMk/>
            <pc:sldMk cId="1465242417" sldId="259"/>
            <ac:graphicFrameMk id="5" creationId="{0E263BDF-2DC3-209E-0F00-76808D9EE6C3}"/>
          </ac:graphicFrameMkLst>
        </pc:graphicFrameChg>
        <pc:graphicFrameChg chg="add del">
          <ac:chgData name="Opeg Sri-uthaisiriwong (Student)" userId="S::2465232@dundee.ac.uk::d9282397-0c90-4069-814a-4597f9fc5547" providerId="AD" clId="Web-{210847C8-3445-9931-446F-7767DF579B8B}" dt="2023-12-09T14:59:08.764" v="263"/>
          <ac:graphicFrameMkLst>
            <pc:docMk/>
            <pc:sldMk cId="1465242417" sldId="259"/>
            <ac:graphicFrameMk id="5" creationId="{7F4C2C34-DFFC-6447-A2D6-3B662A4696A3}"/>
          </ac:graphicFrameMkLst>
        </pc:graphicFrameChg>
        <pc:graphicFrameChg chg="add modGraphic">
          <ac:chgData name="Opeg Sri-uthaisiriwong (Student)" userId="S::2465232@dundee.ac.uk::d9282397-0c90-4069-814a-4597f9fc5547" providerId="AD" clId="Web-{210847C8-3445-9931-446F-7767DF579B8B}" dt="2023-12-09T15:02:21.821" v="342"/>
          <ac:graphicFrameMkLst>
            <pc:docMk/>
            <pc:sldMk cId="1465242417" sldId="259"/>
            <ac:graphicFrameMk id="5" creationId="{AB90E060-1F9E-AE1A-7A00-F1C873396BF8}"/>
          </ac:graphicFrameMkLst>
        </pc:graphicFrameChg>
        <pc:graphicFrameChg chg="add del">
          <ac:chgData name="Opeg Sri-uthaisiriwong (Student)" userId="S::2465232@dundee.ac.uk::d9282397-0c90-4069-814a-4597f9fc5547" providerId="AD" clId="Web-{210847C8-3445-9931-446F-7767DF579B8B}" dt="2023-12-09T15:01:26.054" v="337"/>
          <ac:graphicFrameMkLst>
            <pc:docMk/>
            <pc:sldMk cId="1465242417" sldId="259"/>
            <ac:graphicFrameMk id="5" creationId="{C09B4809-892B-8547-448C-1AC400682E67}"/>
          </ac:graphicFrameMkLst>
        </pc:graphicFrameChg>
        <pc:graphicFrameChg chg="add del mod replId modGraphic">
          <ac:chgData name="Opeg Sri-uthaisiriwong (Student)" userId="S::2465232@dundee.ac.uk::d9282397-0c90-4069-814a-4597f9fc5547" providerId="AD" clId="Web-{210847C8-3445-9931-446F-7767DF579B8B}" dt="2023-12-09T15:01:12.038" v="334"/>
          <ac:graphicFrameMkLst>
            <pc:docMk/>
            <pc:sldMk cId="1465242417" sldId="259"/>
            <ac:graphicFrameMk id="59" creationId="{343693D5-688A-819B-2FB4-A9D902E86B49}"/>
          </ac:graphicFrameMkLst>
        </pc:graphicFrameChg>
        <pc:graphicFrameChg chg="add del mod replId">
          <ac:chgData name="Opeg Sri-uthaisiriwong (Student)" userId="S::2465232@dundee.ac.uk::d9282397-0c90-4069-814a-4597f9fc5547" providerId="AD" clId="Web-{210847C8-3445-9931-446F-7767DF579B8B}" dt="2023-12-09T15:01:26.085" v="340"/>
          <ac:graphicFrameMkLst>
            <pc:docMk/>
            <pc:sldMk cId="1465242417" sldId="259"/>
            <ac:graphicFrameMk id="145" creationId="{85857D05-D705-BB0D-5210-BE41A9EFB252}"/>
          </ac:graphicFrameMkLst>
        </pc:graphicFrameChg>
      </pc:sldChg>
      <pc:sldChg chg="modSp">
        <pc:chgData name="Opeg Sri-uthaisiriwong (Student)" userId="S::2465232@dundee.ac.uk::d9282397-0c90-4069-814a-4597f9fc5547" providerId="AD" clId="Web-{210847C8-3445-9931-446F-7767DF579B8B}" dt="2023-12-09T14:57:03.261" v="253" actId="20577"/>
        <pc:sldMkLst>
          <pc:docMk/>
          <pc:sldMk cId="3948432943" sldId="261"/>
        </pc:sldMkLst>
        <pc:spChg chg="mod">
          <ac:chgData name="Opeg Sri-uthaisiriwong (Student)" userId="S::2465232@dundee.ac.uk::d9282397-0c90-4069-814a-4597f9fc5547" providerId="AD" clId="Web-{210847C8-3445-9931-446F-7767DF579B8B}" dt="2023-12-09T14:57:03.261" v="253" actId="20577"/>
          <ac:spMkLst>
            <pc:docMk/>
            <pc:sldMk cId="3948432943" sldId="261"/>
            <ac:spMk id="3" creationId="{23F141B4-4A99-2B9C-C1EB-53DEB477A510}"/>
          </ac:spMkLst>
        </pc:spChg>
      </pc:sldChg>
      <pc:sldChg chg="addSp delSp modSp mod setBg">
        <pc:chgData name="Opeg Sri-uthaisiriwong (Student)" userId="S::2465232@dundee.ac.uk::d9282397-0c90-4069-814a-4597f9fc5547" providerId="AD" clId="Web-{210847C8-3445-9931-446F-7767DF579B8B}" dt="2023-12-09T14:56:52.105" v="246" actId="1076"/>
        <pc:sldMkLst>
          <pc:docMk/>
          <pc:sldMk cId="315521164" sldId="266"/>
        </pc:sldMkLst>
        <pc:spChg chg="add del">
          <ac:chgData name="Opeg Sri-uthaisiriwong (Student)" userId="S::2465232@dundee.ac.uk::d9282397-0c90-4069-814a-4597f9fc5547" providerId="AD" clId="Web-{210847C8-3445-9931-446F-7767DF579B8B}" dt="2023-12-09T14:56:15.979" v="236"/>
          <ac:spMkLst>
            <pc:docMk/>
            <pc:sldMk cId="315521164" sldId="266"/>
            <ac:spMk id="2" creationId="{4F35941F-82EB-BD21-49CF-C63442BFB3D0}"/>
          </ac:spMkLst>
        </pc:spChg>
        <pc:spChg chg="add">
          <ac:chgData name="Opeg Sri-uthaisiriwong (Student)" userId="S::2465232@dundee.ac.uk::d9282397-0c90-4069-814a-4597f9fc5547" providerId="AD" clId="Web-{210847C8-3445-9931-446F-7767DF579B8B}" dt="2023-12-09T14:56:31.057" v="242"/>
          <ac:spMkLst>
            <pc:docMk/>
            <pc:sldMk cId="315521164" sldId="266"/>
            <ac:spMk id="2" creationId="{67C308E6-A9FF-E69F-CA83-CAD61A703004}"/>
          </ac:spMkLst>
        </pc:spChg>
        <pc:spChg chg="add del">
          <ac:chgData name="Opeg Sri-uthaisiriwong (Student)" userId="S::2465232@dundee.ac.uk::d9282397-0c90-4069-814a-4597f9fc5547" providerId="AD" clId="Web-{210847C8-3445-9931-446F-7767DF579B8B}" dt="2023-12-09T14:56:06.385" v="228"/>
          <ac:spMkLst>
            <pc:docMk/>
            <pc:sldMk cId="315521164" sldId="266"/>
            <ac:spMk id="2" creationId="{E4915428-3D2F-3D33-EB3E-F00A7568C656}"/>
          </ac:spMkLst>
        </pc:spChg>
        <pc:spChg chg="add del">
          <ac:chgData name="Opeg Sri-uthaisiriwong (Student)" userId="S::2465232@dundee.ac.uk::d9282397-0c90-4069-814a-4597f9fc5547" providerId="AD" clId="Web-{210847C8-3445-9931-446F-7767DF579B8B}" dt="2023-12-09T14:56:12.307" v="232"/>
          <ac:spMkLst>
            <pc:docMk/>
            <pc:sldMk cId="315521164" sldId="266"/>
            <ac:spMk id="2" creationId="{F69748C9-B0D9-493E-F85A-9B16068756D0}"/>
          </ac:spMkLst>
        </pc:spChg>
        <pc:spChg chg="add del">
          <ac:chgData name="Opeg Sri-uthaisiriwong (Student)" userId="S::2465232@dundee.ac.uk::d9282397-0c90-4069-814a-4597f9fc5547" providerId="AD" clId="Web-{210847C8-3445-9931-446F-7767DF579B8B}" dt="2023-12-09T14:56:06.385" v="228"/>
          <ac:spMkLst>
            <pc:docMk/>
            <pc:sldMk cId="315521164" sldId="266"/>
            <ac:spMk id="3" creationId="{1C356467-EE67-4A85-7B60-E07ABB8AC2CD}"/>
          </ac:spMkLst>
        </pc:spChg>
        <pc:spChg chg="add del">
          <ac:chgData name="Opeg Sri-uthaisiriwong (Student)" userId="S::2465232@dundee.ac.uk::d9282397-0c90-4069-814a-4597f9fc5547" providerId="AD" clId="Web-{210847C8-3445-9931-446F-7767DF579B8B}" dt="2023-12-09T14:56:12.307" v="232"/>
          <ac:spMkLst>
            <pc:docMk/>
            <pc:sldMk cId="315521164" sldId="266"/>
            <ac:spMk id="3" creationId="{56931B4D-87A6-35B4-07DF-F725AEB6360E}"/>
          </ac:spMkLst>
        </pc:spChg>
        <pc:spChg chg="add del">
          <ac:chgData name="Opeg Sri-uthaisiriwong (Student)" userId="S::2465232@dundee.ac.uk::d9282397-0c90-4069-814a-4597f9fc5547" providerId="AD" clId="Web-{210847C8-3445-9931-446F-7767DF579B8B}" dt="2023-12-09T14:56:15.979" v="236"/>
          <ac:spMkLst>
            <pc:docMk/>
            <pc:sldMk cId="315521164" sldId="266"/>
            <ac:spMk id="3" creationId="{5C6071C6-87C6-0F17-A68E-E039C491B9CA}"/>
          </ac:spMkLst>
        </pc:spChg>
        <pc:spChg chg="add mod">
          <ac:chgData name="Opeg Sri-uthaisiriwong (Student)" userId="S::2465232@dundee.ac.uk::d9282397-0c90-4069-814a-4597f9fc5547" providerId="AD" clId="Web-{210847C8-3445-9931-446F-7767DF579B8B}" dt="2023-12-09T14:56:52.105" v="246" actId="1076"/>
          <ac:spMkLst>
            <pc:docMk/>
            <pc:sldMk cId="315521164" sldId="266"/>
            <ac:spMk id="3" creationId="{B4C89074-E295-5A39-F751-CDF9C90DF892}"/>
          </ac:spMkLst>
        </pc:spChg>
        <pc:spChg chg="add del">
          <ac:chgData name="Opeg Sri-uthaisiriwong (Student)" userId="S::2465232@dundee.ac.uk::d9282397-0c90-4069-814a-4597f9fc5547" providerId="AD" clId="Web-{210847C8-3445-9931-446F-7767DF579B8B}" dt="2023-12-09T14:56:06.385" v="228"/>
          <ac:spMkLst>
            <pc:docMk/>
            <pc:sldMk cId="315521164" sldId="266"/>
            <ac:spMk id="8" creationId="{1C582B07-D0F0-4B6B-A5D9-D2F192CB3A4E}"/>
          </ac:spMkLst>
        </pc:spChg>
        <pc:spChg chg="add del">
          <ac:chgData name="Opeg Sri-uthaisiriwong (Student)" userId="S::2465232@dundee.ac.uk::d9282397-0c90-4069-814a-4597f9fc5547" providerId="AD" clId="Web-{210847C8-3445-9931-446F-7767DF579B8B}" dt="2023-12-09T14:56:15.979" v="236"/>
          <ac:spMkLst>
            <pc:docMk/>
            <pc:sldMk cId="315521164" sldId="266"/>
            <ac:spMk id="9" creationId="{40C85150-646B-4AB7-9F43-FC7AB7E6D615}"/>
          </ac:spMkLst>
        </pc:spChg>
        <pc:spChg chg="add del">
          <ac:chgData name="Opeg Sri-uthaisiriwong (Student)" userId="S::2465232@dundee.ac.uk::d9282397-0c90-4069-814a-4597f9fc5547" providerId="AD" clId="Web-{210847C8-3445-9931-446F-7767DF579B8B}" dt="2023-12-09T14:56:06.385" v="228"/>
          <ac:spMkLst>
            <pc:docMk/>
            <pc:sldMk cId="315521164" sldId="266"/>
            <ac:spMk id="10" creationId="{21B645D3-580E-4657-9154-484648880ED5}"/>
          </ac:spMkLst>
        </pc:spChg>
        <pc:spChg chg="add del">
          <ac:chgData name="Opeg Sri-uthaisiriwong (Student)" userId="S::2465232@dundee.ac.uk::d9282397-0c90-4069-814a-4597f9fc5547" providerId="AD" clId="Web-{210847C8-3445-9931-446F-7767DF579B8B}" dt="2023-12-09T14:56:15.979" v="236"/>
          <ac:spMkLst>
            <pc:docMk/>
            <pc:sldMk cId="315521164" sldId="266"/>
            <ac:spMk id="11" creationId="{1C582B07-D0F0-4B6B-A5D9-D2F192CB3A4E}"/>
          </ac:spMkLst>
        </pc:spChg>
        <pc:spChg chg="add del">
          <ac:chgData name="Opeg Sri-uthaisiriwong (Student)" userId="S::2465232@dundee.ac.uk::d9282397-0c90-4069-814a-4597f9fc5547" providerId="AD" clId="Web-{210847C8-3445-9931-446F-7767DF579B8B}" dt="2023-12-09T14:56:06.385" v="228"/>
          <ac:spMkLst>
            <pc:docMk/>
            <pc:sldMk cId="315521164" sldId="266"/>
            <ac:spMk id="12" creationId="{DA1A4301-6FFC-4C82-A1FA-7634D8CAA8F5}"/>
          </ac:spMkLst>
        </pc:spChg>
        <pc:spChg chg="add del">
          <ac:chgData name="Opeg Sri-uthaisiriwong (Student)" userId="S::2465232@dundee.ac.uk::d9282397-0c90-4069-814a-4597f9fc5547" providerId="AD" clId="Web-{210847C8-3445-9931-446F-7767DF579B8B}" dt="2023-12-09T14:56:15.979" v="236"/>
          <ac:spMkLst>
            <pc:docMk/>
            <pc:sldMk cId="315521164" sldId="266"/>
            <ac:spMk id="13" creationId="{DA1A4301-6FFC-4C82-A1FA-7634D8CAA8F5}"/>
          </ac:spMkLst>
        </pc:spChg>
        <pc:spChg chg="add del">
          <ac:chgData name="Opeg Sri-uthaisiriwong (Student)" userId="S::2465232@dundee.ac.uk::d9282397-0c90-4069-814a-4597f9fc5547" providerId="AD" clId="Web-{210847C8-3445-9931-446F-7767DF579B8B}" dt="2023-12-09T14:56:06.385" v="228"/>
          <ac:spMkLst>
            <pc:docMk/>
            <pc:sldMk cId="315521164" sldId="266"/>
            <ac:spMk id="14" creationId="{27870DA4-44E8-43FB-940A-4AF9766959C0}"/>
          </ac:spMkLst>
        </pc:spChg>
        <pc:spChg chg="add del">
          <ac:chgData name="Opeg Sri-uthaisiriwong (Student)" userId="S::2465232@dundee.ac.uk::d9282397-0c90-4069-814a-4597f9fc5547" providerId="AD" clId="Web-{210847C8-3445-9931-446F-7767DF579B8B}" dt="2023-12-09T14:56:12.307" v="232"/>
          <ac:spMkLst>
            <pc:docMk/>
            <pc:sldMk cId="315521164" sldId="266"/>
            <ac:spMk id="47" creationId="{1C582B07-D0F0-4B6B-A5D9-D2F192CB3A4E}"/>
          </ac:spMkLst>
        </pc:spChg>
        <pc:spChg chg="add del">
          <ac:chgData name="Opeg Sri-uthaisiriwong (Student)" userId="S::2465232@dundee.ac.uk::d9282397-0c90-4069-814a-4597f9fc5547" providerId="AD" clId="Web-{210847C8-3445-9931-446F-7767DF579B8B}" dt="2023-12-09T14:56:12.307" v="232"/>
          <ac:spMkLst>
            <pc:docMk/>
            <pc:sldMk cId="315521164" sldId="266"/>
            <ac:spMk id="48" creationId="{181CC2FD-F5D2-4415-8486-46858CC427A4}"/>
          </ac:spMkLst>
        </pc:spChg>
        <pc:spChg chg="add del">
          <ac:chgData name="Opeg Sri-uthaisiriwong (Student)" userId="S::2465232@dundee.ac.uk::d9282397-0c90-4069-814a-4597f9fc5547" providerId="AD" clId="Web-{210847C8-3445-9931-446F-7767DF579B8B}" dt="2023-12-09T14:56:12.307" v="232"/>
          <ac:spMkLst>
            <pc:docMk/>
            <pc:sldMk cId="315521164" sldId="266"/>
            <ac:spMk id="49" creationId="{DA1A4301-6FFC-4C82-A1FA-7634D8CAA8F5}"/>
          </ac:spMkLst>
        </pc:spChg>
        <pc:spChg chg="add del">
          <ac:chgData name="Opeg Sri-uthaisiriwong (Student)" userId="S::2465232@dundee.ac.uk::d9282397-0c90-4069-814a-4597f9fc5547" providerId="AD" clId="Web-{210847C8-3445-9931-446F-7767DF579B8B}" dt="2023-12-09T14:56:12.307" v="232"/>
          <ac:spMkLst>
            <pc:docMk/>
            <pc:sldMk cId="315521164" sldId="266"/>
            <ac:spMk id="50" creationId="{E1063619-981B-4E62-A26E-E345BB3080BA}"/>
          </ac:spMkLst>
        </pc:spChg>
        <pc:spChg chg="add del">
          <ac:chgData name="Opeg Sri-uthaisiriwong (Student)" userId="S::2465232@dundee.ac.uk::d9282397-0c90-4069-814a-4597f9fc5547" providerId="AD" clId="Web-{210847C8-3445-9931-446F-7767DF579B8B}" dt="2023-12-09T14:56:31.057" v="242"/>
          <ac:spMkLst>
            <pc:docMk/>
            <pc:sldMk cId="315521164" sldId="266"/>
            <ac:spMk id="57" creationId="{07678F73-9880-405C-9E21-2CC82BD044AE}"/>
          </ac:spMkLst>
        </pc:spChg>
        <pc:spChg chg="add del">
          <ac:chgData name="Opeg Sri-uthaisiriwong (Student)" userId="S::2465232@dundee.ac.uk::d9282397-0c90-4069-814a-4597f9fc5547" providerId="AD" clId="Web-{210847C8-3445-9931-446F-7767DF579B8B}" dt="2023-12-09T14:56:31.057" v="242"/>
          <ac:spMkLst>
            <pc:docMk/>
            <pc:sldMk cId="315521164" sldId="266"/>
            <ac:spMk id="58" creationId="{1C582B07-D0F0-4B6B-A5D9-D2F192CB3A4E}"/>
          </ac:spMkLst>
        </pc:spChg>
        <pc:spChg chg="add del">
          <ac:chgData name="Opeg Sri-uthaisiriwong (Student)" userId="S::2465232@dundee.ac.uk::d9282397-0c90-4069-814a-4597f9fc5547" providerId="AD" clId="Web-{210847C8-3445-9931-446F-7767DF579B8B}" dt="2023-12-09T14:56:31.057" v="242"/>
          <ac:spMkLst>
            <pc:docMk/>
            <pc:sldMk cId="315521164" sldId="266"/>
            <ac:spMk id="59" creationId="{DA1A4301-6FFC-4C82-A1FA-7634D8CAA8F5}"/>
          </ac:spMkLst>
        </pc:spChg>
        <pc:spChg chg="add del mod replId">
          <ac:chgData name="Opeg Sri-uthaisiriwong (Student)" userId="S::2465232@dundee.ac.uk::d9282397-0c90-4069-814a-4597f9fc5547" providerId="AD" clId="Web-{210847C8-3445-9931-446F-7767DF579B8B}" dt="2023-12-09T14:56:16.010" v="239"/>
          <ac:spMkLst>
            <pc:docMk/>
            <pc:sldMk cId="315521164" sldId="266"/>
            <ac:spMk id="63" creationId="{EBCD7508-E84C-5935-790F-B11D4AD8476B}"/>
          </ac:spMkLst>
        </pc:spChg>
        <pc:spChg chg="add del mod replId">
          <ac:chgData name="Opeg Sri-uthaisiriwong (Student)" userId="S::2465232@dundee.ac.uk::d9282397-0c90-4069-814a-4597f9fc5547" providerId="AD" clId="Web-{210847C8-3445-9931-446F-7767DF579B8B}" dt="2023-12-09T14:56:31.057" v="242"/>
          <ac:spMkLst>
            <pc:docMk/>
            <pc:sldMk cId="315521164" sldId="266"/>
            <ac:spMk id="64" creationId="{2362502C-59FC-7916-F48D-A0E914D1F080}"/>
          </ac:spMkLst>
        </pc:spChg>
        <pc:spChg chg="add del mod replId">
          <ac:chgData name="Opeg Sri-uthaisiriwong (Student)" userId="S::2465232@dundee.ac.uk::d9282397-0c90-4069-814a-4597f9fc5547" providerId="AD" clId="Web-{210847C8-3445-9931-446F-7767DF579B8B}" dt="2023-12-09T14:56:16.010" v="239"/>
          <ac:spMkLst>
            <pc:docMk/>
            <pc:sldMk cId="315521164" sldId="266"/>
            <ac:spMk id="64" creationId="{593B1408-EE57-4720-DDA3-D377355269A6}"/>
          </ac:spMkLst>
        </pc:spChg>
        <pc:spChg chg="add del mod replId">
          <ac:chgData name="Opeg Sri-uthaisiriwong (Student)" userId="S::2465232@dundee.ac.uk::d9282397-0c90-4069-814a-4597f9fc5547" providerId="AD" clId="Web-{210847C8-3445-9931-446F-7767DF579B8B}" dt="2023-12-09T14:56:31.057" v="242"/>
          <ac:spMkLst>
            <pc:docMk/>
            <pc:sldMk cId="315521164" sldId="266"/>
            <ac:spMk id="65" creationId="{635AD246-B10B-5697-1D0B-22D032E39284}"/>
          </ac:spMkLst>
        </pc:spChg>
        <pc:spChg chg="add">
          <ac:chgData name="Opeg Sri-uthaisiriwong (Student)" userId="S::2465232@dundee.ac.uk::d9282397-0c90-4069-814a-4597f9fc5547" providerId="AD" clId="Web-{210847C8-3445-9931-446F-7767DF579B8B}" dt="2023-12-09T14:56:31.057" v="242"/>
          <ac:spMkLst>
            <pc:docMk/>
            <pc:sldMk cId="315521164" sldId="266"/>
            <ac:spMk id="67" creationId="{1C582B07-D0F0-4B6B-A5D9-D2F192CB3A4E}"/>
          </ac:spMkLst>
        </pc:spChg>
        <pc:spChg chg="add">
          <ac:chgData name="Opeg Sri-uthaisiriwong (Student)" userId="S::2465232@dundee.ac.uk::d9282397-0c90-4069-814a-4597f9fc5547" providerId="AD" clId="Web-{210847C8-3445-9931-446F-7767DF579B8B}" dt="2023-12-09T14:56:31.057" v="242"/>
          <ac:spMkLst>
            <pc:docMk/>
            <pc:sldMk cId="315521164" sldId="266"/>
            <ac:spMk id="69" creationId="{90B4ACB0-2B52-48C2-9BC9-553BE73567FC}"/>
          </ac:spMkLst>
        </pc:spChg>
        <pc:spChg chg="add">
          <ac:chgData name="Opeg Sri-uthaisiriwong (Student)" userId="S::2465232@dundee.ac.uk::d9282397-0c90-4069-814a-4597f9fc5547" providerId="AD" clId="Web-{210847C8-3445-9931-446F-7767DF579B8B}" dt="2023-12-09T14:56:31.057" v="242"/>
          <ac:spMkLst>
            <pc:docMk/>
            <pc:sldMk cId="315521164" sldId="266"/>
            <ac:spMk id="71" creationId="{DA1A4301-6FFC-4C82-A1FA-7634D8CAA8F5}"/>
          </ac:spMkLst>
        </pc:spChg>
        <pc:grpChg chg="add del">
          <ac:chgData name="Opeg Sri-uthaisiriwong (Student)" userId="S::2465232@dundee.ac.uk::d9282397-0c90-4069-814a-4597f9fc5547" providerId="AD" clId="Web-{210847C8-3445-9931-446F-7767DF579B8B}" dt="2023-12-09T14:56:15.979" v="236"/>
          <ac:grpSpMkLst>
            <pc:docMk/>
            <pc:sldMk cId="315521164" sldId="266"/>
            <ac:grpSpMk id="15" creationId="{8323DD1D-77DE-48B2-A0A0-6265801531E5}"/>
          </ac:grpSpMkLst>
        </pc:grpChg>
        <pc:grpChg chg="add del">
          <ac:chgData name="Opeg Sri-uthaisiriwong (Student)" userId="S::2465232@dundee.ac.uk::d9282397-0c90-4069-814a-4597f9fc5547" providerId="AD" clId="Web-{210847C8-3445-9931-446F-7767DF579B8B}" dt="2023-12-09T14:56:06.385" v="228"/>
          <ac:grpSpMkLst>
            <pc:docMk/>
            <pc:sldMk cId="315521164" sldId="266"/>
            <ac:grpSpMk id="16" creationId="{8323DD1D-77DE-48B2-A0A0-6265801531E5}"/>
          </ac:grpSpMkLst>
        </pc:grpChg>
        <pc:grpChg chg="add del">
          <ac:chgData name="Opeg Sri-uthaisiriwong (Student)" userId="S::2465232@dundee.ac.uk::d9282397-0c90-4069-814a-4597f9fc5547" providerId="AD" clId="Web-{210847C8-3445-9931-446F-7767DF579B8B}" dt="2023-12-09T14:56:12.307" v="232"/>
          <ac:grpSpMkLst>
            <pc:docMk/>
            <pc:sldMk cId="315521164" sldId="266"/>
            <ac:grpSpMk id="51" creationId="{8323DD1D-77DE-48B2-A0A0-6265801531E5}"/>
          </ac:grpSpMkLst>
        </pc:grpChg>
        <pc:grpChg chg="add del">
          <ac:chgData name="Opeg Sri-uthaisiriwong (Student)" userId="S::2465232@dundee.ac.uk::d9282397-0c90-4069-814a-4597f9fc5547" providerId="AD" clId="Web-{210847C8-3445-9931-446F-7767DF579B8B}" dt="2023-12-09T14:56:31.057" v="242"/>
          <ac:grpSpMkLst>
            <pc:docMk/>
            <pc:sldMk cId="315521164" sldId="266"/>
            <ac:grpSpMk id="60" creationId="{8323DD1D-77DE-48B2-A0A0-6265801531E5}"/>
          </ac:grpSpMkLst>
        </pc:grpChg>
        <pc:grpChg chg="add">
          <ac:chgData name="Opeg Sri-uthaisiriwong (Student)" userId="S::2465232@dundee.ac.uk::d9282397-0c90-4069-814a-4597f9fc5547" providerId="AD" clId="Web-{210847C8-3445-9931-446F-7767DF579B8B}" dt="2023-12-09T14:56:31.057" v="242"/>
          <ac:grpSpMkLst>
            <pc:docMk/>
            <pc:sldMk cId="315521164" sldId="266"/>
            <ac:grpSpMk id="73" creationId="{8323DD1D-77DE-48B2-A0A0-6265801531E5}"/>
          </ac:grpSpMkLst>
        </pc:grpChg>
        <pc:picChg chg="add del">
          <ac:chgData name="Opeg Sri-uthaisiriwong (Student)" userId="S::2465232@dundee.ac.uk::d9282397-0c90-4069-814a-4597f9fc5547" providerId="AD" clId="Web-{210847C8-3445-9931-446F-7767DF579B8B}" dt="2023-12-09T14:56:15.979" v="236"/>
          <ac:picMkLst>
            <pc:docMk/>
            <pc:sldMk cId="315521164" sldId="266"/>
            <ac:picMk id="5" creationId="{49A28352-CD4B-C1CA-BDEA-32382C76B58A}"/>
          </ac:picMkLst>
        </pc:picChg>
        <pc:picChg chg="add">
          <ac:chgData name="Opeg Sri-uthaisiriwong (Student)" userId="S::2465232@dundee.ac.uk::d9282397-0c90-4069-814a-4597f9fc5547" providerId="AD" clId="Web-{210847C8-3445-9931-446F-7767DF579B8B}" dt="2023-12-09T14:56:31.057" v="242"/>
          <ac:picMkLst>
            <pc:docMk/>
            <pc:sldMk cId="315521164" sldId="266"/>
            <ac:picMk id="62" creationId="{453BF03E-DD3E-3ED1-278B-2EF828488E90}"/>
          </ac:picMkLst>
        </pc:picChg>
        <pc:picChg chg="add del mod replId">
          <ac:chgData name="Opeg Sri-uthaisiriwong (Student)" userId="S::2465232@dundee.ac.uk::d9282397-0c90-4069-814a-4597f9fc5547" providerId="AD" clId="Web-{210847C8-3445-9931-446F-7767DF579B8B}" dt="2023-12-09T14:56:31.057" v="242"/>
          <ac:picMkLst>
            <pc:docMk/>
            <pc:sldMk cId="315521164" sldId="266"/>
            <ac:picMk id="66" creationId="{141C0995-0792-22BF-A4D5-9EDF04D39458}"/>
          </ac:picMkLst>
        </pc:picChg>
      </pc:sldChg>
    </pc:docChg>
  </pc:docChgLst>
  <pc:docChgLst>
    <pc:chgData name="Opeg Sri-uthaisiriwong (Student)" userId="S::2465232@dundee.ac.uk::d9282397-0c90-4069-814a-4597f9fc5547" providerId="AD" clId="Web-{09E3C441-62FF-474D-917B-AEC9E9002373}"/>
    <pc:docChg chg="addSld modSld sldOrd addMainMaster delMainMaster">
      <pc:chgData name="Opeg Sri-uthaisiriwong (Student)" userId="S::2465232@dundee.ac.uk::d9282397-0c90-4069-814a-4597f9fc5547" providerId="AD" clId="Web-{09E3C441-62FF-474D-917B-AEC9E9002373}" dt="2023-12-09T14:27:53.984" v="873" actId="20577"/>
      <pc:docMkLst>
        <pc:docMk/>
      </pc:docMkLst>
      <pc:sldChg chg="addSp delSp modSp mod setBg modClrScheme chgLayout">
        <pc:chgData name="Opeg Sri-uthaisiriwong (Student)" userId="S::2465232@dundee.ac.uk::d9282397-0c90-4069-814a-4597f9fc5547" providerId="AD" clId="Web-{09E3C441-62FF-474D-917B-AEC9E9002373}" dt="2023-12-09T11:48:05.595" v="27" actId="20577"/>
        <pc:sldMkLst>
          <pc:docMk/>
          <pc:sldMk cId="109857222" sldId="256"/>
        </pc:sldMkLst>
        <pc:spChg chg="add mod">
          <ac:chgData name="Opeg Sri-uthaisiriwong (Student)" userId="S::2465232@dundee.ac.uk::d9282397-0c90-4069-814a-4597f9fc5547" providerId="AD" clId="Web-{09E3C441-62FF-474D-917B-AEC9E9002373}" dt="2023-12-09T11:48:05.595" v="27" actId="20577"/>
          <ac:spMkLst>
            <pc:docMk/>
            <pc:sldMk cId="109857222" sldId="256"/>
            <ac:spMk id="2" creationId="{98EDA927-AEC2-9E81-3E2B-53E896F7A680}"/>
          </ac:spMkLst>
        </pc:spChg>
        <pc:spChg chg="add mod">
          <ac:chgData name="Opeg Sri-uthaisiriwong (Student)" userId="S::2465232@dundee.ac.uk::d9282397-0c90-4069-814a-4597f9fc5547" providerId="AD" clId="Web-{09E3C441-62FF-474D-917B-AEC9E9002373}" dt="2023-12-09T11:48:00.501" v="25" actId="20577"/>
          <ac:spMkLst>
            <pc:docMk/>
            <pc:sldMk cId="109857222" sldId="256"/>
            <ac:spMk id="3" creationId="{28AF04D3-07C5-2694-1462-26E793FA395C}"/>
          </ac:spMkLst>
        </pc:spChg>
        <pc:spChg chg="del mod replId">
          <ac:chgData name="Opeg Sri-uthaisiriwong (Student)" userId="S::2465232@dundee.ac.uk::d9282397-0c90-4069-814a-4597f9fc5547" providerId="AD" clId="Web-{09E3C441-62FF-474D-917B-AEC9E9002373}" dt="2023-12-09T11:47:45.689" v="22"/>
          <ac:spMkLst>
            <pc:docMk/>
            <pc:sldMk cId="109857222" sldId="256"/>
            <ac:spMk id="5" creationId="{00000000-0000-0000-0000-000000000000}"/>
          </ac:spMkLst>
        </pc:spChg>
        <pc:spChg chg="del mod replId">
          <ac:chgData name="Opeg Sri-uthaisiriwong (Student)" userId="S::2465232@dundee.ac.uk::d9282397-0c90-4069-814a-4597f9fc5547" providerId="AD" clId="Web-{09E3C441-62FF-474D-917B-AEC9E9002373}" dt="2023-12-09T11:47:45.689" v="22"/>
          <ac:spMkLst>
            <pc:docMk/>
            <pc:sldMk cId="109857222" sldId="256"/>
            <ac:spMk id="6" creationId="{00000000-0000-0000-0000-000000000000}"/>
          </ac:spMkLst>
        </pc:spChg>
        <pc:spChg chg="add">
          <ac:chgData name="Opeg Sri-uthaisiriwong (Student)" userId="S::2465232@dundee.ac.uk::d9282397-0c90-4069-814a-4597f9fc5547" providerId="AD" clId="Web-{09E3C441-62FF-474D-917B-AEC9E9002373}" dt="2023-12-09T11:47:45.689" v="22"/>
          <ac:spMkLst>
            <pc:docMk/>
            <pc:sldMk cId="109857222" sldId="256"/>
            <ac:spMk id="9" creationId="{13B6DAC6-0186-4D62-AD69-90B9C0411EA3}"/>
          </ac:spMkLst>
        </pc:spChg>
        <pc:spChg chg="add">
          <ac:chgData name="Opeg Sri-uthaisiriwong (Student)" userId="S::2465232@dundee.ac.uk::d9282397-0c90-4069-814a-4597f9fc5547" providerId="AD" clId="Web-{09E3C441-62FF-474D-917B-AEC9E9002373}" dt="2023-12-09T11:47:45.689" v="22"/>
          <ac:spMkLst>
            <pc:docMk/>
            <pc:sldMk cId="109857222" sldId="256"/>
            <ac:spMk id="11" creationId="{BA6285CA-6AFA-4F27-AFB5-1B32CDE09B1A}"/>
          </ac:spMkLst>
        </pc:spChg>
        <pc:spChg chg="add">
          <ac:chgData name="Opeg Sri-uthaisiriwong (Student)" userId="S::2465232@dundee.ac.uk::d9282397-0c90-4069-814a-4597f9fc5547" providerId="AD" clId="Web-{09E3C441-62FF-474D-917B-AEC9E9002373}" dt="2023-12-09T11:47:45.689" v="22"/>
          <ac:spMkLst>
            <pc:docMk/>
            <pc:sldMk cId="109857222" sldId="256"/>
            <ac:spMk id="44" creationId="{94D786EB-944C-47D5-B631-899F4029B02E}"/>
          </ac:spMkLst>
        </pc:spChg>
        <pc:grpChg chg="add">
          <ac:chgData name="Opeg Sri-uthaisiriwong (Student)" userId="S::2465232@dundee.ac.uk::d9282397-0c90-4069-814a-4597f9fc5547" providerId="AD" clId="Web-{09E3C441-62FF-474D-917B-AEC9E9002373}" dt="2023-12-09T11:47:45.689" v="22"/>
          <ac:grpSpMkLst>
            <pc:docMk/>
            <pc:sldMk cId="109857222" sldId="256"/>
            <ac:grpSpMk id="13" creationId="{91108A0F-8C78-4294-B028-9F09581FC0A3}"/>
          </ac:grpSpMkLst>
        </pc:grpChg>
        <pc:picChg chg="add">
          <ac:chgData name="Opeg Sri-uthaisiriwong (Student)" userId="S::2465232@dundee.ac.uk::d9282397-0c90-4069-814a-4597f9fc5547" providerId="AD" clId="Web-{09E3C441-62FF-474D-917B-AEC9E9002373}" dt="2023-12-09T11:47:45.689" v="22"/>
          <ac:picMkLst>
            <pc:docMk/>
            <pc:sldMk cId="109857222" sldId="256"/>
            <ac:picMk id="4" creationId="{E0CE98F3-3B38-587A-1FC7-3B2F1B185719}"/>
          </ac:picMkLst>
        </pc:picChg>
      </pc:sldChg>
      <pc:sldChg chg="addSp delSp modSp new mod setBg">
        <pc:chgData name="Opeg Sri-uthaisiriwong (Student)" userId="S::2465232@dundee.ac.uk::d9282397-0c90-4069-814a-4597f9fc5547" providerId="AD" clId="Web-{09E3C441-62FF-474D-917B-AEC9E9002373}" dt="2023-12-09T12:14:48.620" v="432"/>
        <pc:sldMkLst>
          <pc:docMk/>
          <pc:sldMk cId="530853051" sldId="257"/>
        </pc:sldMkLst>
        <pc:spChg chg="add">
          <ac:chgData name="Opeg Sri-uthaisiriwong (Student)" userId="S::2465232@dundee.ac.uk::d9282397-0c90-4069-814a-4597f9fc5547" providerId="AD" clId="Web-{09E3C441-62FF-474D-917B-AEC9E9002373}" dt="2023-12-09T12:14:48.620" v="432"/>
          <ac:spMkLst>
            <pc:docMk/>
            <pc:sldMk cId="530853051" sldId="257"/>
            <ac:spMk id="2" creationId="{A2AC6381-CB0B-59F8-CBAD-15299E14776D}"/>
          </ac:spMkLst>
        </pc:spChg>
        <pc:spChg chg="add del">
          <ac:chgData name="Opeg Sri-uthaisiriwong (Student)" userId="S::2465232@dundee.ac.uk::d9282397-0c90-4069-814a-4597f9fc5547" providerId="AD" clId="Web-{09E3C441-62FF-474D-917B-AEC9E9002373}" dt="2023-12-09T12:14:17.197" v="421"/>
          <ac:spMkLst>
            <pc:docMk/>
            <pc:sldMk cId="530853051" sldId="257"/>
            <ac:spMk id="2" creationId="{B1F880B0-69EA-4D06-EB1E-A3BAE709F5C8}"/>
          </ac:spMkLst>
        </pc:spChg>
        <pc:spChg chg="del mod">
          <ac:chgData name="Opeg Sri-uthaisiriwong (Student)" userId="S::2465232@dundee.ac.uk::d9282397-0c90-4069-814a-4597f9fc5547" providerId="AD" clId="Web-{09E3C441-62FF-474D-917B-AEC9E9002373}" dt="2023-12-09T11:48:45.627" v="46"/>
          <ac:spMkLst>
            <pc:docMk/>
            <pc:sldMk cId="530853051" sldId="257"/>
            <ac:spMk id="3" creationId="{75D7C603-551B-5C1E-0EF3-EFE7025C2372}"/>
          </ac:spMkLst>
        </pc:spChg>
        <pc:spChg chg="del mod replId">
          <ac:chgData name="Opeg Sri-uthaisiriwong (Student)" userId="S::2465232@dundee.ac.uk::d9282397-0c90-4069-814a-4597f9fc5547" providerId="AD" clId="Web-{09E3C441-62FF-474D-917B-AEC9E9002373}" dt="2023-12-09T11:48:45.627" v="46"/>
          <ac:spMkLst>
            <pc:docMk/>
            <pc:sldMk cId="530853051" sldId="257"/>
            <ac:spMk id="6" creationId="{B6695FE4-9F13-92E8-5E9B-9912EE904C92}"/>
          </ac:spMkLst>
        </pc:spChg>
        <pc:spChg chg="add del mod replId">
          <ac:chgData name="Opeg Sri-uthaisiriwong (Student)" userId="S::2465232@dundee.ac.uk::d9282397-0c90-4069-814a-4597f9fc5547" providerId="AD" clId="Web-{09E3C441-62FF-474D-917B-AEC9E9002373}" dt="2023-12-09T12:09:20.206" v="299"/>
          <ac:spMkLst>
            <pc:docMk/>
            <pc:sldMk cId="530853051" sldId="257"/>
            <ac:spMk id="7" creationId="{F4D7D30A-E02F-CB12-C0A9-727F394639C7}"/>
          </ac:spMkLst>
        </pc:spChg>
        <pc:spChg chg="add del">
          <ac:chgData name="Opeg Sri-uthaisiriwong (Student)" userId="S::2465232@dundee.ac.uk::d9282397-0c90-4069-814a-4597f9fc5547" providerId="AD" clId="Web-{09E3C441-62FF-474D-917B-AEC9E9002373}" dt="2023-12-09T12:14:17.229" v="424"/>
          <ac:spMkLst>
            <pc:docMk/>
            <pc:sldMk cId="530853051" sldId="257"/>
            <ac:spMk id="10" creationId="{8E7E1993-6448-42F8-8FB3-76104F45B344}"/>
          </ac:spMkLst>
        </pc:spChg>
        <pc:spChg chg="add del">
          <ac:chgData name="Opeg Sri-uthaisiriwong (Student)" userId="S::2465232@dundee.ac.uk::d9282397-0c90-4069-814a-4597f9fc5547" providerId="AD" clId="Web-{09E3C441-62FF-474D-917B-AEC9E9002373}" dt="2023-12-09T12:14:17.229" v="424"/>
          <ac:spMkLst>
            <pc:docMk/>
            <pc:sldMk cId="530853051" sldId="257"/>
            <ac:spMk id="12" creationId="{BC3FA84C-8729-4FD0-B361-46AE04B43E92}"/>
          </ac:spMkLst>
        </pc:spChg>
        <pc:spChg chg="add del">
          <ac:chgData name="Opeg Sri-uthaisiriwong (Student)" userId="S::2465232@dundee.ac.uk::d9282397-0c90-4069-814a-4597f9fc5547" providerId="AD" clId="Web-{09E3C441-62FF-474D-917B-AEC9E9002373}" dt="2023-12-09T12:14:17.229" v="424"/>
          <ac:spMkLst>
            <pc:docMk/>
            <pc:sldMk cId="530853051" sldId="257"/>
            <ac:spMk id="14" creationId="{2391C84E-C2EA-44FC-A7D1-FAE3E2850552}"/>
          </ac:spMkLst>
        </pc:spChg>
        <pc:spChg chg="add del">
          <ac:chgData name="Opeg Sri-uthaisiriwong (Student)" userId="S::2465232@dundee.ac.uk::d9282397-0c90-4069-814a-4597f9fc5547" providerId="AD" clId="Web-{09E3C441-62FF-474D-917B-AEC9E9002373}" dt="2023-12-09T12:14:17.229" v="424"/>
          <ac:spMkLst>
            <pc:docMk/>
            <pc:sldMk cId="530853051" sldId="257"/>
            <ac:spMk id="47" creationId="{EB97ECD4-67DD-4166-9EC5-5D88340058D9}"/>
          </ac:spMkLst>
        </pc:spChg>
        <pc:spChg chg="add del">
          <ac:chgData name="Opeg Sri-uthaisiriwong (Student)" userId="S::2465232@dundee.ac.uk::d9282397-0c90-4069-814a-4597f9fc5547" providerId="AD" clId="Web-{09E3C441-62FF-474D-917B-AEC9E9002373}" dt="2023-12-09T12:14:17.197" v="421"/>
          <ac:spMkLst>
            <pc:docMk/>
            <pc:sldMk cId="530853051" sldId="257"/>
            <ac:spMk id="52" creationId="{8E7E1993-6448-42F8-8FB3-76104F45B344}"/>
          </ac:spMkLst>
        </pc:spChg>
        <pc:spChg chg="add del">
          <ac:chgData name="Opeg Sri-uthaisiriwong (Student)" userId="S::2465232@dundee.ac.uk::d9282397-0c90-4069-814a-4597f9fc5547" providerId="AD" clId="Web-{09E3C441-62FF-474D-917B-AEC9E9002373}" dt="2023-12-09T12:14:17.197" v="421"/>
          <ac:spMkLst>
            <pc:docMk/>
            <pc:sldMk cId="530853051" sldId="257"/>
            <ac:spMk id="54" creationId="{3CDAD724-AF32-45EC-B0B9-360C73C9D26E}"/>
          </ac:spMkLst>
        </pc:spChg>
        <pc:spChg chg="add del">
          <ac:chgData name="Opeg Sri-uthaisiriwong (Student)" userId="S::2465232@dundee.ac.uk::d9282397-0c90-4069-814a-4597f9fc5547" providerId="AD" clId="Web-{09E3C441-62FF-474D-917B-AEC9E9002373}" dt="2023-12-09T12:14:17.197" v="421"/>
          <ac:spMkLst>
            <pc:docMk/>
            <pc:sldMk cId="530853051" sldId="257"/>
            <ac:spMk id="56" creationId="{2391C84E-C2EA-44FC-A7D1-FAE3E2850552}"/>
          </ac:spMkLst>
        </pc:spChg>
        <pc:spChg chg="add del">
          <ac:chgData name="Opeg Sri-uthaisiriwong (Student)" userId="S::2465232@dundee.ac.uk::d9282397-0c90-4069-814a-4597f9fc5547" providerId="AD" clId="Web-{09E3C441-62FF-474D-917B-AEC9E9002373}" dt="2023-12-09T12:14:17.197" v="421"/>
          <ac:spMkLst>
            <pc:docMk/>
            <pc:sldMk cId="530853051" sldId="257"/>
            <ac:spMk id="89" creationId="{BA4D4000-2689-4306-BBA6-BF744AB5F807}"/>
          </ac:spMkLst>
        </pc:spChg>
        <pc:spChg chg="add del">
          <ac:chgData name="Opeg Sri-uthaisiriwong (Student)" userId="S::2465232@dundee.ac.uk::d9282397-0c90-4069-814a-4597f9fc5547" providerId="AD" clId="Web-{09E3C441-62FF-474D-917B-AEC9E9002373}" dt="2023-12-09T12:14:43.370" v="430"/>
          <ac:spMkLst>
            <pc:docMk/>
            <pc:sldMk cId="530853051" sldId="257"/>
            <ac:spMk id="91" creationId="{8E7E1993-6448-42F8-8FB3-76104F45B344}"/>
          </ac:spMkLst>
        </pc:spChg>
        <pc:spChg chg="add del">
          <ac:chgData name="Opeg Sri-uthaisiriwong (Student)" userId="S::2465232@dundee.ac.uk::d9282397-0c90-4069-814a-4597f9fc5547" providerId="AD" clId="Web-{09E3C441-62FF-474D-917B-AEC9E9002373}" dt="2023-12-09T12:14:43.370" v="430"/>
          <ac:spMkLst>
            <pc:docMk/>
            <pc:sldMk cId="530853051" sldId="257"/>
            <ac:spMk id="92" creationId="{BC3FA84C-8729-4FD0-B361-46AE04B43E92}"/>
          </ac:spMkLst>
        </pc:spChg>
        <pc:spChg chg="add del">
          <ac:chgData name="Opeg Sri-uthaisiriwong (Student)" userId="S::2465232@dundee.ac.uk::d9282397-0c90-4069-814a-4597f9fc5547" providerId="AD" clId="Web-{09E3C441-62FF-474D-917B-AEC9E9002373}" dt="2023-12-09T12:14:43.370" v="430"/>
          <ac:spMkLst>
            <pc:docMk/>
            <pc:sldMk cId="530853051" sldId="257"/>
            <ac:spMk id="93" creationId="{2391C84E-C2EA-44FC-A7D1-FAE3E2850552}"/>
          </ac:spMkLst>
        </pc:spChg>
        <pc:spChg chg="add del">
          <ac:chgData name="Opeg Sri-uthaisiriwong (Student)" userId="S::2465232@dundee.ac.uk::d9282397-0c90-4069-814a-4597f9fc5547" providerId="AD" clId="Web-{09E3C441-62FF-474D-917B-AEC9E9002373}" dt="2023-12-09T12:14:43.370" v="430"/>
          <ac:spMkLst>
            <pc:docMk/>
            <pc:sldMk cId="530853051" sldId="257"/>
            <ac:spMk id="95" creationId="{EB97ECD4-67DD-4166-9EC5-5D88340058D9}"/>
          </ac:spMkLst>
        </pc:spChg>
        <pc:spChg chg="add del mod replId">
          <ac:chgData name="Opeg Sri-uthaisiriwong (Student)" userId="S::2465232@dundee.ac.uk::d9282397-0c90-4069-814a-4597f9fc5547" providerId="AD" clId="Web-{09E3C441-62FF-474D-917B-AEC9E9002373}" dt="2023-12-09T12:14:17.229" v="424"/>
          <ac:spMkLst>
            <pc:docMk/>
            <pc:sldMk cId="530853051" sldId="257"/>
            <ac:spMk id="96" creationId="{3E967F6A-D15A-DBE2-7BE6-9FD5609E0295}"/>
          </ac:spMkLst>
        </pc:spChg>
        <pc:spChg chg="add del mod replId">
          <ac:chgData name="Opeg Sri-uthaisiriwong (Student)" userId="S::2465232@dundee.ac.uk::d9282397-0c90-4069-814a-4597f9fc5547" providerId="AD" clId="Web-{09E3C441-62FF-474D-917B-AEC9E9002373}" dt="2023-12-09T12:14:43.370" v="430"/>
          <ac:spMkLst>
            <pc:docMk/>
            <pc:sldMk cId="530853051" sldId="257"/>
            <ac:spMk id="97" creationId="{7E1F1B13-BC47-467C-BE39-722CF46D59DC}"/>
          </ac:spMkLst>
        </pc:spChg>
        <pc:spChg chg="add del">
          <ac:chgData name="Opeg Sri-uthaisiriwong (Student)" userId="S::2465232@dundee.ac.uk::d9282397-0c90-4069-814a-4597f9fc5547" providerId="AD" clId="Web-{09E3C441-62FF-474D-917B-AEC9E9002373}" dt="2023-12-09T12:14:48.620" v="432"/>
          <ac:spMkLst>
            <pc:docMk/>
            <pc:sldMk cId="530853051" sldId="257"/>
            <ac:spMk id="100" creationId="{8E7E1993-6448-42F8-8FB3-76104F45B344}"/>
          </ac:spMkLst>
        </pc:spChg>
        <pc:spChg chg="add del">
          <ac:chgData name="Opeg Sri-uthaisiriwong (Student)" userId="S::2465232@dundee.ac.uk::d9282397-0c90-4069-814a-4597f9fc5547" providerId="AD" clId="Web-{09E3C441-62FF-474D-917B-AEC9E9002373}" dt="2023-12-09T12:14:48.620" v="432"/>
          <ac:spMkLst>
            <pc:docMk/>
            <pc:sldMk cId="530853051" sldId="257"/>
            <ac:spMk id="102" creationId="{942B1D20-D329-4285-AED2-DABDCE9020B6}"/>
          </ac:spMkLst>
        </pc:spChg>
        <pc:spChg chg="add del">
          <ac:chgData name="Opeg Sri-uthaisiriwong (Student)" userId="S::2465232@dundee.ac.uk::d9282397-0c90-4069-814a-4597f9fc5547" providerId="AD" clId="Web-{09E3C441-62FF-474D-917B-AEC9E9002373}" dt="2023-12-09T12:14:48.620" v="432"/>
          <ac:spMkLst>
            <pc:docMk/>
            <pc:sldMk cId="530853051" sldId="257"/>
            <ac:spMk id="104" creationId="{B9016B79-9C59-4CEA-A85C-3E4C8877BA6F}"/>
          </ac:spMkLst>
        </pc:spChg>
        <pc:spChg chg="add del">
          <ac:chgData name="Opeg Sri-uthaisiriwong (Student)" userId="S::2465232@dundee.ac.uk::d9282397-0c90-4069-814a-4597f9fc5547" providerId="AD" clId="Web-{09E3C441-62FF-474D-917B-AEC9E9002373}" dt="2023-12-09T12:14:48.620" v="432"/>
          <ac:spMkLst>
            <pc:docMk/>
            <pc:sldMk cId="530853051" sldId="257"/>
            <ac:spMk id="106" creationId="{2391C84E-C2EA-44FC-A7D1-FAE3E2850552}"/>
          </ac:spMkLst>
        </pc:spChg>
        <pc:spChg chg="add del">
          <ac:chgData name="Opeg Sri-uthaisiriwong (Student)" userId="S::2465232@dundee.ac.uk::d9282397-0c90-4069-814a-4597f9fc5547" providerId="AD" clId="Web-{09E3C441-62FF-474D-917B-AEC9E9002373}" dt="2023-12-09T12:14:48.620" v="432"/>
          <ac:spMkLst>
            <pc:docMk/>
            <pc:sldMk cId="530853051" sldId="257"/>
            <ac:spMk id="139" creationId="{6B91DA8E-00B5-4214-AFE5-535E47051D31}"/>
          </ac:spMkLst>
        </pc:spChg>
        <pc:spChg chg="add del mod replId">
          <ac:chgData name="Opeg Sri-uthaisiriwong (Student)" userId="S::2465232@dundee.ac.uk::d9282397-0c90-4069-814a-4597f9fc5547" providerId="AD" clId="Web-{09E3C441-62FF-474D-917B-AEC9E9002373}" dt="2023-12-09T12:14:48.620" v="432"/>
          <ac:spMkLst>
            <pc:docMk/>
            <pc:sldMk cId="530853051" sldId="257"/>
            <ac:spMk id="141" creationId="{B5B35515-25E9-6152-CF51-6E870A8D9E97}"/>
          </ac:spMkLst>
        </pc:spChg>
        <pc:spChg chg="add">
          <ac:chgData name="Opeg Sri-uthaisiriwong (Student)" userId="S::2465232@dundee.ac.uk::d9282397-0c90-4069-814a-4597f9fc5547" providerId="AD" clId="Web-{09E3C441-62FF-474D-917B-AEC9E9002373}" dt="2023-12-09T12:14:48.620" v="432"/>
          <ac:spMkLst>
            <pc:docMk/>
            <pc:sldMk cId="530853051" sldId="257"/>
            <ac:spMk id="144" creationId="{8E7E1993-6448-42F8-8FB3-76104F45B344}"/>
          </ac:spMkLst>
        </pc:spChg>
        <pc:spChg chg="add">
          <ac:chgData name="Opeg Sri-uthaisiriwong (Student)" userId="S::2465232@dundee.ac.uk::d9282397-0c90-4069-814a-4597f9fc5547" providerId="AD" clId="Web-{09E3C441-62FF-474D-917B-AEC9E9002373}" dt="2023-12-09T12:14:48.620" v="432"/>
          <ac:spMkLst>
            <pc:docMk/>
            <pc:sldMk cId="530853051" sldId="257"/>
            <ac:spMk id="146" creationId="{942B1D20-D329-4285-AED2-DABDCE9020B6}"/>
          </ac:spMkLst>
        </pc:spChg>
        <pc:spChg chg="add">
          <ac:chgData name="Opeg Sri-uthaisiriwong (Student)" userId="S::2465232@dundee.ac.uk::d9282397-0c90-4069-814a-4597f9fc5547" providerId="AD" clId="Web-{09E3C441-62FF-474D-917B-AEC9E9002373}" dt="2023-12-09T12:14:48.620" v="432"/>
          <ac:spMkLst>
            <pc:docMk/>
            <pc:sldMk cId="530853051" sldId="257"/>
            <ac:spMk id="148" creationId="{B9016B79-9C59-4CEA-A85C-3E4C8877BA6F}"/>
          </ac:spMkLst>
        </pc:spChg>
        <pc:spChg chg="add">
          <ac:chgData name="Opeg Sri-uthaisiriwong (Student)" userId="S::2465232@dundee.ac.uk::d9282397-0c90-4069-814a-4597f9fc5547" providerId="AD" clId="Web-{09E3C441-62FF-474D-917B-AEC9E9002373}" dt="2023-12-09T12:14:48.620" v="432"/>
          <ac:spMkLst>
            <pc:docMk/>
            <pc:sldMk cId="530853051" sldId="257"/>
            <ac:spMk id="150" creationId="{2391C84E-C2EA-44FC-A7D1-FAE3E2850552}"/>
          </ac:spMkLst>
        </pc:spChg>
        <pc:spChg chg="add">
          <ac:chgData name="Opeg Sri-uthaisiriwong (Student)" userId="S::2465232@dundee.ac.uk::d9282397-0c90-4069-814a-4597f9fc5547" providerId="AD" clId="Web-{09E3C441-62FF-474D-917B-AEC9E9002373}" dt="2023-12-09T12:14:48.620" v="432"/>
          <ac:spMkLst>
            <pc:docMk/>
            <pc:sldMk cId="530853051" sldId="257"/>
            <ac:spMk id="183" creationId="{6B91DA8E-00B5-4214-AFE5-535E47051D31}"/>
          </ac:spMkLst>
        </pc:spChg>
        <pc:grpChg chg="add del">
          <ac:chgData name="Opeg Sri-uthaisiriwong (Student)" userId="S::2465232@dundee.ac.uk::d9282397-0c90-4069-814a-4597f9fc5547" providerId="AD" clId="Web-{09E3C441-62FF-474D-917B-AEC9E9002373}" dt="2023-12-09T12:14:17.229" v="424"/>
          <ac:grpSpMkLst>
            <pc:docMk/>
            <pc:sldMk cId="530853051" sldId="257"/>
            <ac:grpSpMk id="16" creationId="{47B3131A-B518-43E5-A896-E9D654A4863F}"/>
          </ac:grpSpMkLst>
        </pc:grpChg>
        <pc:grpChg chg="add del">
          <ac:chgData name="Opeg Sri-uthaisiriwong (Student)" userId="S::2465232@dundee.ac.uk::d9282397-0c90-4069-814a-4597f9fc5547" providerId="AD" clId="Web-{09E3C441-62FF-474D-917B-AEC9E9002373}" dt="2023-12-09T12:14:17.197" v="421"/>
          <ac:grpSpMkLst>
            <pc:docMk/>
            <pc:sldMk cId="530853051" sldId="257"/>
            <ac:grpSpMk id="58" creationId="{47B3131A-B518-43E5-A896-E9D654A4863F}"/>
          </ac:grpSpMkLst>
        </pc:grpChg>
        <pc:grpChg chg="add del">
          <ac:chgData name="Opeg Sri-uthaisiriwong (Student)" userId="S::2465232@dundee.ac.uk::d9282397-0c90-4069-814a-4597f9fc5547" providerId="AD" clId="Web-{09E3C441-62FF-474D-917B-AEC9E9002373}" dt="2023-12-09T12:14:43.370" v="430"/>
          <ac:grpSpMkLst>
            <pc:docMk/>
            <pc:sldMk cId="530853051" sldId="257"/>
            <ac:grpSpMk id="94" creationId="{47B3131A-B518-43E5-A896-E9D654A4863F}"/>
          </ac:grpSpMkLst>
        </pc:grpChg>
        <pc:grpChg chg="add del">
          <ac:chgData name="Opeg Sri-uthaisiriwong (Student)" userId="S::2465232@dundee.ac.uk::d9282397-0c90-4069-814a-4597f9fc5547" providerId="AD" clId="Web-{09E3C441-62FF-474D-917B-AEC9E9002373}" dt="2023-12-09T12:14:48.620" v="432"/>
          <ac:grpSpMkLst>
            <pc:docMk/>
            <pc:sldMk cId="530853051" sldId="257"/>
            <ac:grpSpMk id="108" creationId="{47B3131A-B518-43E5-A896-E9D654A4863F}"/>
          </ac:grpSpMkLst>
        </pc:grpChg>
        <pc:grpChg chg="add">
          <ac:chgData name="Opeg Sri-uthaisiriwong (Student)" userId="S::2465232@dundee.ac.uk::d9282397-0c90-4069-814a-4597f9fc5547" providerId="AD" clId="Web-{09E3C441-62FF-474D-917B-AEC9E9002373}" dt="2023-12-09T12:14:48.620" v="432"/>
          <ac:grpSpMkLst>
            <pc:docMk/>
            <pc:sldMk cId="530853051" sldId="257"/>
            <ac:grpSpMk id="152" creationId="{47B3131A-B518-43E5-A896-E9D654A4863F}"/>
          </ac:grpSpMkLst>
        </pc:grpChg>
        <pc:graphicFrameChg chg="add del">
          <ac:chgData name="Opeg Sri-uthaisiriwong (Student)" userId="S::2465232@dundee.ac.uk::d9282397-0c90-4069-814a-4597f9fc5547" providerId="AD" clId="Web-{09E3C441-62FF-474D-917B-AEC9E9002373}" dt="2023-12-09T12:14:17.197" v="421"/>
          <ac:graphicFrameMkLst>
            <pc:docMk/>
            <pc:sldMk cId="530853051" sldId="257"/>
            <ac:graphicFrameMk id="5" creationId="{A58CAF21-380F-82D0-565D-B0D3262DDC28}"/>
          </ac:graphicFrameMkLst>
        </pc:graphicFrameChg>
        <pc:graphicFrameChg chg="add">
          <ac:chgData name="Opeg Sri-uthaisiriwong (Student)" userId="S::2465232@dundee.ac.uk::d9282397-0c90-4069-814a-4597f9fc5547" providerId="AD" clId="Web-{09E3C441-62FF-474D-917B-AEC9E9002373}" dt="2023-12-09T12:14:48.620" v="432"/>
          <ac:graphicFrameMkLst>
            <pc:docMk/>
            <pc:sldMk cId="530853051" sldId="257"/>
            <ac:graphicFrameMk id="5" creationId="{A9D4DED3-390C-7E2B-1F0A-8B312C1507A6}"/>
          </ac:graphicFrameMkLst>
        </pc:graphicFrameChg>
        <pc:graphicFrameChg chg="add del mod replId">
          <ac:chgData name="Opeg Sri-uthaisiriwong (Student)" userId="S::2465232@dundee.ac.uk::d9282397-0c90-4069-814a-4597f9fc5547" providerId="AD" clId="Web-{09E3C441-62FF-474D-917B-AEC9E9002373}" dt="2023-12-09T12:09:20.206" v="299"/>
          <ac:graphicFrameMkLst>
            <pc:docMk/>
            <pc:sldMk cId="530853051" sldId="257"/>
            <ac:graphicFrameMk id="8" creationId="{CF295F76-AEB7-E94B-86C5-13E163F8C1B6}"/>
          </ac:graphicFrameMkLst>
        </pc:graphicFrameChg>
        <pc:graphicFrameChg chg="add del mod replId">
          <ac:chgData name="Opeg Sri-uthaisiriwong (Student)" userId="S::2465232@dundee.ac.uk::d9282397-0c90-4069-814a-4597f9fc5547" providerId="AD" clId="Web-{09E3C441-62FF-474D-917B-AEC9E9002373}" dt="2023-12-09T12:14:17.229" v="424"/>
          <ac:graphicFrameMkLst>
            <pc:docMk/>
            <pc:sldMk cId="530853051" sldId="257"/>
            <ac:graphicFrameMk id="97" creationId="{411F8981-2819-5493-4B2A-35CB3B9959AD}"/>
          </ac:graphicFrameMkLst>
        </pc:graphicFrameChg>
        <pc:graphicFrameChg chg="add del mod replId modGraphic">
          <ac:chgData name="Opeg Sri-uthaisiriwong (Student)" userId="S::2465232@dundee.ac.uk::d9282397-0c90-4069-814a-4597f9fc5547" providerId="AD" clId="Web-{09E3C441-62FF-474D-917B-AEC9E9002373}" dt="2023-12-09T12:14:43.370" v="430"/>
          <ac:graphicFrameMkLst>
            <pc:docMk/>
            <pc:sldMk cId="530853051" sldId="257"/>
            <ac:graphicFrameMk id="98" creationId="{69B5DDFB-43CB-9778-CC15-629353F86D9D}"/>
          </ac:graphicFrameMkLst>
        </pc:graphicFrameChg>
        <pc:graphicFrameChg chg="add del mod replId">
          <ac:chgData name="Opeg Sri-uthaisiriwong (Student)" userId="S::2465232@dundee.ac.uk::d9282397-0c90-4069-814a-4597f9fc5547" providerId="AD" clId="Web-{09E3C441-62FF-474D-917B-AEC9E9002373}" dt="2023-12-09T12:14:48.620" v="432"/>
          <ac:graphicFrameMkLst>
            <pc:docMk/>
            <pc:sldMk cId="530853051" sldId="257"/>
            <ac:graphicFrameMk id="142" creationId="{7A4E4053-9232-D5B3-2F34-C65DD0D9CD5B}"/>
          </ac:graphicFrameMkLst>
        </pc:graphicFrameChg>
      </pc:sldChg>
      <pc:sldChg chg="addSp delSp modSp new mod ord setBg">
        <pc:chgData name="Opeg Sri-uthaisiriwong (Student)" userId="S::2465232@dundee.ac.uk::d9282397-0c90-4069-814a-4597f9fc5547" providerId="AD" clId="Web-{09E3C441-62FF-474D-917B-AEC9E9002373}" dt="2023-12-09T12:14:58.401" v="433"/>
        <pc:sldMkLst>
          <pc:docMk/>
          <pc:sldMk cId="3430174776" sldId="258"/>
        </pc:sldMkLst>
        <pc:spChg chg="add">
          <ac:chgData name="Opeg Sri-uthaisiriwong (Student)" userId="S::2465232@dundee.ac.uk::d9282397-0c90-4069-814a-4597f9fc5547" providerId="AD" clId="Web-{09E3C441-62FF-474D-917B-AEC9E9002373}" dt="2023-12-09T12:09:02.924" v="297"/>
          <ac:spMkLst>
            <pc:docMk/>
            <pc:sldMk cId="3430174776" sldId="258"/>
            <ac:spMk id="2" creationId="{A7FBFC4C-87B6-14B3-CAE3-4E181F503C20}"/>
          </ac:spMkLst>
        </pc:spChg>
        <pc:spChg chg="del mod">
          <ac:chgData name="Opeg Sri-uthaisiriwong (Student)" userId="S::2465232@dundee.ac.uk::d9282397-0c90-4069-814a-4597f9fc5547" providerId="AD" clId="Web-{09E3C441-62FF-474D-917B-AEC9E9002373}" dt="2023-12-09T12:04:30.793" v="173"/>
          <ac:spMkLst>
            <pc:docMk/>
            <pc:sldMk cId="3430174776" sldId="258"/>
            <ac:spMk id="3" creationId="{00454D0E-577E-1AF2-0BFD-CA615BF41046}"/>
          </ac:spMkLst>
        </pc:spChg>
        <pc:spChg chg="del mod replId">
          <ac:chgData name="Opeg Sri-uthaisiriwong (Student)" userId="S::2465232@dundee.ac.uk::d9282397-0c90-4069-814a-4597f9fc5547" providerId="AD" clId="Web-{09E3C441-62FF-474D-917B-AEC9E9002373}" dt="2023-12-09T12:04:30.793" v="173"/>
          <ac:spMkLst>
            <pc:docMk/>
            <pc:sldMk cId="3430174776" sldId="258"/>
            <ac:spMk id="6" creationId="{FFBEEF9D-D8D9-4919-2339-2793C9CEDEA4}"/>
          </ac:spMkLst>
        </pc:spChg>
        <pc:spChg chg="add">
          <ac:chgData name="Opeg Sri-uthaisiriwong (Student)" userId="S::2465232@dundee.ac.uk::d9282397-0c90-4069-814a-4597f9fc5547" providerId="AD" clId="Web-{09E3C441-62FF-474D-917B-AEC9E9002373}" dt="2023-12-09T12:09:02.924" v="297"/>
          <ac:spMkLst>
            <pc:docMk/>
            <pc:sldMk cId="3430174776" sldId="258"/>
            <ac:spMk id="9" creationId="{5FF4ECF8-9C36-55F1-C399-833B1227D6E9}"/>
          </ac:spMkLst>
        </pc:spChg>
        <pc:spChg chg="add">
          <ac:chgData name="Opeg Sri-uthaisiriwong (Student)" userId="S::2465232@dundee.ac.uk::d9282397-0c90-4069-814a-4597f9fc5547" providerId="AD" clId="Web-{09E3C441-62FF-474D-917B-AEC9E9002373}" dt="2023-12-09T12:09:02.924" v="297"/>
          <ac:spMkLst>
            <pc:docMk/>
            <pc:sldMk cId="3430174776" sldId="258"/>
            <ac:spMk id="11" creationId="{1B91E3A7-44E9-AF42-00AB-A5A72F110B48}"/>
          </ac:spMkLst>
        </pc:spChg>
        <pc:spChg chg="add">
          <ac:chgData name="Opeg Sri-uthaisiriwong (Student)" userId="S::2465232@dundee.ac.uk::d9282397-0c90-4069-814a-4597f9fc5547" providerId="AD" clId="Web-{09E3C441-62FF-474D-917B-AEC9E9002373}" dt="2023-12-09T12:09:02.924" v="297"/>
          <ac:spMkLst>
            <pc:docMk/>
            <pc:sldMk cId="3430174776" sldId="258"/>
            <ac:spMk id="44" creationId="{C5DE294B-005A-0031-5D1B-E107A8D5A837}"/>
          </ac:spMkLst>
        </pc:spChg>
        <pc:spChg chg="add">
          <ac:chgData name="Opeg Sri-uthaisiriwong (Student)" userId="S::2465232@dundee.ac.uk::d9282397-0c90-4069-814a-4597f9fc5547" providerId="AD" clId="Web-{09E3C441-62FF-474D-917B-AEC9E9002373}" dt="2023-12-09T12:09:02.924" v="297"/>
          <ac:spMkLst>
            <pc:docMk/>
            <pc:sldMk cId="3430174776" sldId="258"/>
            <ac:spMk id="46" creationId="{3D32DDB0-CE23-836B-95EB-81021C35329F}"/>
          </ac:spMkLst>
        </pc:spChg>
        <pc:spChg chg="add del mod replId">
          <ac:chgData name="Opeg Sri-uthaisiriwong (Student)" userId="S::2465232@dundee.ac.uk::d9282397-0c90-4069-814a-4597f9fc5547" providerId="AD" clId="Web-{09E3C441-62FF-474D-917B-AEC9E9002373}" dt="2023-12-09T12:09:02.924" v="297"/>
          <ac:spMkLst>
            <pc:docMk/>
            <pc:sldMk cId="3430174776" sldId="258"/>
            <ac:spMk id="48" creationId="{852816C4-2471-43EF-BF87-722CBC3A9C8B}"/>
          </ac:spMkLst>
        </pc:spChg>
        <pc:spChg chg="add del mod replId">
          <ac:chgData name="Opeg Sri-uthaisiriwong (Student)" userId="S::2465232@dundee.ac.uk::d9282397-0c90-4069-814a-4597f9fc5547" providerId="AD" clId="Web-{09E3C441-62FF-474D-917B-AEC9E9002373}" dt="2023-12-09T12:09:02.924" v="297"/>
          <ac:spMkLst>
            <pc:docMk/>
            <pc:sldMk cId="3430174776" sldId="258"/>
            <ac:spMk id="49" creationId="{F5CC3D12-B8AA-47C0-987C-85A8C8E820A2}"/>
          </ac:spMkLst>
        </pc:spChg>
        <pc:spChg chg="add del mod replId">
          <ac:chgData name="Opeg Sri-uthaisiriwong (Student)" userId="S::2465232@dundee.ac.uk::d9282397-0c90-4069-814a-4597f9fc5547" providerId="AD" clId="Web-{09E3C441-62FF-474D-917B-AEC9E9002373}" dt="2023-12-09T12:09:02.924" v="297"/>
          <ac:spMkLst>
            <pc:docMk/>
            <pc:sldMk cId="3430174776" sldId="258"/>
            <ac:spMk id="80" creationId="{2391C84E-C2EA-44FC-A7D1-FAE3E2850552}"/>
          </ac:spMkLst>
        </pc:spChg>
        <pc:spChg chg="add del mod replId">
          <ac:chgData name="Opeg Sri-uthaisiriwong (Student)" userId="S::2465232@dundee.ac.uk::d9282397-0c90-4069-814a-4597f9fc5547" providerId="AD" clId="Web-{09E3C441-62FF-474D-917B-AEC9E9002373}" dt="2023-12-09T12:09:02.924" v="297"/>
          <ac:spMkLst>
            <pc:docMk/>
            <pc:sldMk cId="3430174776" sldId="258"/>
            <ac:spMk id="81" creationId="{334F573F-FF6A-4EB8-9C66-3D0CBF311847}"/>
          </ac:spMkLst>
        </pc:spChg>
        <pc:spChg chg="add del mod replId">
          <ac:chgData name="Opeg Sri-uthaisiriwong (Student)" userId="S::2465232@dundee.ac.uk::d9282397-0c90-4069-814a-4597f9fc5547" providerId="AD" clId="Web-{09E3C441-62FF-474D-917B-AEC9E9002373}" dt="2023-12-09T12:09:02.924" v="297"/>
          <ac:spMkLst>
            <pc:docMk/>
            <pc:sldMk cId="3430174776" sldId="258"/>
            <ac:spMk id="82" creationId="{AA222643-E309-8358-AAEE-98031AB2D049}"/>
          </ac:spMkLst>
        </pc:spChg>
        <pc:grpChg chg="add">
          <ac:chgData name="Opeg Sri-uthaisiriwong (Student)" userId="S::2465232@dundee.ac.uk::d9282397-0c90-4069-814a-4597f9fc5547" providerId="AD" clId="Web-{09E3C441-62FF-474D-917B-AEC9E9002373}" dt="2023-12-09T12:09:02.924" v="297"/>
          <ac:grpSpMkLst>
            <pc:docMk/>
            <pc:sldMk cId="3430174776" sldId="258"/>
            <ac:grpSpMk id="13" creationId="{2678DB80-4DA6-E8A3-7407-D134290E673A}"/>
          </ac:grpSpMkLst>
        </pc:grpChg>
        <pc:grpChg chg="add del mod replId">
          <ac:chgData name="Opeg Sri-uthaisiriwong (Student)" userId="S::2465232@dundee.ac.uk::d9282397-0c90-4069-814a-4597f9fc5547" providerId="AD" clId="Web-{09E3C441-62FF-474D-917B-AEC9E9002373}" dt="2023-12-09T12:09:02.924" v="297"/>
          <ac:grpSpMkLst>
            <pc:docMk/>
            <pc:sldMk cId="3430174776" sldId="258"/>
            <ac:grpSpMk id="64" creationId="{47B3131A-B518-43E5-A896-E9D654A4863F}"/>
          </ac:grpSpMkLst>
        </pc:grpChg>
        <pc:graphicFrameChg chg="add">
          <ac:chgData name="Opeg Sri-uthaisiriwong (Student)" userId="S::2465232@dundee.ac.uk::d9282397-0c90-4069-814a-4597f9fc5547" providerId="AD" clId="Web-{09E3C441-62FF-474D-917B-AEC9E9002373}" dt="2023-12-09T12:09:02.924" v="297"/>
          <ac:graphicFrameMkLst>
            <pc:docMk/>
            <pc:sldMk cId="3430174776" sldId="258"/>
            <ac:graphicFrameMk id="5" creationId="{6B6AAAC0-EF42-E1DD-39CE-A4A921E72FA8}"/>
          </ac:graphicFrameMkLst>
        </pc:graphicFrameChg>
        <pc:graphicFrameChg chg="add del mod replId modGraphic">
          <ac:chgData name="Opeg Sri-uthaisiriwong (Student)" userId="S::2465232@dundee.ac.uk::d9282397-0c90-4069-814a-4597f9fc5547" providerId="AD" clId="Web-{09E3C441-62FF-474D-917B-AEC9E9002373}" dt="2023-12-09T12:09:02.924" v="297"/>
          <ac:graphicFrameMkLst>
            <pc:docMk/>
            <pc:sldMk cId="3430174776" sldId="258"/>
            <ac:graphicFrameMk id="83" creationId="{77F3526C-DC34-4D2A-6B47-4D64C8EAE582}"/>
          </ac:graphicFrameMkLst>
        </pc:graphicFrameChg>
        <pc:cxnChg chg="mod replId">
          <ac:chgData name="Opeg Sri-uthaisiriwong (Student)" userId="S::2465232@dundee.ac.uk::d9282397-0c90-4069-814a-4597f9fc5547" providerId="AD" clId="Web-{09E3C441-62FF-474D-917B-AEC9E9002373}" dt="2023-12-09T12:09:02.877" v="296"/>
          <ac:cxnSpMkLst>
            <pc:docMk/>
            <pc:sldMk cId="3430174776" sldId="258"/>
            <ac:cxnSpMk id="50" creationId="{F5443404-2D71-4E54-86D6-DB0D769AA403}"/>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51" creationId="{5C94E908-A14E-4E7A-B4FC-BB9D82FD0F3D}"/>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52" creationId="{A2E257B4-59EA-43CC-A20C-D2755D26B44E}"/>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53" creationId="{11037FBF-2F84-4578-9624-4E6D10766616}"/>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54" creationId="{526E3BDC-D7FC-4C7E-9F35-1D05C9D545DF}"/>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55" creationId="{4E39965B-216F-478B-8653-0F7B877C0BBB}"/>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56" creationId="{E2116FC6-1CFC-4E87-8431-E7833BFB7569}"/>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57" creationId="{97829DA6-D97C-490E-BEEF-83832787DE1A}"/>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58" creationId="{9495B6D3-A3B6-4636-A210-AFC128284F3B}"/>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59" creationId="{A2462476-3252-49A1-93CE-4FA22B830CFE}"/>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60" creationId="{E3C18803-7708-483D-8CE3-0992784BB56F}"/>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61" creationId="{8B4024AE-5222-4804-AA42-E7A4C0B97005}"/>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62" creationId="{414FBE75-ECC4-4BB7-92B2-74D6CF6864E1}"/>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63" creationId="{F7061C60-9F4E-4144-B974-AFB802AF4C09}"/>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65" creationId="{476355E6-7A00-4B30-A47B-80EF0D0D6BD0}"/>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66" creationId="{97D0B06C-9FFD-42E8-B19F-062C248CD722}"/>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67" creationId="{95291278-5FDA-45C6-B93E-1FA6D9130B0F}"/>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68" creationId="{FFF95DF7-BFEE-4791-A691-BAF693F38F51}"/>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69" creationId="{C7C504F1-5AA9-45F5-9030-22533885AFA7}"/>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70" creationId="{ED75999E-3496-4713-8046-AC17DB266875}"/>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71" creationId="{06B91000-D71E-40A8-AA8F-E9BB106A8C91}"/>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72" creationId="{9A9D188E-6FDB-47DE-A5FB-728E56BD0445}"/>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73" creationId="{DD98C242-C677-4CF5-A189-52C3ADAFD755}"/>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74" creationId="{A9D7CD7F-137F-42DC-AFFA-52D9B8DF5984}"/>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75" creationId="{9E3C1C05-EF55-47B3-B1D8-54911633763C}"/>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76" creationId="{8E6BE961-4385-4384-B028-D57AA88EF568}"/>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77" creationId="{F98288B9-9DC0-41DF-BDC2-329675E14248}"/>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78" creationId="{AA97B8C6-FF63-4B6A-913C-50CB2EB7BDE1}"/>
          </ac:cxnSpMkLst>
        </pc:cxnChg>
        <pc:cxnChg chg="mod replId">
          <ac:chgData name="Opeg Sri-uthaisiriwong (Student)" userId="S::2465232@dundee.ac.uk::d9282397-0c90-4069-814a-4597f9fc5547" providerId="AD" clId="Web-{09E3C441-62FF-474D-917B-AEC9E9002373}" dt="2023-12-09T12:09:02.877" v="296"/>
          <ac:cxnSpMkLst>
            <pc:docMk/>
            <pc:sldMk cId="3430174776" sldId="258"/>
            <ac:cxnSpMk id="79" creationId="{F3734427-CEE3-45F9-8CDE-7DC28971615D}"/>
          </ac:cxnSpMkLst>
        </pc:cxnChg>
      </pc:sldChg>
      <pc:sldChg chg="modSp new">
        <pc:chgData name="Opeg Sri-uthaisiriwong (Student)" userId="S::2465232@dundee.ac.uk::d9282397-0c90-4069-814a-4597f9fc5547" providerId="AD" clId="Web-{09E3C441-62FF-474D-917B-AEC9E9002373}" dt="2023-12-09T13:08:53.753" v="452" actId="20577"/>
        <pc:sldMkLst>
          <pc:docMk/>
          <pc:sldMk cId="1465242417" sldId="259"/>
        </pc:sldMkLst>
        <pc:spChg chg="mod">
          <ac:chgData name="Opeg Sri-uthaisiriwong (Student)" userId="S::2465232@dundee.ac.uk::d9282397-0c90-4069-814a-4597f9fc5547" providerId="AD" clId="Web-{09E3C441-62FF-474D-917B-AEC9E9002373}" dt="2023-12-09T13:08:53.753" v="452" actId="20577"/>
          <ac:spMkLst>
            <pc:docMk/>
            <pc:sldMk cId="1465242417" sldId="259"/>
            <ac:spMk id="3" creationId="{F53BE81A-6B1F-A412-D50E-FAED3A62949D}"/>
          </ac:spMkLst>
        </pc:spChg>
        <pc:spChg chg="mod">
          <ac:chgData name="Opeg Sri-uthaisiriwong (Student)" userId="S::2465232@dundee.ac.uk::d9282397-0c90-4069-814a-4597f9fc5547" providerId="AD" clId="Web-{09E3C441-62FF-474D-917B-AEC9E9002373}" dt="2023-12-09T12:15:08.574" v="445" actId="20577"/>
          <ac:spMkLst>
            <pc:docMk/>
            <pc:sldMk cId="1465242417" sldId="259"/>
            <ac:spMk id="6" creationId="{76ED2ED8-730C-E720-12A9-D014086EAA1D}"/>
          </ac:spMkLst>
        </pc:spChg>
      </pc:sldChg>
      <pc:sldChg chg="addSp delSp modSp new">
        <pc:chgData name="Opeg Sri-uthaisiriwong (Student)" userId="S::2465232@dundee.ac.uk::d9282397-0c90-4069-814a-4597f9fc5547" providerId="AD" clId="Web-{09E3C441-62FF-474D-917B-AEC9E9002373}" dt="2023-12-09T13:13:37.948" v="500" actId="14100"/>
        <pc:sldMkLst>
          <pc:docMk/>
          <pc:sldMk cId="1062705123" sldId="260"/>
        </pc:sldMkLst>
        <pc:spChg chg="mod">
          <ac:chgData name="Opeg Sri-uthaisiriwong (Student)" userId="S::2465232@dundee.ac.uk::d9282397-0c90-4069-814a-4597f9fc5547" providerId="AD" clId="Web-{09E3C441-62FF-474D-917B-AEC9E9002373}" dt="2023-12-09T13:11:07.850" v="463" actId="20577"/>
          <ac:spMkLst>
            <pc:docMk/>
            <pc:sldMk cId="1062705123" sldId="260"/>
            <ac:spMk id="2" creationId="{D2A5DDA5-4504-BC55-5DAB-91DA06AFD3DD}"/>
          </ac:spMkLst>
        </pc:spChg>
        <pc:spChg chg="del">
          <ac:chgData name="Opeg Sri-uthaisiriwong (Student)" userId="S::2465232@dundee.ac.uk::d9282397-0c90-4069-814a-4597f9fc5547" providerId="AD" clId="Web-{09E3C441-62FF-474D-917B-AEC9E9002373}" dt="2023-12-09T13:10:31.474" v="455"/>
          <ac:spMkLst>
            <pc:docMk/>
            <pc:sldMk cId="1062705123" sldId="260"/>
            <ac:spMk id="3" creationId="{EE3D8C71-836B-2AB8-2D52-E1E86E2F4CB7}"/>
          </ac:spMkLst>
        </pc:spChg>
        <pc:picChg chg="add mod ord">
          <ac:chgData name="Opeg Sri-uthaisiriwong (Student)" userId="S::2465232@dundee.ac.uk::d9282397-0c90-4069-814a-4597f9fc5547" providerId="AD" clId="Web-{09E3C441-62FF-474D-917B-AEC9E9002373}" dt="2023-12-09T13:10:33.131" v="456" actId="1076"/>
          <ac:picMkLst>
            <pc:docMk/>
            <pc:sldMk cId="1062705123" sldId="260"/>
            <ac:picMk id="4" creationId="{29308952-249C-E6CF-265E-D73499ACFEF6}"/>
          </ac:picMkLst>
        </pc:picChg>
        <pc:picChg chg="add mod">
          <ac:chgData name="Opeg Sri-uthaisiriwong (Student)" userId="S::2465232@dundee.ac.uk::d9282397-0c90-4069-814a-4597f9fc5547" providerId="AD" clId="Web-{09E3C441-62FF-474D-917B-AEC9E9002373}" dt="2023-12-09T13:11:01.709" v="462" actId="14100"/>
          <ac:picMkLst>
            <pc:docMk/>
            <pc:sldMk cId="1062705123" sldId="260"/>
            <ac:picMk id="5" creationId="{BA922159-AB2A-AA88-FC33-1D9B49100F71}"/>
          </ac:picMkLst>
        </pc:picChg>
        <pc:picChg chg="add mod modCrop">
          <ac:chgData name="Opeg Sri-uthaisiriwong (Student)" userId="S::2465232@dundee.ac.uk::d9282397-0c90-4069-814a-4597f9fc5547" providerId="AD" clId="Web-{09E3C441-62FF-474D-917B-AEC9E9002373}" dt="2023-12-09T13:13:37.948" v="500" actId="14100"/>
          <ac:picMkLst>
            <pc:docMk/>
            <pc:sldMk cId="1062705123" sldId="260"/>
            <ac:picMk id="6" creationId="{42400EBF-7E58-9389-9538-85BDCC8FE57B}"/>
          </ac:picMkLst>
        </pc:picChg>
      </pc:sldChg>
      <pc:sldChg chg="addSp delSp modSp new mod setBg">
        <pc:chgData name="Opeg Sri-uthaisiriwong (Student)" userId="S::2465232@dundee.ac.uk::d9282397-0c90-4069-814a-4597f9fc5547" providerId="AD" clId="Web-{09E3C441-62FF-474D-917B-AEC9E9002373}" dt="2023-12-09T13:20:26.300" v="791"/>
        <pc:sldMkLst>
          <pc:docMk/>
          <pc:sldMk cId="3948432943" sldId="261"/>
        </pc:sldMkLst>
        <pc:spChg chg="add">
          <ac:chgData name="Opeg Sri-uthaisiriwong (Student)" userId="S::2465232@dundee.ac.uk::d9282397-0c90-4069-814a-4597f9fc5547" providerId="AD" clId="Web-{09E3C441-62FF-474D-917B-AEC9E9002373}" dt="2023-12-09T13:20:26.300" v="791"/>
          <ac:spMkLst>
            <pc:docMk/>
            <pc:sldMk cId="3948432943" sldId="261"/>
            <ac:spMk id="2" creationId="{C48F9927-4AD2-1579-CBB6-2DD8EB07F353}"/>
          </ac:spMkLst>
        </pc:spChg>
        <pc:spChg chg="add">
          <ac:chgData name="Opeg Sri-uthaisiriwong (Student)" userId="S::2465232@dundee.ac.uk::d9282397-0c90-4069-814a-4597f9fc5547" providerId="AD" clId="Web-{09E3C441-62FF-474D-917B-AEC9E9002373}" dt="2023-12-09T13:20:26.300" v="791"/>
          <ac:spMkLst>
            <pc:docMk/>
            <pc:sldMk cId="3948432943" sldId="261"/>
            <ac:spMk id="3" creationId="{23F141B4-4A99-2B9C-C1EB-53DEB477A510}"/>
          </ac:spMkLst>
        </pc:spChg>
        <pc:spChg chg="del mod replId">
          <ac:chgData name="Opeg Sri-uthaisiriwong (Student)" userId="S::2465232@dundee.ac.uk::d9282397-0c90-4069-814a-4597f9fc5547" providerId="AD" clId="Web-{09E3C441-62FF-474D-917B-AEC9E9002373}" dt="2023-12-09T13:20:26.300" v="791"/>
          <ac:spMkLst>
            <pc:docMk/>
            <pc:sldMk cId="3948432943" sldId="261"/>
            <ac:spMk id="5" creationId="{06F7D187-FB02-46BA-EEFB-0A4C01E9B018}"/>
          </ac:spMkLst>
        </pc:spChg>
        <pc:spChg chg="del mod replId">
          <ac:chgData name="Opeg Sri-uthaisiriwong (Student)" userId="S::2465232@dundee.ac.uk::d9282397-0c90-4069-814a-4597f9fc5547" providerId="AD" clId="Web-{09E3C441-62FF-474D-917B-AEC9E9002373}" dt="2023-12-09T13:20:26.300" v="791"/>
          <ac:spMkLst>
            <pc:docMk/>
            <pc:sldMk cId="3948432943" sldId="261"/>
            <ac:spMk id="6" creationId="{AFEDDC9C-29CA-E9FA-B78B-8272A4A3DC73}"/>
          </ac:spMkLst>
        </pc:spChg>
        <pc:spChg chg="add">
          <ac:chgData name="Opeg Sri-uthaisiriwong (Student)" userId="S::2465232@dundee.ac.uk::d9282397-0c90-4069-814a-4597f9fc5547" providerId="AD" clId="Web-{09E3C441-62FF-474D-917B-AEC9E9002373}" dt="2023-12-09T13:20:26.300" v="791"/>
          <ac:spMkLst>
            <pc:docMk/>
            <pc:sldMk cId="3948432943" sldId="261"/>
            <ac:spMk id="8" creationId="{1C582B07-D0F0-4B6B-A5D9-D2F192CB3A4E}"/>
          </ac:spMkLst>
        </pc:spChg>
        <pc:spChg chg="add">
          <ac:chgData name="Opeg Sri-uthaisiriwong (Student)" userId="S::2465232@dundee.ac.uk::d9282397-0c90-4069-814a-4597f9fc5547" providerId="AD" clId="Web-{09E3C441-62FF-474D-917B-AEC9E9002373}" dt="2023-12-09T13:20:26.300" v="791"/>
          <ac:spMkLst>
            <pc:docMk/>
            <pc:sldMk cId="3948432943" sldId="261"/>
            <ac:spMk id="10" creationId="{181CC2FD-F5D2-4415-8486-46858CC427A4}"/>
          </ac:spMkLst>
        </pc:spChg>
        <pc:spChg chg="add">
          <ac:chgData name="Opeg Sri-uthaisiriwong (Student)" userId="S::2465232@dundee.ac.uk::d9282397-0c90-4069-814a-4597f9fc5547" providerId="AD" clId="Web-{09E3C441-62FF-474D-917B-AEC9E9002373}" dt="2023-12-09T13:20:26.300" v="791"/>
          <ac:spMkLst>
            <pc:docMk/>
            <pc:sldMk cId="3948432943" sldId="261"/>
            <ac:spMk id="12" creationId="{DA1A4301-6FFC-4C82-A1FA-7634D8CAA8F5}"/>
          </ac:spMkLst>
        </pc:spChg>
        <pc:spChg chg="add">
          <ac:chgData name="Opeg Sri-uthaisiriwong (Student)" userId="S::2465232@dundee.ac.uk::d9282397-0c90-4069-814a-4597f9fc5547" providerId="AD" clId="Web-{09E3C441-62FF-474D-917B-AEC9E9002373}" dt="2023-12-09T13:20:26.300" v="791"/>
          <ac:spMkLst>
            <pc:docMk/>
            <pc:sldMk cId="3948432943" sldId="261"/>
            <ac:spMk id="14" creationId="{E1063619-981B-4E62-A26E-E345BB3080BA}"/>
          </ac:spMkLst>
        </pc:spChg>
        <pc:grpChg chg="add">
          <ac:chgData name="Opeg Sri-uthaisiriwong (Student)" userId="S::2465232@dundee.ac.uk::d9282397-0c90-4069-814a-4597f9fc5547" providerId="AD" clId="Web-{09E3C441-62FF-474D-917B-AEC9E9002373}" dt="2023-12-09T13:20:26.300" v="791"/>
          <ac:grpSpMkLst>
            <pc:docMk/>
            <pc:sldMk cId="3948432943" sldId="261"/>
            <ac:grpSpMk id="16" creationId="{8323DD1D-77DE-48B2-A0A0-6265801531E5}"/>
          </ac:grpSpMkLst>
        </pc:grpChg>
      </pc:sldChg>
      <pc:sldChg chg="addSp delSp modSp new mod setBg">
        <pc:chgData name="Opeg Sri-uthaisiriwong (Student)" userId="S::2465232@dundee.ac.uk::d9282397-0c90-4069-814a-4597f9fc5547" providerId="AD" clId="Web-{09E3C441-62FF-474D-917B-AEC9E9002373}" dt="2023-12-09T12:13:47.603" v="418" actId="20577"/>
        <pc:sldMkLst>
          <pc:docMk/>
          <pc:sldMk cId="551376058" sldId="262"/>
        </pc:sldMkLst>
        <pc:spChg chg="add del">
          <ac:chgData name="Opeg Sri-uthaisiriwong (Student)" userId="S::2465232@dundee.ac.uk::d9282397-0c90-4069-814a-4597f9fc5547" providerId="AD" clId="Web-{09E3C441-62FF-474D-917B-AEC9E9002373}" dt="2023-12-09T12:11:03.396" v="318"/>
          <ac:spMkLst>
            <pc:docMk/>
            <pc:sldMk cId="551376058" sldId="262"/>
            <ac:spMk id="2" creationId="{38647FEB-CEEC-2F47-156C-AC67862F0C47}"/>
          </ac:spMkLst>
        </pc:spChg>
        <pc:spChg chg="add del">
          <ac:chgData name="Opeg Sri-uthaisiriwong (Student)" userId="S::2465232@dundee.ac.uk::d9282397-0c90-4069-814a-4597f9fc5547" providerId="AD" clId="Web-{09E3C441-62FF-474D-917B-AEC9E9002373}" dt="2023-12-09T12:11:47.319" v="329"/>
          <ac:spMkLst>
            <pc:docMk/>
            <pc:sldMk cId="551376058" sldId="262"/>
            <ac:spMk id="2" creationId="{C7ED5A83-1AB8-069F-DDFB-47772DB394C1}"/>
          </ac:spMkLst>
        </pc:spChg>
        <pc:spChg chg="add">
          <ac:chgData name="Opeg Sri-uthaisiriwong (Student)" userId="S::2465232@dundee.ac.uk::d9282397-0c90-4069-814a-4597f9fc5547" providerId="AD" clId="Web-{09E3C441-62FF-474D-917B-AEC9E9002373}" dt="2023-12-09T12:12:13.929" v="349"/>
          <ac:spMkLst>
            <pc:docMk/>
            <pc:sldMk cId="551376058" sldId="262"/>
            <ac:spMk id="2" creationId="{E7A60575-BD51-447D-067B-71FD944EECFD}"/>
          </ac:spMkLst>
        </pc:spChg>
        <pc:spChg chg="add del">
          <ac:chgData name="Opeg Sri-uthaisiriwong (Student)" userId="S::2465232@dundee.ac.uk::d9282397-0c90-4069-814a-4597f9fc5547" providerId="AD" clId="Web-{09E3C441-62FF-474D-917B-AEC9E9002373}" dt="2023-12-09T12:11:17.990" v="322"/>
          <ac:spMkLst>
            <pc:docMk/>
            <pc:sldMk cId="551376058" sldId="262"/>
            <ac:spMk id="2" creationId="{EE45C646-64C5-AB2F-18AC-7DD8E6A71955}"/>
          </ac:spMkLst>
        </pc:spChg>
        <pc:spChg chg="del">
          <ac:chgData name="Opeg Sri-uthaisiriwong (Student)" userId="S::2465232@dundee.ac.uk::d9282397-0c90-4069-814a-4597f9fc5547" providerId="AD" clId="Web-{09E3C441-62FF-474D-917B-AEC9E9002373}" dt="2023-12-09T12:10:17.457" v="305"/>
          <ac:spMkLst>
            <pc:docMk/>
            <pc:sldMk cId="551376058" sldId="262"/>
            <ac:spMk id="3" creationId="{FE16EFB9-945F-F575-7F4A-4AC0555C6484}"/>
          </ac:spMkLst>
        </pc:spChg>
        <pc:spChg chg="add del">
          <ac:chgData name="Opeg Sri-uthaisiriwong (Student)" userId="S::2465232@dundee.ac.uk::d9282397-0c90-4069-814a-4597f9fc5547" providerId="AD" clId="Web-{09E3C441-62FF-474D-917B-AEC9E9002373}" dt="2023-12-09T12:11:03.396" v="318"/>
          <ac:spMkLst>
            <pc:docMk/>
            <pc:sldMk cId="551376058" sldId="262"/>
            <ac:spMk id="10" creationId="{0E2CD46A-CC3E-7377-9852-2CBF1C928CF2}"/>
          </ac:spMkLst>
        </pc:spChg>
        <pc:spChg chg="add del">
          <ac:chgData name="Opeg Sri-uthaisiriwong (Student)" userId="S::2465232@dundee.ac.uk::d9282397-0c90-4069-814a-4597f9fc5547" providerId="AD" clId="Web-{09E3C441-62FF-474D-917B-AEC9E9002373}" dt="2023-12-09T12:11:03.396" v="318"/>
          <ac:spMkLst>
            <pc:docMk/>
            <pc:sldMk cId="551376058" sldId="262"/>
            <ac:spMk id="13" creationId="{1C582B07-D0F0-4B6B-A5D9-D2F192CB3A4E}"/>
          </ac:spMkLst>
        </pc:spChg>
        <pc:spChg chg="add del">
          <ac:chgData name="Opeg Sri-uthaisiriwong (Student)" userId="S::2465232@dundee.ac.uk::d9282397-0c90-4069-814a-4597f9fc5547" providerId="AD" clId="Web-{09E3C441-62FF-474D-917B-AEC9E9002373}" dt="2023-12-09T12:11:03.396" v="318"/>
          <ac:spMkLst>
            <pc:docMk/>
            <pc:sldMk cId="551376058" sldId="262"/>
            <ac:spMk id="15" creationId="{FA8051D0-5A7D-4584-811D-69D3A0A306D1}"/>
          </ac:spMkLst>
        </pc:spChg>
        <pc:spChg chg="add del">
          <ac:chgData name="Opeg Sri-uthaisiriwong (Student)" userId="S::2465232@dundee.ac.uk::d9282397-0c90-4069-814a-4597f9fc5547" providerId="AD" clId="Web-{09E3C441-62FF-474D-917B-AEC9E9002373}" dt="2023-12-09T12:11:03.396" v="318"/>
          <ac:spMkLst>
            <pc:docMk/>
            <pc:sldMk cId="551376058" sldId="262"/>
            <ac:spMk id="17" creationId="{DA1A4301-6FFC-4C82-A1FA-7634D8CAA8F5}"/>
          </ac:spMkLst>
        </pc:spChg>
        <pc:spChg chg="add del">
          <ac:chgData name="Opeg Sri-uthaisiriwong (Student)" userId="S::2465232@dundee.ac.uk::d9282397-0c90-4069-814a-4597f9fc5547" providerId="AD" clId="Web-{09E3C441-62FF-474D-917B-AEC9E9002373}" dt="2023-12-09T12:11:17.990" v="322"/>
          <ac:spMkLst>
            <pc:docMk/>
            <pc:sldMk cId="551376058" sldId="262"/>
            <ac:spMk id="21" creationId="{853F99AE-CDDD-4AA6-B570-8A6E693F22B0}"/>
          </ac:spMkLst>
        </pc:spChg>
        <pc:spChg chg="add del">
          <ac:chgData name="Opeg Sri-uthaisiriwong (Student)" userId="S::2465232@dundee.ac.uk::d9282397-0c90-4069-814a-4597f9fc5547" providerId="AD" clId="Web-{09E3C441-62FF-474D-917B-AEC9E9002373}" dt="2023-12-09T12:11:17.990" v="322"/>
          <ac:spMkLst>
            <pc:docMk/>
            <pc:sldMk cId="551376058" sldId="262"/>
            <ac:spMk id="53" creationId="{1C582B07-D0F0-4B6B-A5D9-D2F192CB3A4E}"/>
          </ac:spMkLst>
        </pc:spChg>
        <pc:spChg chg="add del">
          <ac:chgData name="Opeg Sri-uthaisiriwong (Student)" userId="S::2465232@dundee.ac.uk::d9282397-0c90-4069-814a-4597f9fc5547" providerId="AD" clId="Web-{09E3C441-62FF-474D-917B-AEC9E9002373}" dt="2023-12-09T12:11:17.990" v="322"/>
          <ac:spMkLst>
            <pc:docMk/>
            <pc:sldMk cId="551376058" sldId="262"/>
            <ac:spMk id="54" creationId="{26D2C2C6-0A69-42D0-9335-6A6722B30DA8}"/>
          </ac:spMkLst>
        </pc:spChg>
        <pc:spChg chg="add del">
          <ac:chgData name="Opeg Sri-uthaisiriwong (Student)" userId="S::2465232@dundee.ac.uk::d9282397-0c90-4069-814a-4597f9fc5547" providerId="AD" clId="Web-{09E3C441-62FF-474D-917B-AEC9E9002373}" dt="2023-12-09T12:11:17.990" v="322"/>
          <ac:spMkLst>
            <pc:docMk/>
            <pc:sldMk cId="551376058" sldId="262"/>
            <ac:spMk id="55" creationId="{DA1A4301-6FFC-4C82-A1FA-7634D8CAA8F5}"/>
          </ac:spMkLst>
        </pc:spChg>
        <pc:spChg chg="add del">
          <ac:chgData name="Opeg Sri-uthaisiriwong (Student)" userId="S::2465232@dundee.ac.uk::d9282397-0c90-4069-814a-4597f9fc5547" providerId="AD" clId="Web-{09E3C441-62FF-474D-917B-AEC9E9002373}" dt="2023-12-09T12:11:17.990" v="322"/>
          <ac:spMkLst>
            <pc:docMk/>
            <pc:sldMk cId="551376058" sldId="262"/>
            <ac:spMk id="56" creationId="{6046C527-0DBF-4A00-AD59-5AC98075F4E6}"/>
          </ac:spMkLst>
        </pc:spChg>
        <pc:spChg chg="add del">
          <ac:chgData name="Opeg Sri-uthaisiriwong (Student)" userId="S::2465232@dundee.ac.uk::d9282397-0c90-4069-814a-4597f9fc5547" providerId="AD" clId="Web-{09E3C441-62FF-474D-917B-AEC9E9002373}" dt="2023-12-09T12:11:17.990" v="322"/>
          <ac:spMkLst>
            <pc:docMk/>
            <pc:sldMk cId="551376058" sldId="262"/>
            <ac:spMk id="57" creationId="{21E008B2-3F67-C9E4-6771-BAD4B049A3AE}"/>
          </ac:spMkLst>
        </pc:spChg>
        <pc:spChg chg="add del">
          <ac:chgData name="Opeg Sri-uthaisiriwong (Student)" userId="S::2465232@dundee.ac.uk::d9282397-0c90-4069-814a-4597f9fc5547" providerId="AD" clId="Web-{09E3C441-62FF-474D-917B-AEC9E9002373}" dt="2023-12-09T12:11:47.334" v="332"/>
          <ac:spMkLst>
            <pc:docMk/>
            <pc:sldMk cId="551376058" sldId="262"/>
            <ac:spMk id="62" creationId="{1C582B07-D0F0-4B6B-A5D9-D2F192CB3A4E}"/>
          </ac:spMkLst>
        </pc:spChg>
        <pc:spChg chg="add del">
          <ac:chgData name="Opeg Sri-uthaisiriwong (Student)" userId="S::2465232@dundee.ac.uk::d9282397-0c90-4069-814a-4597f9fc5547" providerId="AD" clId="Web-{09E3C441-62FF-474D-917B-AEC9E9002373}" dt="2023-12-09T12:11:47.334" v="332"/>
          <ac:spMkLst>
            <pc:docMk/>
            <pc:sldMk cId="551376058" sldId="262"/>
            <ac:spMk id="63" creationId="{A212E99B-ADA7-4828-85E9-B06335C6941A}"/>
          </ac:spMkLst>
        </pc:spChg>
        <pc:spChg chg="add del">
          <ac:chgData name="Opeg Sri-uthaisiriwong (Student)" userId="S::2465232@dundee.ac.uk::d9282397-0c90-4069-814a-4597f9fc5547" providerId="AD" clId="Web-{09E3C441-62FF-474D-917B-AEC9E9002373}" dt="2023-12-09T12:11:47.334" v="332"/>
          <ac:spMkLst>
            <pc:docMk/>
            <pc:sldMk cId="551376058" sldId="262"/>
            <ac:spMk id="64" creationId="{DA1A4301-6FFC-4C82-A1FA-7634D8CAA8F5}"/>
          </ac:spMkLst>
        </pc:spChg>
        <pc:spChg chg="add del">
          <ac:chgData name="Opeg Sri-uthaisiriwong (Student)" userId="S::2465232@dundee.ac.uk::d9282397-0c90-4069-814a-4597f9fc5547" providerId="AD" clId="Web-{09E3C441-62FF-474D-917B-AEC9E9002373}" dt="2023-12-09T12:11:47.334" v="332"/>
          <ac:spMkLst>
            <pc:docMk/>
            <pc:sldMk cId="551376058" sldId="262"/>
            <ac:spMk id="65" creationId="{BFEC1042-3FDC-47A3-BCD7-CA9D052F987E}"/>
          </ac:spMkLst>
        </pc:spChg>
        <pc:spChg chg="add del">
          <ac:chgData name="Opeg Sri-uthaisiriwong (Student)" userId="S::2465232@dundee.ac.uk::d9282397-0c90-4069-814a-4597f9fc5547" providerId="AD" clId="Web-{09E3C441-62FF-474D-917B-AEC9E9002373}" dt="2023-12-09T12:11:47.319" v="329"/>
          <ac:spMkLst>
            <pc:docMk/>
            <pc:sldMk cId="551376058" sldId="262"/>
            <ac:spMk id="68" creationId="{208838B2-1560-37CD-B243-99655BDD24CC}"/>
          </ac:spMkLst>
        </pc:spChg>
        <pc:spChg chg="add mod">
          <ac:chgData name="Opeg Sri-uthaisiriwong (Student)" userId="S::2465232@dundee.ac.uk::d9282397-0c90-4069-814a-4597f9fc5547" providerId="AD" clId="Web-{09E3C441-62FF-474D-917B-AEC9E9002373}" dt="2023-12-09T12:13:47.603" v="418" actId="20577"/>
          <ac:spMkLst>
            <pc:docMk/>
            <pc:sldMk cId="551376058" sldId="262"/>
            <ac:spMk id="68" creationId="{73D8887C-A3A9-500E-7D99-AAF94710ED5E}"/>
          </ac:spMkLst>
        </pc:spChg>
        <pc:spChg chg="add del mod replId">
          <ac:chgData name="Opeg Sri-uthaisiriwong (Student)" userId="S::2465232@dundee.ac.uk::d9282397-0c90-4069-814a-4597f9fc5547" providerId="AD" clId="Web-{09E3C441-62FF-474D-917B-AEC9E9002373}" dt="2023-12-09T12:11:18.021" v="325"/>
          <ac:spMkLst>
            <pc:docMk/>
            <pc:sldMk cId="551376058" sldId="262"/>
            <ac:spMk id="69" creationId="{9B3A7A69-BCF3-33EB-FC01-AEBADCA682D8}"/>
          </ac:spMkLst>
        </pc:spChg>
        <pc:spChg chg="add del">
          <ac:chgData name="Opeg Sri-uthaisiriwong (Student)" userId="S::2465232@dundee.ac.uk::d9282397-0c90-4069-814a-4597f9fc5547" providerId="AD" clId="Web-{09E3C441-62FF-474D-917B-AEC9E9002373}" dt="2023-12-09T12:11:47.319" v="329"/>
          <ac:spMkLst>
            <pc:docMk/>
            <pc:sldMk cId="551376058" sldId="262"/>
            <ac:spMk id="73" creationId="{1C582B07-D0F0-4B6B-A5D9-D2F192CB3A4E}"/>
          </ac:spMkLst>
        </pc:spChg>
        <pc:spChg chg="add del">
          <ac:chgData name="Opeg Sri-uthaisiriwong (Student)" userId="S::2465232@dundee.ac.uk::d9282397-0c90-4069-814a-4597f9fc5547" providerId="AD" clId="Web-{09E3C441-62FF-474D-917B-AEC9E9002373}" dt="2023-12-09T12:11:47.319" v="329"/>
          <ac:spMkLst>
            <pc:docMk/>
            <pc:sldMk cId="551376058" sldId="262"/>
            <ac:spMk id="75" creationId="{24701308-26EE-4CF5-A419-22F00F0CF0FF}"/>
          </ac:spMkLst>
        </pc:spChg>
        <pc:spChg chg="add del">
          <ac:chgData name="Opeg Sri-uthaisiriwong (Student)" userId="S::2465232@dundee.ac.uk::d9282397-0c90-4069-814a-4597f9fc5547" providerId="AD" clId="Web-{09E3C441-62FF-474D-917B-AEC9E9002373}" dt="2023-12-09T12:11:47.319" v="329"/>
          <ac:spMkLst>
            <pc:docMk/>
            <pc:sldMk cId="551376058" sldId="262"/>
            <ac:spMk id="77" creationId="{DA1A4301-6FFC-4C82-A1FA-7634D8CAA8F5}"/>
          </ac:spMkLst>
        </pc:spChg>
        <pc:spChg chg="add del">
          <ac:chgData name="Opeg Sri-uthaisiriwong (Student)" userId="S::2465232@dundee.ac.uk::d9282397-0c90-4069-814a-4597f9fc5547" providerId="AD" clId="Web-{09E3C441-62FF-474D-917B-AEC9E9002373}" dt="2023-12-09T12:12:13.929" v="349"/>
          <ac:spMkLst>
            <pc:docMk/>
            <pc:sldMk cId="551376058" sldId="262"/>
            <ac:spMk id="81" creationId="{F49C12BB-19E4-4DBC-B55D-6824E46384FB}"/>
          </ac:spMkLst>
        </pc:spChg>
        <pc:spChg chg="add del">
          <ac:chgData name="Opeg Sri-uthaisiriwong (Student)" userId="S::2465232@dundee.ac.uk::d9282397-0c90-4069-814a-4597f9fc5547" providerId="AD" clId="Web-{09E3C441-62FF-474D-917B-AEC9E9002373}" dt="2023-12-09T12:12:13.929" v="349"/>
          <ac:spMkLst>
            <pc:docMk/>
            <pc:sldMk cId="551376058" sldId="262"/>
            <ac:spMk id="113" creationId="{1C582B07-D0F0-4B6B-A5D9-D2F192CB3A4E}"/>
          </ac:spMkLst>
        </pc:spChg>
        <pc:spChg chg="add del">
          <ac:chgData name="Opeg Sri-uthaisiriwong (Student)" userId="S::2465232@dundee.ac.uk::d9282397-0c90-4069-814a-4597f9fc5547" providerId="AD" clId="Web-{09E3C441-62FF-474D-917B-AEC9E9002373}" dt="2023-12-09T12:12:13.929" v="349"/>
          <ac:spMkLst>
            <pc:docMk/>
            <pc:sldMk cId="551376058" sldId="262"/>
            <ac:spMk id="114" creationId="{A212E99B-ADA7-4828-85E9-B06335C6941A}"/>
          </ac:spMkLst>
        </pc:spChg>
        <pc:spChg chg="add del">
          <ac:chgData name="Opeg Sri-uthaisiriwong (Student)" userId="S::2465232@dundee.ac.uk::d9282397-0c90-4069-814a-4597f9fc5547" providerId="AD" clId="Web-{09E3C441-62FF-474D-917B-AEC9E9002373}" dt="2023-12-09T12:12:13.929" v="349"/>
          <ac:spMkLst>
            <pc:docMk/>
            <pc:sldMk cId="551376058" sldId="262"/>
            <ac:spMk id="115" creationId="{DA1A4301-6FFC-4C82-A1FA-7634D8CAA8F5}"/>
          </ac:spMkLst>
        </pc:spChg>
        <pc:spChg chg="add del">
          <ac:chgData name="Opeg Sri-uthaisiriwong (Student)" userId="S::2465232@dundee.ac.uk::d9282397-0c90-4069-814a-4597f9fc5547" providerId="AD" clId="Web-{09E3C441-62FF-474D-917B-AEC9E9002373}" dt="2023-12-09T12:12:13.929" v="349"/>
          <ac:spMkLst>
            <pc:docMk/>
            <pc:sldMk cId="551376058" sldId="262"/>
            <ac:spMk id="116" creationId="{21198232-F76B-424B-8896-794F4447EB86}"/>
          </ac:spMkLst>
        </pc:spChg>
        <pc:spChg chg="add del mod replId">
          <ac:chgData name="Opeg Sri-uthaisiriwong (Student)" userId="S::2465232@dundee.ac.uk::d9282397-0c90-4069-814a-4597f9fc5547" providerId="AD" clId="Web-{09E3C441-62FF-474D-917B-AEC9E9002373}" dt="2023-12-09T12:11:47.334" v="332"/>
          <ac:spMkLst>
            <pc:docMk/>
            <pc:sldMk cId="551376058" sldId="262"/>
            <ac:spMk id="117" creationId="{434501DE-1B8F-8098-399C-963C5D06C192}"/>
          </ac:spMkLst>
        </pc:spChg>
        <pc:spChg chg="add del mod replId">
          <ac:chgData name="Opeg Sri-uthaisiriwong (Student)" userId="S::2465232@dundee.ac.uk::d9282397-0c90-4069-814a-4597f9fc5547" providerId="AD" clId="Web-{09E3C441-62FF-474D-917B-AEC9E9002373}" dt="2023-12-09T12:11:47.334" v="332"/>
          <ac:spMkLst>
            <pc:docMk/>
            <pc:sldMk cId="551376058" sldId="262"/>
            <ac:spMk id="119" creationId="{3FC630FC-5BFC-277B-8544-6E6826C5093D}"/>
          </ac:spMkLst>
        </pc:spChg>
        <pc:spChg chg="add">
          <ac:chgData name="Opeg Sri-uthaisiriwong (Student)" userId="S::2465232@dundee.ac.uk::d9282397-0c90-4069-814a-4597f9fc5547" providerId="AD" clId="Web-{09E3C441-62FF-474D-917B-AEC9E9002373}" dt="2023-12-09T12:12:13.929" v="349"/>
          <ac:spMkLst>
            <pc:docMk/>
            <pc:sldMk cId="551376058" sldId="262"/>
            <ac:spMk id="122" creationId="{1C582B07-D0F0-4B6B-A5D9-D2F192CB3A4E}"/>
          </ac:spMkLst>
        </pc:spChg>
        <pc:spChg chg="add">
          <ac:chgData name="Opeg Sri-uthaisiriwong (Student)" userId="S::2465232@dundee.ac.uk::d9282397-0c90-4069-814a-4597f9fc5547" providerId="AD" clId="Web-{09E3C441-62FF-474D-917B-AEC9E9002373}" dt="2023-12-09T12:12:13.929" v="349"/>
          <ac:spMkLst>
            <pc:docMk/>
            <pc:sldMk cId="551376058" sldId="262"/>
            <ac:spMk id="123" creationId="{A212E99B-ADA7-4828-85E9-B06335C6941A}"/>
          </ac:spMkLst>
        </pc:spChg>
        <pc:spChg chg="add del mod replId">
          <ac:chgData name="Opeg Sri-uthaisiriwong (Student)" userId="S::2465232@dundee.ac.uk::d9282397-0c90-4069-814a-4597f9fc5547" providerId="AD" clId="Web-{09E3C441-62FF-474D-917B-AEC9E9002373}" dt="2023-12-09T12:12:13.929" v="349"/>
          <ac:spMkLst>
            <pc:docMk/>
            <pc:sldMk cId="551376058" sldId="262"/>
            <ac:spMk id="124" creationId="{8241FB3B-E2F1-AD56-5816-BFF204862875}"/>
          </ac:spMkLst>
        </pc:spChg>
        <pc:spChg chg="add">
          <ac:chgData name="Opeg Sri-uthaisiriwong (Student)" userId="S::2465232@dundee.ac.uk::d9282397-0c90-4069-814a-4597f9fc5547" providerId="AD" clId="Web-{09E3C441-62FF-474D-917B-AEC9E9002373}" dt="2023-12-09T12:12:13.929" v="349"/>
          <ac:spMkLst>
            <pc:docMk/>
            <pc:sldMk cId="551376058" sldId="262"/>
            <ac:spMk id="125" creationId="{DA1A4301-6FFC-4C82-A1FA-7634D8CAA8F5}"/>
          </ac:spMkLst>
        </pc:spChg>
        <pc:spChg chg="add del mod replId">
          <ac:chgData name="Opeg Sri-uthaisiriwong (Student)" userId="S::2465232@dundee.ac.uk::d9282397-0c90-4069-814a-4597f9fc5547" providerId="AD" clId="Web-{09E3C441-62FF-474D-917B-AEC9E9002373}" dt="2023-12-09T12:12:13.929" v="349"/>
          <ac:spMkLst>
            <pc:docMk/>
            <pc:sldMk cId="551376058" sldId="262"/>
            <ac:spMk id="126" creationId="{659801D6-B6C5-3167-0324-CDFB61B42C40}"/>
          </ac:spMkLst>
        </pc:spChg>
        <pc:spChg chg="add">
          <ac:chgData name="Opeg Sri-uthaisiriwong (Student)" userId="S::2465232@dundee.ac.uk::d9282397-0c90-4069-814a-4597f9fc5547" providerId="AD" clId="Web-{09E3C441-62FF-474D-917B-AEC9E9002373}" dt="2023-12-09T12:12:13.929" v="349"/>
          <ac:spMkLst>
            <pc:docMk/>
            <pc:sldMk cId="551376058" sldId="262"/>
            <ac:spMk id="127" creationId="{BFEC1042-3FDC-47A3-BCD7-CA9D052F987E}"/>
          </ac:spMkLst>
        </pc:spChg>
        <pc:grpChg chg="add del">
          <ac:chgData name="Opeg Sri-uthaisiriwong (Student)" userId="S::2465232@dundee.ac.uk::d9282397-0c90-4069-814a-4597f9fc5547" providerId="AD" clId="Web-{09E3C441-62FF-474D-917B-AEC9E9002373}" dt="2023-12-09T12:11:03.396" v="318"/>
          <ac:grpSpMkLst>
            <pc:docMk/>
            <pc:sldMk cId="551376058" sldId="262"/>
            <ac:grpSpMk id="19" creationId="{8323DD1D-77DE-48B2-A0A0-6265801531E5}"/>
          </ac:grpSpMkLst>
        </pc:grpChg>
        <pc:grpChg chg="add del">
          <ac:chgData name="Opeg Sri-uthaisiriwong (Student)" userId="S::2465232@dundee.ac.uk::d9282397-0c90-4069-814a-4597f9fc5547" providerId="AD" clId="Web-{09E3C441-62FF-474D-917B-AEC9E9002373}" dt="2023-12-09T12:11:17.990" v="322"/>
          <ac:grpSpMkLst>
            <pc:docMk/>
            <pc:sldMk cId="551376058" sldId="262"/>
            <ac:grpSpMk id="23" creationId="{8323DD1D-77DE-48B2-A0A0-6265801531E5}"/>
          </ac:grpSpMkLst>
        </pc:grpChg>
        <pc:grpChg chg="add del">
          <ac:chgData name="Opeg Sri-uthaisiriwong (Student)" userId="S::2465232@dundee.ac.uk::d9282397-0c90-4069-814a-4597f9fc5547" providerId="AD" clId="Web-{09E3C441-62FF-474D-917B-AEC9E9002373}" dt="2023-12-09T12:11:47.334" v="332"/>
          <ac:grpSpMkLst>
            <pc:docMk/>
            <pc:sldMk cId="551376058" sldId="262"/>
            <ac:grpSpMk id="66" creationId="{8323DD1D-77DE-48B2-A0A0-6265801531E5}"/>
          </ac:grpSpMkLst>
        </pc:grpChg>
        <pc:grpChg chg="add del">
          <ac:chgData name="Opeg Sri-uthaisiriwong (Student)" userId="S::2465232@dundee.ac.uk::d9282397-0c90-4069-814a-4597f9fc5547" providerId="AD" clId="Web-{09E3C441-62FF-474D-917B-AEC9E9002373}" dt="2023-12-09T12:11:47.319" v="329"/>
          <ac:grpSpMkLst>
            <pc:docMk/>
            <pc:sldMk cId="551376058" sldId="262"/>
            <ac:grpSpMk id="79" creationId="{8323DD1D-77DE-48B2-A0A0-6265801531E5}"/>
          </ac:grpSpMkLst>
        </pc:grpChg>
        <pc:grpChg chg="add del">
          <ac:chgData name="Opeg Sri-uthaisiriwong (Student)" userId="S::2465232@dundee.ac.uk::d9282397-0c90-4069-814a-4597f9fc5547" providerId="AD" clId="Web-{09E3C441-62FF-474D-917B-AEC9E9002373}" dt="2023-12-09T12:12:13.929" v="349"/>
          <ac:grpSpMkLst>
            <pc:docMk/>
            <pc:sldMk cId="551376058" sldId="262"/>
            <ac:grpSpMk id="83" creationId="{8323DD1D-77DE-48B2-A0A0-6265801531E5}"/>
          </ac:grpSpMkLst>
        </pc:grpChg>
        <pc:grpChg chg="add">
          <ac:chgData name="Opeg Sri-uthaisiriwong (Student)" userId="S::2465232@dundee.ac.uk::d9282397-0c90-4069-814a-4597f9fc5547" providerId="AD" clId="Web-{09E3C441-62FF-474D-917B-AEC9E9002373}" dt="2023-12-09T12:12:13.929" v="349"/>
          <ac:grpSpMkLst>
            <pc:docMk/>
            <pc:sldMk cId="551376058" sldId="262"/>
            <ac:grpSpMk id="129" creationId="{8323DD1D-77DE-48B2-A0A0-6265801531E5}"/>
          </ac:grpSpMkLst>
        </pc:grpChg>
        <pc:picChg chg="add del">
          <ac:chgData name="Opeg Sri-uthaisiriwong (Student)" userId="S::2465232@dundee.ac.uk::d9282397-0c90-4069-814a-4597f9fc5547" providerId="AD" clId="Web-{09E3C441-62FF-474D-917B-AEC9E9002373}" dt="2023-12-09T12:11:17.990" v="322"/>
          <ac:picMkLst>
            <pc:docMk/>
            <pc:sldMk cId="551376058" sldId="262"/>
            <ac:picMk id="4" creationId="{3CFCD095-1DE9-2E0F-7714-FA59FDBF77EC}"/>
          </ac:picMkLst>
        </pc:picChg>
        <pc:picChg chg="add del">
          <ac:chgData name="Opeg Sri-uthaisiriwong (Student)" userId="S::2465232@dundee.ac.uk::d9282397-0c90-4069-814a-4597f9fc5547" providerId="AD" clId="Web-{09E3C441-62FF-474D-917B-AEC9E9002373}" dt="2023-12-09T12:11:47.319" v="329"/>
          <ac:picMkLst>
            <pc:docMk/>
            <pc:sldMk cId="551376058" sldId="262"/>
            <ac:picMk id="4" creationId="{53B82376-B1CE-26A9-B3AB-4F6E5CCB4479}"/>
          </ac:picMkLst>
        </pc:picChg>
        <pc:picChg chg="add del">
          <ac:chgData name="Opeg Sri-uthaisiriwong (Student)" userId="S::2465232@dundee.ac.uk::d9282397-0c90-4069-814a-4597f9fc5547" providerId="AD" clId="Web-{09E3C441-62FF-474D-917B-AEC9E9002373}" dt="2023-12-09T12:11:03.396" v="318"/>
          <ac:picMkLst>
            <pc:docMk/>
            <pc:sldMk cId="551376058" sldId="262"/>
            <ac:picMk id="4" creationId="{8A6F313D-226F-903D-92D7-A0E26339017B}"/>
          </ac:picMkLst>
        </pc:picChg>
        <pc:picChg chg="add">
          <ac:chgData name="Opeg Sri-uthaisiriwong (Student)" userId="S::2465232@dundee.ac.uk::d9282397-0c90-4069-814a-4597f9fc5547" providerId="AD" clId="Web-{09E3C441-62FF-474D-917B-AEC9E9002373}" dt="2023-12-09T12:12:13.929" v="349"/>
          <ac:picMkLst>
            <pc:docMk/>
            <pc:sldMk cId="551376058" sldId="262"/>
            <ac:picMk id="4" creationId="{C1787611-262F-3765-20B3-C7DB4C1C74F0}"/>
          </ac:picMkLst>
        </pc:picChg>
        <pc:picChg chg="add">
          <ac:chgData name="Opeg Sri-uthaisiriwong (Student)" userId="S::2465232@dundee.ac.uk::d9282397-0c90-4069-814a-4597f9fc5547" providerId="AD" clId="Web-{09E3C441-62FF-474D-917B-AEC9E9002373}" dt="2023-12-09T12:12:13.929" v="349"/>
          <ac:picMkLst>
            <pc:docMk/>
            <pc:sldMk cId="551376058" sldId="262"/>
            <ac:picMk id="5" creationId="{70D4165C-B6CF-D94E-2081-AF9B37984723}"/>
          </ac:picMkLst>
        </pc:picChg>
        <pc:picChg chg="add del">
          <ac:chgData name="Opeg Sri-uthaisiriwong (Student)" userId="S::2465232@dundee.ac.uk::d9282397-0c90-4069-814a-4597f9fc5547" providerId="AD" clId="Web-{09E3C441-62FF-474D-917B-AEC9E9002373}" dt="2023-12-09T12:11:17.990" v="322"/>
          <ac:picMkLst>
            <pc:docMk/>
            <pc:sldMk cId="551376058" sldId="262"/>
            <ac:picMk id="5" creationId="{D2814DAC-F69E-534F-82DB-7BE1DA32F42D}"/>
          </ac:picMkLst>
        </pc:picChg>
        <pc:picChg chg="add del">
          <ac:chgData name="Opeg Sri-uthaisiriwong (Student)" userId="S::2465232@dundee.ac.uk::d9282397-0c90-4069-814a-4597f9fc5547" providerId="AD" clId="Web-{09E3C441-62FF-474D-917B-AEC9E9002373}" dt="2023-12-09T12:11:03.396" v="318"/>
          <ac:picMkLst>
            <pc:docMk/>
            <pc:sldMk cId="551376058" sldId="262"/>
            <ac:picMk id="5" creationId="{D7DEB14B-D879-9953-70B2-E638E2B1B2D8}"/>
          </ac:picMkLst>
        </pc:picChg>
        <pc:picChg chg="add del">
          <ac:chgData name="Opeg Sri-uthaisiriwong (Student)" userId="S::2465232@dundee.ac.uk::d9282397-0c90-4069-814a-4597f9fc5547" providerId="AD" clId="Web-{09E3C441-62FF-474D-917B-AEC9E9002373}" dt="2023-12-09T12:11:47.319" v="329"/>
          <ac:picMkLst>
            <pc:docMk/>
            <pc:sldMk cId="551376058" sldId="262"/>
            <ac:picMk id="5" creationId="{E338C561-2149-42BE-4051-0575643C7D42}"/>
          </ac:picMkLst>
        </pc:picChg>
        <pc:picChg chg="add del">
          <ac:chgData name="Opeg Sri-uthaisiriwong (Student)" userId="S::2465232@dundee.ac.uk::d9282397-0c90-4069-814a-4597f9fc5547" providerId="AD" clId="Web-{09E3C441-62FF-474D-917B-AEC9E9002373}" dt="2023-12-09T12:11:17.990" v="322"/>
          <ac:picMkLst>
            <pc:docMk/>
            <pc:sldMk cId="551376058" sldId="262"/>
            <ac:picMk id="6" creationId="{134E7F29-CD27-9B3A-0472-5F5F953FCE36}"/>
          </ac:picMkLst>
        </pc:picChg>
        <pc:picChg chg="add del">
          <ac:chgData name="Opeg Sri-uthaisiriwong (Student)" userId="S::2465232@dundee.ac.uk::d9282397-0c90-4069-814a-4597f9fc5547" providerId="AD" clId="Web-{09E3C441-62FF-474D-917B-AEC9E9002373}" dt="2023-12-09T12:11:03.396" v="318"/>
          <ac:picMkLst>
            <pc:docMk/>
            <pc:sldMk cId="551376058" sldId="262"/>
            <ac:picMk id="6" creationId="{1A66239A-7096-0246-1E02-247DAB026271}"/>
          </ac:picMkLst>
        </pc:picChg>
        <pc:picChg chg="add del">
          <ac:chgData name="Opeg Sri-uthaisiriwong (Student)" userId="S::2465232@dundee.ac.uk::d9282397-0c90-4069-814a-4597f9fc5547" providerId="AD" clId="Web-{09E3C441-62FF-474D-917B-AEC9E9002373}" dt="2023-12-09T12:11:47.319" v="329"/>
          <ac:picMkLst>
            <pc:docMk/>
            <pc:sldMk cId="551376058" sldId="262"/>
            <ac:picMk id="6" creationId="{346BE6D1-33E3-531F-FB01-93B035D1456E}"/>
          </ac:picMkLst>
        </pc:picChg>
        <pc:picChg chg="add">
          <ac:chgData name="Opeg Sri-uthaisiriwong (Student)" userId="S::2465232@dundee.ac.uk::d9282397-0c90-4069-814a-4597f9fc5547" providerId="AD" clId="Web-{09E3C441-62FF-474D-917B-AEC9E9002373}" dt="2023-12-09T12:12:13.929" v="349"/>
          <ac:picMkLst>
            <pc:docMk/>
            <pc:sldMk cId="551376058" sldId="262"/>
            <ac:picMk id="6" creationId="{6DB49FB6-565C-DECF-C318-97298D437EE2}"/>
          </ac:picMkLst>
        </pc:picChg>
        <pc:picChg chg="add del mod ord replId">
          <ac:chgData name="Opeg Sri-uthaisiriwong (Student)" userId="S::2465232@dundee.ac.uk::d9282397-0c90-4069-814a-4597f9fc5547" providerId="AD" clId="Web-{09E3C441-62FF-474D-917B-AEC9E9002373}" dt="2023-12-09T12:11:18.021" v="325"/>
          <ac:picMkLst>
            <pc:docMk/>
            <pc:sldMk cId="551376058" sldId="262"/>
            <ac:picMk id="70" creationId="{0ABC1B1D-2DB3-C4BA-BD8D-EADBA5EB7797}"/>
          </ac:picMkLst>
        </pc:picChg>
        <pc:picChg chg="add del mod replId">
          <ac:chgData name="Opeg Sri-uthaisiriwong (Student)" userId="S::2465232@dundee.ac.uk::d9282397-0c90-4069-814a-4597f9fc5547" providerId="AD" clId="Web-{09E3C441-62FF-474D-917B-AEC9E9002373}" dt="2023-12-09T12:11:18.021" v="325"/>
          <ac:picMkLst>
            <pc:docMk/>
            <pc:sldMk cId="551376058" sldId="262"/>
            <ac:picMk id="71" creationId="{95943A5D-C0AA-0249-EFA3-DDF0FAC6923B}"/>
          </ac:picMkLst>
        </pc:picChg>
        <pc:picChg chg="add del mod replId">
          <ac:chgData name="Opeg Sri-uthaisiriwong (Student)" userId="S::2465232@dundee.ac.uk::d9282397-0c90-4069-814a-4597f9fc5547" providerId="AD" clId="Web-{09E3C441-62FF-474D-917B-AEC9E9002373}" dt="2023-12-09T12:11:18.021" v="325"/>
          <ac:picMkLst>
            <pc:docMk/>
            <pc:sldMk cId="551376058" sldId="262"/>
            <ac:picMk id="72" creationId="{7741BA1C-C677-2171-29FC-D63DD414E55C}"/>
          </ac:picMkLst>
        </pc:picChg>
        <pc:picChg chg="add del mod replId">
          <ac:chgData name="Opeg Sri-uthaisiriwong (Student)" userId="S::2465232@dundee.ac.uk::d9282397-0c90-4069-814a-4597f9fc5547" providerId="AD" clId="Web-{09E3C441-62FF-474D-917B-AEC9E9002373}" dt="2023-12-09T12:11:47.334" v="332"/>
          <ac:picMkLst>
            <pc:docMk/>
            <pc:sldMk cId="551376058" sldId="262"/>
            <ac:picMk id="118" creationId="{69DDA113-D92B-D5A8-34AC-C99A4EB0E58F}"/>
          </ac:picMkLst>
        </pc:picChg>
        <pc:picChg chg="add del mod replId">
          <ac:chgData name="Opeg Sri-uthaisiriwong (Student)" userId="S::2465232@dundee.ac.uk::d9282397-0c90-4069-814a-4597f9fc5547" providerId="AD" clId="Web-{09E3C441-62FF-474D-917B-AEC9E9002373}" dt="2023-12-09T12:11:47.334" v="332"/>
          <ac:picMkLst>
            <pc:docMk/>
            <pc:sldMk cId="551376058" sldId="262"/>
            <ac:picMk id="120" creationId="{A021B21C-B106-B59F-40B4-9B9E499EB387}"/>
          </ac:picMkLst>
        </pc:picChg>
        <pc:picChg chg="add del mod replId">
          <ac:chgData name="Opeg Sri-uthaisiriwong (Student)" userId="S::2465232@dundee.ac.uk::d9282397-0c90-4069-814a-4597f9fc5547" providerId="AD" clId="Web-{09E3C441-62FF-474D-917B-AEC9E9002373}" dt="2023-12-09T12:11:47.334" v="332"/>
          <ac:picMkLst>
            <pc:docMk/>
            <pc:sldMk cId="551376058" sldId="262"/>
            <ac:picMk id="121" creationId="{897178EC-D627-34EE-34BB-738E31ED5A82}"/>
          </ac:picMkLst>
        </pc:picChg>
        <pc:picChg chg="add del mod replId">
          <ac:chgData name="Opeg Sri-uthaisiriwong (Student)" userId="S::2465232@dundee.ac.uk::d9282397-0c90-4069-814a-4597f9fc5547" providerId="AD" clId="Web-{09E3C441-62FF-474D-917B-AEC9E9002373}" dt="2023-12-09T12:12:13.929" v="349"/>
          <ac:picMkLst>
            <pc:docMk/>
            <pc:sldMk cId="551376058" sldId="262"/>
            <ac:picMk id="128" creationId="{51D8BE65-66FA-342B-DD6B-241E03E4868C}"/>
          </ac:picMkLst>
        </pc:picChg>
        <pc:picChg chg="add del mod replId">
          <ac:chgData name="Opeg Sri-uthaisiriwong (Student)" userId="S::2465232@dundee.ac.uk::d9282397-0c90-4069-814a-4597f9fc5547" providerId="AD" clId="Web-{09E3C441-62FF-474D-917B-AEC9E9002373}" dt="2023-12-09T12:12:13.929" v="349"/>
          <ac:picMkLst>
            <pc:docMk/>
            <pc:sldMk cId="551376058" sldId="262"/>
            <ac:picMk id="159" creationId="{2CF7A0E7-C8AC-2DFC-4FB4-EA7F94D42BAA}"/>
          </ac:picMkLst>
        </pc:picChg>
        <pc:picChg chg="add del mod replId">
          <ac:chgData name="Opeg Sri-uthaisiriwong (Student)" userId="S::2465232@dundee.ac.uk::d9282397-0c90-4069-814a-4597f9fc5547" providerId="AD" clId="Web-{09E3C441-62FF-474D-917B-AEC9E9002373}" dt="2023-12-09T12:12:13.929" v="349"/>
          <ac:picMkLst>
            <pc:docMk/>
            <pc:sldMk cId="551376058" sldId="262"/>
            <ac:picMk id="160" creationId="{E648CA16-AA1A-6CE9-BB69-7442A44389E2}"/>
          </ac:picMkLst>
        </pc:picChg>
      </pc:sldChg>
      <pc:sldChg chg="addSp delSp modSp new mod setBg modClrScheme chgLayout">
        <pc:chgData name="Opeg Sri-uthaisiriwong (Student)" userId="S::2465232@dundee.ac.uk::d9282397-0c90-4069-814a-4597f9fc5547" providerId="AD" clId="Web-{09E3C441-62FF-474D-917B-AEC9E9002373}" dt="2023-12-09T13:20:00.268" v="789" actId="20577"/>
        <pc:sldMkLst>
          <pc:docMk/>
          <pc:sldMk cId="2599520570" sldId="263"/>
        </pc:sldMkLst>
        <pc:spChg chg="add">
          <ac:chgData name="Opeg Sri-uthaisiriwong (Student)" userId="S::2465232@dundee.ac.uk::d9282397-0c90-4069-814a-4597f9fc5547" providerId="AD" clId="Web-{09E3C441-62FF-474D-917B-AEC9E9002373}" dt="2023-12-09T13:19:40.283" v="777"/>
          <ac:spMkLst>
            <pc:docMk/>
            <pc:sldMk cId="2599520570" sldId="263"/>
            <ac:spMk id="2" creationId="{BC63210B-CDC0-D2EC-4FE1-ACABD0CF2234}"/>
          </ac:spMkLst>
        </pc:spChg>
        <pc:spChg chg="add mod">
          <ac:chgData name="Opeg Sri-uthaisiriwong (Student)" userId="S::2465232@dundee.ac.uk::d9282397-0c90-4069-814a-4597f9fc5547" providerId="AD" clId="Web-{09E3C441-62FF-474D-917B-AEC9E9002373}" dt="2023-12-09T13:19:44.236" v="778" actId="1076"/>
          <ac:spMkLst>
            <pc:docMk/>
            <pc:sldMk cId="2599520570" sldId="263"/>
            <ac:spMk id="3" creationId="{C6A3E19F-F69A-F519-B8A0-066FDEA59F55}"/>
          </ac:spMkLst>
        </pc:spChg>
        <pc:spChg chg="add del mod ord">
          <ac:chgData name="Opeg Sri-uthaisiriwong (Student)" userId="S::2465232@dundee.ac.uk::d9282397-0c90-4069-814a-4597f9fc5547" providerId="AD" clId="Web-{09E3C441-62FF-474D-917B-AEC9E9002373}" dt="2023-12-09T13:15:39.614" v="578"/>
          <ac:spMkLst>
            <pc:docMk/>
            <pc:sldMk cId="2599520570" sldId="263"/>
            <ac:spMk id="4" creationId="{7C624FA9-BD56-E26C-6C9F-13511BB0408B}"/>
          </ac:spMkLst>
        </pc:spChg>
        <pc:spChg chg="add del mod ord">
          <ac:chgData name="Opeg Sri-uthaisiriwong (Student)" userId="S::2465232@dundee.ac.uk::d9282397-0c90-4069-814a-4597f9fc5547" providerId="AD" clId="Web-{09E3C441-62FF-474D-917B-AEC9E9002373}" dt="2023-12-09T13:15:39.614" v="578"/>
          <ac:spMkLst>
            <pc:docMk/>
            <pc:sldMk cId="2599520570" sldId="263"/>
            <ac:spMk id="5" creationId="{F0967976-0BB6-3B1D-5A25-6A5FFAD14889}"/>
          </ac:spMkLst>
        </pc:spChg>
        <pc:spChg chg="add mod">
          <ac:chgData name="Opeg Sri-uthaisiriwong (Student)" userId="S::2465232@dundee.ac.uk::d9282397-0c90-4069-814a-4597f9fc5547" providerId="AD" clId="Web-{09E3C441-62FF-474D-917B-AEC9E9002373}" dt="2023-12-09T13:20:00.268" v="789" actId="20577"/>
          <ac:spMkLst>
            <pc:docMk/>
            <pc:sldMk cId="2599520570" sldId="263"/>
            <ac:spMk id="6" creationId="{DE89ABF0-739C-B68D-714A-075B8D4FE5AC}"/>
          </ac:spMkLst>
        </pc:spChg>
        <pc:spChg chg="del mod ord replId">
          <ac:chgData name="Opeg Sri-uthaisiriwong (Student)" userId="S::2465232@dundee.ac.uk::d9282397-0c90-4069-814a-4597f9fc5547" providerId="AD" clId="Web-{09E3C441-62FF-474D-917B-AEC9E9002373}" dt="2023-12-09T13:19:40.283" v="777"/>
          <ac:spMkLst>
            <pc:docMk/>
            <pc:sldMk cId="2599520570" sldId="263"/>
            <ac:spMk id="8" creationId="{2BA8DA81-F2FE-3D54-54B1-6E184372D7E4}"/>
          </ac:spMkLst>
        </pc:spChg>
        <pc:spChg chg="del mod ord replId">
          <ac:chgData name="Opeg Sri-uthaisiriwong (Student)" userId="S::2465232@dundee.ac.uk::d9282397-0c90-4069-814a-4597f9fc5547" providerId="AD" clId="Web-{09E3C441-62FF-474D-917B-AEC9E9002373}" dt="2023-12-09T13:19:40.283" v="777"/>
          <ac:spMkLst>
            <pc:docMk/>
            <pc:sldMk cId="2599520570" sldId="263"/>
            <ac:spMk id="9" creationId="{9BC92A67-9F61-B998-E583-DFFF35469B21}"/>
          </ac:spMkLst>
        </pc:spChg>
        <pc:spChg chg="add del mod ord replId">
          <ac:chgData name="Opeg Sri-uthaisiriwong (Student)" userId="S::2465232@dundee.ac.uk::d9282397-0c90-4069-814a-4597f9fc5547" providerId="AD" clId="Web-{09E3C441-62FF-474D-917B-AEC9E9002373}" dt="2023-12-09T13:19:40.283" v="777"/>
          <ac:spMkLst>
            <pc:docMk/>
            <pc:sldMk cId="2599520570" sldId="263"/>
            <ac:spMk id="10" creationId="{5B06B479-0613-D5B0-F16F-4279067D8AED}"/>
          </ac:spMkLst>
        </pc:spChg>
        <pc:spChg chg="add">
          <ac:chgData name="Opeg Sri-uthaisiriwong (Student)" userId="S::2465232@dundee.ac.uk::d9282397-0c90-4069-814a-4597f9fc5547" providerId="AD" clId="Web-{09E3C441-62FF-474D-917B-AEC9E9002373}" dt="2023-12-09T13:19:40.283" v="777"/>
          <ac:spMkLst>
            <pc:docMk/>
            <pc:sldMk cId="2599520570" sldId="263"/>
            <ac:spMk id="11" creationId="{A4798C7F-C8CA-4799-BF37-3AB4642CDB66}"/>
          </ac:spMkLst>
        </pc:spChg>
        <pc:spChg chg="add">
          <ac:chgData name="Opeg Sri-uthaisiriwong (Student)" userId="S::2465232@dundee.ac.uk::d9282397-0c90-4069-814a-4597f9fc5547" providerId="AD" clId="Web-{09E3C441-62FF-474D-917B-AEC9E9002373}" dt="2023-12-09T13:19:40.283" v="777"/>
          <ac:spMkLst>
            <pc:docMk/>
            <pc:sldMk cId="2599520570" sldId="263"/>
            <ac:spMk id="44" creationId="{216BB147-20D5-4D93-BDA5-1BC614D6A4B2}"/>
          </ac:spMkLst>
        </pc:spChg>
        <pc:spChg chg="add">
          <ac:chgData name="Opeg Sri-uthaisiriwong (Student)" userId="S::2465232@dundee.ac.uk::d9282397-0c90-4069-814a-4597f9fc5547" providerId="AD" clId="Web-{09E3C441-62FF-474D-917B-AEC9E9002373}" dt="2023-12-09T13:19:40.283" v="777"/>
          <ac:spMkLst>
            <pc:docMk/>
            <pc:sldMk cId="2599520570" sldId="263"/>
            <ac:spMk id="46" creationId="{0A253F60-DE40-4508-A37A-61331DF1DD5D}"/>
          </ac:spMkLst>
        </pc:spChg>
        <pc:spChg chg="add">
          <ac:chgData name="Opeg Sri-uthaisiriwong (Student)" userId="S::2465232@dundee.ac.uk::d9282397-0c90-4069-814a-4597f9fc5547" providerId="AD" clId="Web-{09E3C441-62FF-474D-917B-AEC9E9002373}" dt="2023-12-09T13:19:40.283" v="777"/>
          <ac:spMkLst>
            <pc:docMk/>
            <pc:sldMk cId="2599520570" sldId="263"/>
            <ac:spMk id="48" creationId="{C701CD53-28FC-491C-9022-F74BE327CC33}"/>
          </ac:spMkLst>
        </pc:spChg>
        <pc:spChg chg="add">
          <ac:chgData name="Opeg Sri-uthaisiriwong (Student)" userId="S::2465232@dundee.ac.uk::d9282397-0c90-4069-814a-4597f9fc5547" providerId="AD" clId="Web-{09E3C441-62FF-474D-917B-AEC9E9002373}" dt="2023-12-09T13:19:40.283" v="777"/>
          <ac:spMkLst>
            <pc:docMk/>
            <pc:sldMk cId="2599520570" sldId="263"/>
            <ac:spMk id="81" creationId="{F9B84E06-1DBF-4F55-9B5E-F2F1E38EBA57}"/>
          </ac:spMkLst>
        </pc:spChg>
        <pc:spChg chg="add">
          <ac:chgData name="Opeg Sri-uthaisiriwong (Student)" userId="S::2465232@dundee.ac.uk::d9282397-0c90-4069-814a-4597f9fc5547" providerId="AD" clId="Web-{09E3C441-62FF-474D-917B-AEC9E9002373}" dt="2023-12-09T13:19:40.283" v="777"/>
          <ac:spMkLst>
            <pc:docMk/>
            <pc:sldMk cId="2599520570" sldId="263"/>
            <ac:spMk id="114" creationId="{852816C4-2471-43EF-BF87-722CBC3A9C8B}"/>
          </ac:spMkLst>
        </pc:spChg>
        <pc:spChg chg="add">
          <ac:chgData name="Opeg Sri-uthaisiriwong (Student)" userId="S::2465232@dundee.ac.uk::d9282397-0c90-4069-814a-4597f9fc5547" providerId="AD" clId="Web-{09E3C441-62FF-474D-917B-AEC9E9002373}" dt="2023-12-09T13:19:40.283" v="777"/>
          <ac:spMkLst>
            <pc:docMk/>
            <pc:sldMk cId="2599520570" sldId="263"/>
            <ac:spMk id="116" creationId="{F5CC3D12-B8AA-47C0-987C-85A8C8E820A2}"/>
          </ac:spMkLst>
        </pc:spChg>
        <pc:spChg chg="add">
          <ac:chgData name="Opeg Sri-uthaisiriwong (Student)" userId="S::2465232@dundee.ac.uk::d9282397-0c90-4069-814a-4597f9fc5547" providerId="AD" clId="Web-{09E3C441-62FF-474D-917B-AEC9E9002373}" dt="2023-12-09T13:19:40.283" v="777"/>
          <ac:spMkLst>
            <pc:docMk/>
            <pc:sldMk cId="2599520570" sldId="263"/>
            <ac:spMk id="149" creationId="{2391C84E-C2EA-44FC-A7D1-FAE3E2850552}"/>
          </ac:spMkLst>
        </pc:spChg>
        <pc:spChg chg="add">
          <ac:chgData name="Opeg Sri-uthaisiriwong (Student)" userId="S::2465232@dundee.ac.uk::d9282397-0c90-4069-814a-4597f9fc5547" providerId="AD" clId="Web-{09E3C441-62FF-474D-917B-AEC9E9002373}" dt="2023-12-09T13:19:40.283" v="777"/>
          <ac:spMkLst>
            <pc:docMk/>
            <pc:sldMk cId="2599520570" sldId="263"/>
            <ac:spMk id="151" creationId="{334F573F-FF6A-4EB8-9C66-3D0CBF311847}"/>
          </ac:spMkLst>
        </pc:spChg>
        <pc:grpChg chg="add">
          <ac:chgData name="Opeg Sri-uthaisiriwong (Student)" userId="S::2465232@dundee.ac.uk::d9282397-0c90-4069-814a-4597f9fc5547" providerId="AD" clId="Web-{09E3C441-62FF-474D-917B-AEC9E9002373}" dt="2023-12-09T13:19:40.283" v="777"/>
          <ac:grpSpMkLst>
            <pc:docMk/>
            <pc:sldMk cId="2599520570" sldId="263"/>
            <ac:grpSpMk id="13" creationId="{87F0794B-55D3-4D2D-BDE7-4688ED321E42}"/>
          </ac:grpSpMkLst>
        </pc:grpChg>
        <pc:grpChg chg="add">
          <ac:chgData name="Opeg Sri-uthaisiriwong (Student)" userId="S::2465232@dundee.ac.uk::d9282397-0c90-4069-814a-4597f9fc5547" providerId="AD" clId="Web-{09E3C441-62FF-474D-917B-AEC9E9002373}" dt="2023-12-09T13:19:40.283" v="777"/>
          <ac:grpSpMkLst>
            <pc:docMk/>
            <pc:sldMk cId="2599520570" sldId="263"/>
            <ac:grpSpMk id="50" creationId="{BC25D6CE-B5F2-4E0D-894F-9521E2433076}"/>
          </ac:grpSpMkLst>
        </pc:grpChg>
        <pc:grpChg chg="add">
          <ac:chgData name="Opeg Sri-uthaisiriwong (Student)" userId="S::2465232@dundee.ac.uk::d9282397-0c90-4069-814a-4597f9fc5547" providerId="AD" clId="Web-{09E3C441-62FF-474D-917B-AEC9E9002373}" dt="2023-12-09T13:19:40.283" v="777"/>
          <ac:grpSpMkLst>
            <pc:docMk/>
            <pc:sldMk cId="2599520570" sldId="263"/>
            <ac:grpSpMk id="83" creationId="{2D739D9D-4A11-49F5-B045-708F7DED1CD4}"/>
          </ac:grpSpMkLst>
        </pc:grpChg>
        <pc:grpChg chg="add">
          <ac:chgData name="Opeg Sri-uthaisiriwong (Student)" userId="S::2465232@dundee.ac.uk::d9282397-0c90-4069-814a-4597f9fc5547" providerId="AD" clId="Web-{09E3C441-62FF-474D-917B-AEC9E9002373}" dt="2023-12-09T13:19:40.283" v="777"/>
          <ac:grpSpMkLst>
            <pc:docMk/>
            <pc:sldMk cId="2599520570" sldId="263"/>
            <ac:grpSpMk id="118" creationId="{47B3131A-B518-43E5-A896-E9D654A4863F}"/>
          </ac:grpSpMkLst>
        </pc:grpChg>
      </pc:sldChg>
      <pc:sldChg chg="addSp delSp modSp new mod setBg modClrScheme chgLayout">
        <pc:chgData name="Opeg Sri-uthaisiriwong (Student)" userId="S::2465232@dundee.ac.uk::d9282397-0c90-4069-814a-4597f9fc5547" providerId="AD" clId="Web-{09E3C441-62FF-474D-917B-AEC9E9002373}" dt="2023-12-09T13:23:21.774" v="815" actId="20577"/>
        <pc:sldMkLst>
          <pc:docMk/>
          <pc:sldMk cId="3369947776" sldId="264"/>
        </pc:sldMkLst>
        <pc:spChg chg="add mod">
          <ac:chgData name="Opeg Sri-uthaisiriwong (Student)" userId="S::2465232@dundee.ac.uk::d9282397-0c90-4069-814a-4597f9fc5547" providerId="AD" clId="Web-{09E3C441-62FF-474D-917B-AEC9E9002373}" dt="2023-12-09T13:23:21.774" v="815" actId="20577"/>
          <ac:spMkLst>
            <pc:docMk/>
            <pc:sldMk cId="3369947776" sldId="264"/>
            <ac:spMk id="2" creationId="{0623C3D3-7B45-AD13-9391-11F1B5C26657}"/>
          </ac:spMkLst>
        </pc:spChg>
        <pc:spChg chg="del mod ord">
          <ac:chgData name="Opeg Sri-uthaisiriwong (Student)" userId="S::2465232@dundee.ac.uk::d9282397-0c90-4069-814a-4597f9fc5547" providerId="AD" clId="Web-{09E3C441-62FF-474D-917B-AEC9E9002373}" dt="2023-12-09T13:22:17.834" v="794"/>
          <ac:spMkLst>
            <pc:docMk/>
            <pc:sldMk cId="3369947776" sldId="264"/>
            <ac:spMk id="3" creationId="{310523DD-EA4F-FB2A-FCF7-F9C33A09E7BB}"/>
          </ac:spMkLst>
        </pc:spChg>
        <pc:spChg chg="del">
          <ac:chgData name="Opeg Sri-uthaisiriwong (Student)" userId="S::2465232@dundee.ac.uk::d9282397-0c90-4069-814a-4597f9fc5547" providerId="AD" clId="Web-{09E3C441-62FF-474D-917B-AEC9E9002373}" dt="2023-12-09T13:20:37.660" v="793"/>
          <ac:spMkLst>
            <pc:docMk/>
            <pc:sldMk cId="3369947776" sldId="264"/>
            <ac:spMk id="4" creationId="{CD656CB8-9689-DFA3-7454-B1D788311FDF}"/>
          </ac:spMkLst>
        </pc:spChg>
        <pc:spChg chg="del mod ord replId">
          <ac:chgData name="Opeg Sri-uthaisiriwong (Student)" userId="S::2465232@dundee.ac.uk::d9282397-0c90-4069-814a-4597f9fc5547" providerId="AD" clId="Web-{09E3C441-62FF-474D-917B-AEC9E9002373}" dt="2023-12-09T13:22:31.944" v="798"/>
          <ac:spMkLst>
            <pc:docMk/>
            <pc:sldMk cId="3369947776" sldId="264"/>
            <ac:spMk id="8" creationId="{C013222F-4BF7-59BE-94BA-28C4A6EE9346}"/>
          </ac:spMkLst>
        </pc:spChg>
        <pc:spChg chg="add del">
          <ac:chgData name="Opeg Sri-uthaisiriwong (Student)" userId="S::2465232@dundee.ac.uk::d9282397-0c90-4069-814a-4597f9fc5547" providerId="AD" clId="Web-{09E3C441-62FF-474D-917B-AEC9E9002373}" dt="2023-12-09T13:23:01.523" v="808"/>
          <ac:spMkLst>
            <pc:docMk/>
            <pc:sldMk cId="3369947776" sldId="264"/>
            <ac:spMk id="10" creationId="{8A43245C-D38A-7884-10C2-9AED8C5BBF1B}"/>
          </ac:spMkLst>
        </pc:spChg>
        <pc:spChg chg="add del">
          <ac:chgData name="Opeg Sri-uthaisiriwong (Student)" userId="S::2465232@dundee.ac.uk::d9282397-0c90-4069-814a-4597f9fc5547" providerId="AD" clId="Web-{09E3C441-62FF-474D-917B-AEC9E9002373}" dt="2023-12-09T13:22:51.882" v="806"/>
          <ac:spMkLst>
            <pc:docMk/>
            <pc:sldMk cId="3369947776" sldId="264"/>
            <ac:spMk id="13" creationId="{1C582B07-D0F0-4B6B-A5D9-D2F192CB3A4E}"/>
          </ac:spMkLst>
        </pc:spChg>
        <pc:spChg chg="add del">
          <ac:chgData name="Opeg Sri-uthaisiriwong (Student)" userId="S::2465232@dundee.ac.uk::d9282397-0c90-4069-814a-4597f9fc5547" providerId="AD" clId="Web-{09E3C441-62FF-474D-917B-AEC9E9002373}" dt="2023-12-09T13:22:51.882" v="806"/>
          <ac:spMkLst>
            <pc:docMk/>
            <pc:sldMk cId="3369947776" sldId="264"/>
            <ac:spMk id="15" creationId="{26222098-34BD-4328-93AF-F8000B8A0766}"/>
          </ac:spMkLst>
        </pc:spChg>
        <pc:spChg chg="add del">
          <ac:chgData name="Opeg Sri-uthaisiriwong (Student)" userId="S::2465232@dundee.ac.uk::d9282397-0c90-4069-814a-4597f9fc5547" providerId="AD" clId="Web-{09E3C441-62FF-474D-917B-AEC9E9002373}" dt="2023-12-09T13:22:51.882" v="806"/>
          <ac:spMkLst>
            <pc:docMk/>
            <pc:sldMk cId="3369947776" sldId="264"/>
            <ac:spMk id="17" creationId="{DA1A4301-6FFC-4C82-A1FA-7634D8CAA8F5}"/>
          </ac:spMkLst>
        </pc:spChg>
        <pc:spChg chg="add del">
          <ac:chgData name="Opeg Sri-uthaisiriwong (Student)" userId="S::2465232@dundee.ac.uk::d9282397-0c90-4069-814a-4597f9fc5547" providerId="AD" clId="Web-{09E3C441-62FF-474D-917B-AEC9E9002373}" dt="2023-12-09T13:22:51.882" v="806"/>
          <ac:spMkLst>
            <pc:docMk/>
            <pc:sldMk cId="3369947776" sldId="264"/>
            <ac:spMk id="19" creationId="{853F99AE-CDDD-4AA6-B570-8A6E693F22B0}"/>
          </ac:spMkLst>
        </pc:spChg>
        <pc:spChg chg="add del mod replId">
          <ac:chgData name="Opeg Sri-uthaisiriwong (Student)" userId="S::2465232@dundee.ac.uk::d9282397-0c90-4069-814a-4597f9fc5547" providerId="AD" clId="Web-{09E3C441-62FF-474D-917B-AEC9E9002373}" dt="2023-12-09T13:22:51.882" v="806"/>
          <ac:spMkLst>
            <pc:docMk/>
            <pc:sldMk cId="3369947776" sldId="264"/>
            <ac:spMk id="52" creationId="{81D4B6F8-2ECE-CC0F-9E3B-1EEF1499EC04}"/>
          </ac:spMkLst>
        </pc:spChg>
        <pc:spChg chg="add del mod replId">
          <ac:chgData name="Opeg Sri-uthaisiriwong (Student)" userId="S::2465232@dundee.ac.uk::d9282397-0c90-4069-814a-4597f9fc5547" providerId="AD" clId="Web-{09E3C441-62FF-474D-917B-AEC9E9002373}" dt="2023-12-09T13:22:51.882" v="806"/>
          <ac:spMkLst>
            <pc:docMk/>
            <pc:sldMk cId="3369947776" sldId="264"/>
            <ac:spMk id="53" creationId="{41BD0558-FCD0-C52A-3C82-E92C2B2A3E84}"/>
          </ac:spMkLst>
        </pc:spChg>
        <pc:spChg chg="add">
          <ac:chgData name="Opeg Sri-uthaisiriwong (Student)" userId="S::2465232@dundee.ac.uk::d9282397-0c90-4069-814a-4597f9fc5547" providerId="AD" clId="Web-{09E3C441-62FF-474D-917B-AEC9E9002373}" dt="2023-12-09T13:22:51.882" v="806"/>
          <ac:spMkLst>
            <pc:docMk/>
            <pc:sldMk cId="3369947776" sldId="264"/>
            <ac:spMk id="55" creationId="{1C582B07-D0F0-4B6B-A5D9-D2F192CB3A4E}"/>
          </ac:spMkLst>
        </pc:spChg>
        <pc:spChg chg="add">
          <ac:chgData name="Opeg Sri-uthaisiriwong (Student)" userId="S::2465232@dundee.ac.uk::d9282397-0c90-4069-814a-4597f9fc5547" providerId="AD" clId="Web-{09E3C441-62FF-474D-917B-AEC9E9002373}" dt="2023-12-09T13:22:51.882" v="806"/>
          <ac:spMkLst>
            <pc:docMk/>
            <pc:sldMk cId="3369947776" sldId="264"/>
            <ac:spMk id="57" creationId="{F282133C-FB79-4913-9A7C-4558854A59BA}"/>
          </ac:spMkLst>
        </pc:spChg>
        <pc:spChg chg="add">
          <ac:chgData name="Opeg Sri-uthaisiriwong (Student)" userId="S::2465232@dundee.ac.uk::d9282397-0c90-4069-814a-4597f9fc5547" providerId="AD" clId="Web-{09E3C441-62FF-474D-917B-AEC9E9002373}" dt="2023-12-09T13:22:51.882" v="806"/>
          <ac:spMkLst>
            <pc:docMk/>
            <pc:sldMk cId="3369947776" sldId="264"/>
            <ac:spMk id="59" creationId="{DA1A4301-6FFC-4C82-A1FA-7634D8CAA8F5}"/>
          </ac:spMkLst>
        </pc:spChg>
        <pc:spChg chg="add">
          <ac:chgData name="Opeg Sri-uthaisiriwong (Student)" userId="S::2465232@dundee.ac.uk::d9282397-0c90-4069-814a-4597f9fc5547" providerId="AD" clId="Web-{09E3C441-62FF-474D-917B-AEC9E9002373}" dt="2023-12-09T13:22:51.882" v="806"/>
          <ac:spMkLst>
            <pc:docMk/>
            <pc:sldMk cId="3369947776" sldId="264"/>
            <ac:spMk id="61" creationId="{C3AA9BFC-ABB6-4E58-92B4-2A147324C20F}"/>
          </ac:spMkLst>
        </pc:spChg>
        <pc:grpChg chg="add del">
          <ac:chgData name="Opeg Sri-uthaisiriwong (Student)" userId="S::2465232@dundee.ac.uk::d9282397-0c90-4069-814a-4597f9fc5547" providerId="AD" clId="Web-{09E3C441-62FF-474D-917B-AEC9E9002373}" dt="2023-12-09T13:22:51.882" v="806"/>
          <ac:grpSpMkLst>
            <pc:docMk/>
            <pc:sldMk cId="3369947776" sldId="264"/>
            <ac:grpSpMk id="21" creationId="{8323DD1D-77DE-48B2-A0A0-6265801531E5}"/>
          </ac:grpSpMkLst>
        </pc:grpChg>
        <pc:grpChg chg="add">
          <ac:chgData name="Opeg Sri-uthaisiriwong (Student)" userId="S::2465232@dundee.ac.uk::d9282397-0c90-4069-814a-4597f9fc5547" providerId="AD" clId="Web-{09E3C441-62FF-474D-917B-AEC9E9002373}" dt="2023-12-09T13:22:51.882" v="806"/>
          <ac:grpSpMkLst>
            <pc:docMk/>
            <pc:sldMk cId="3369947776" sldId="264"/>
            <ac:grpSpMk id="63" creationId="{8323DD1D-77DE-48B2-A0A0-6265801531E5}"/>
          </ac:grpSpMkLst>
        </pc:grpChg>
        <pc:picChg chg="add mod">
          <ac:chgData name="Opeg Sri-uthaisiriwong (Student)" userId="S::2465232@dundee.ac.uk::d9282397-0c90-4069-814a-4597f9fc5547" providerId="AD" clId="Web-{09E3C441-62FF-474D-917B-AEC9E9002373}" dt="2023-12-09T13:22:56.289" v="807" actId="1076"/>
          <ac:picMkLst>
            <pc:docMk/>
            <pc:sldMk cId="3369947776" sldId="264"/>
            <ac:picMk id="5" creationId="{FB2D05BA-E01B-80B4-D4CD-8AA14D7A0D78}"/>
          </ac:picMkLst>
        </pc:picChg>
        <pc:picChg chg="add">
          <ac:chgData name="Opeg Sri-uthaisiriwong (Student)" userId="S::2465232@dundee.ac.uk::d9282397-0c90-4069-814a-4597f9fc5547" providerId="AD" clId="Web-{09E3C441-62FF-474D-917B-AEC9E9002373}" dt="2023-12-09T13:22:51.882" v="806"/>
          <ac:picMkLst>
            <pc:docMk/>
            <pc:sldMk cId="3369947776" sldId="264"/>
            <ac:picMk id="6" creationId="{1DF78EFD-692A-D1A5-43D8-D00D69A4A12D}"/>
          </ac:picMkLst>
        </pc:picChg>
        <pc:picChg chg="add del mod ord replId">
          <ac:chgData name="Opeg Sri-uthaisiriwong (Student)" userId="S::2465232@dundee.ac.uk::d9282397-0c90-4069-814a-4597f9fc5547" providerId="AD" clId="Web-{09E3C441-62FF-474D-917B-AEC9E9002373}" dt="2023-12-09T13:22:31.944" v="798"/>
          <ac:picMkLst>
            <pc:docMk/>
            <pc:sldMk cId="3369947776" sldId="264"/>
            <ac:picMk id="9" creationId="{82184870-2E0A-E249-C2E2-855656894612}"/>
          </ac:picMkLst>
        </pc:picChg>
        <pc:picChg chg="add del mod replId">
          <ac:chgData name="Opeg Sri-uthaisiriwong (Student)" userId="S::2465232@dundee.ac.uk::d9282397-0c90-4069-814a-4597f9fc5547" providerId="AD" clId="Web-{09E3C441-62FF-474D-917B-AEC9E9002373}" dt="2023-12-09T13:22:31.944" v="798"/>
          <ac:picMkLst>
            <pc:docMk/>
            <pc:sldMk cId="3369947776" sldId="264"/>
            <ac:picMk id="11" creationId="{737C55B3-A205-19A8-BAE7-64702E8DAC80}"/>
          </ac:picMkLst>
        </pc:picChg>
        <pc:picChg chg="add del mod replId">
          <ac:chgData name="Opeg Sri-uthaisiriwong (Student)" userId="S::2465232@dundee.ac.uk::d9282397-0c90-4069-814a-4597f9fc5547" providerId="AD" clId="Web-{09E3C441-62FF-474D-917B-AEC9E9002373}" dt="2023-12-09T13:22:51.882" v="806"/>
          <ac:picMkLst>
            <pc:docMk/>
            <pc:sldMk cId="3369947776" sldId="264"/>
            <ac:picMk id="54" creationId="{4B54CB10-6243-A780-5364-56BC4E0200D1}"/>
          </ac:picMkLst>
        </pc:picChg>
        <pc:picChg chg="add del mod replId">
          <ac:chgData name="Opeg Sri-uthaisiriwong (Student)" userId="S::2465232@dundee.ac.uk::d9282397-0c90-4069-814a-4597f9fc5547" providerId="AD" clId="Web-{09E3C441-62FF-474D-917B-AEC9E9002373}" dt="2023-12-09T13:22:51.882" v="806"/>
          <ac:picMkLst>
            <pc:docMk/>
            <pc:sldMk cId="3369947776" sldId="264"/>
            <ac:picMk id="56" creationId="{0D43C862-7838-21CA-CAF5-8A7EFEC79F2F}"/>
          </ac:picMkLst>
        </pc:picChg>
      </pc:sldChg>
      <pc:sldChg chg="addSp delSp modSp new">
        <pc:chgData name="Opeg Sri-uthaisiriwong (Student)" userId="S::2465232@dundee.ac.uk::d9282397-0c90-4069-814a-4597f9fc5547" providerId="AD" clId="Web-{09E3C441-62FF-474D-917B-AEC9E9002373}" dt="2023-12-09T14:27:53.984" v="873" actId="20577"/>
        <pc:sldMkLst>
          <pc:docMk/>
          <pc:sldMk cId="2579746398" sldId="265"/>
        </pc:sldMkLst>
        <pc:spChg chg="add del mod">
          <ac:chgData name="Opeg Sri-uthaisiriwong (Student)" userId="S::2465232@dundee.ac.uk::d9282397-0c90-4069-814a-4597f9fc5547" providerId="AD" clId="Web-{09E3C441-62FF-474D-917B-AEC9E9002373}" dt="2023-12-09T14:27:53.984" v="873" actId="20577"/>
          <ac:spMkLst>
            <pc:docMk/>
            <pc:sldMk cId="2579746398" sldId="265"/>
            <ac:spMk id="3" creationId="{19B2FEEA-DD88-0E51-0ACE-AA63D80107C3}"/>
          </ac:spMkLst>
        </pc:spChg>
        <pc:spChg chg="mod">
          <ac:chgData name="Opeg Sri-uthaisiriwong (Student)" userId="S::2465232@dundee.ac.uk::d9282397-0c90-4069-814a-4597f9fc5547" providerId="AD" clId="Web-{09E3C441-62FF-474D-917B-AEC9E9002373}" dt="2023-12-09T13:23:39.540" v="820" actId="20577"/>
          <ac:spMkLst>
            <pc:docMk/>
            <pc:sldMk cId="2579746398" sldId="265"/>
            <ac:spMk id="6" creationId="{31B415E6-0C93-16A6-290F-F13CBA25F818}"/>
          </ac:spMkLst>
        </pc:spChg>
        <pc:graphicFrameChg chg="add del mod ord modGraphic">
          <ac:chgData name="Opeg Sri-uthaisiriwong (Student)" userId="S::2465232@dundee.ac.uk::d9282397-0c90-4069-814a-4597f9fc5547" providerId="AD" clId="Web-{09E3C441-62FF-474D-917B-AEC9E9002373}" dt="2023-12-09T13:23:42.024" v="822"/>
          <ac:graphicFrameMkLst>
            <pc:docMk/>
            <pc:sldMk cId="2579746398" sldId="265"/>
            <ac:graphicFrameMk id="4" creationId="{0EB46514-FFE8-F590-90A1-A9BCBE04BAFB}"/>
          </ac:graphicFrameMkLst>
        </pc:graphicFrameChg>
      </pc:sldChg>
      <pc:sldMasterChg chg="del delSldLayout">
        <pc:chgData name="Opeg Sri-uthaisiriwong (Student)" userId="S::2465232@dundee.ac.uk::d9282397-0c90-4069-814a-4597f9fc5547" providerId="AD" clId="Web-{09E3C441-62FF-474D-917B-AEC9E9002373}" dt="2023-12-09T11:47:45.689" v="22"/>
        <pc:sldMasterMkLst>
          <pc:docMk/>
          <pc:sldMasterMk cId="2460954070" sldId="2147483660"/>
        </pc:sldMasterMkLst>
        <pc:sldLayoutChg chg="del">
          <pc:chgData name="Opeg Sri-uthaisiriwong (Student)" userId="S::2465232@dundee.ac.uk::d9282397-0c90-4069-814a-4597f9fc5547" providerId="AD" clId="Web-{09E3C441-62FF-474D-917B-AEC9E9002373}" dt="2023-12-09T11:47:45.689" v="22"/>
          <pc:sldLayoutMkLst>
            <pc:docMk/>
            <pc:sldMasterMk cId="2460954070" sldId="2147483660"/>
            <pc:sldLayoutMk cId="2385387890" sldId="2147483661"/>
          </pc:sldLayoutMkLst>
        </pc:sldLayoutChg>
        <pc:sldLayoutChg chg="del">
          <pc:chgData name="Opeg Sri-uthaisiriwong (Student)" userId="S::2465232@dundee.ac.uk::d9282397-0c90-4069-814a-4597f9fc5547" providerId="AD" clId="Web-{09E3C441-62FF-474D-917B-AEC9E9002373}" dt="2023-12-09T11:47:45.689" v="22"/>
          <pc:sldLayoutMkLst>
            <pc:docMk/>
            <pc:sldMasterMk cId="2460954070" sldId="2147483660"/>
            <pc:sldLayoutMk cId="949138452" sldId="2147483662"/>
          </pc:sldLayoutMkLst>
        </pc:sldLayoutChg>
        <pc:sldLayoutChg chg="del">
          <pc:chgData name="Opeg Sri-uthaisiriwong (Student)" userId="S::2465232@dundee.ac.uk::d9282397-0c90-4069-814a-4597f9fc5547" providerId="AD" clId="Web-{09E3C441-62FF-474D-917B-AEC9E9002373}" dt="2023-12-09T11:47:45.689" v="22"/>
          <pc:sldLayoutMkLst>
            <pc:docMk/>
            <pc:sldMasterMk cId="2460954070" sldId="2147483660"/>
            <pc:sldLayoutMk cId="2591524520" sldId="2147483663"/>
          </pc:sldLayoutMkLst>
        </pc:sldLayoutChg>
        <pc:sldLayoutChg chg="del">
          <pc:chgData name="Opeg Sri-uthaisiriwong (Student)" userId="S::2465232@dundee.ac.uk::d9282397-0c90-4069-814a-4597f9fc5547" providerId="AD" clId="Web-{09E3C441-62FF-474D-917B-AEC9E9002373}" dt="2023-12-09T11:47:45.689" v="22"/>
          <pc:sldLayoutMkLst>
            <pc:docMk/>
            <pc:sldMasterMk cId="2460954070" sldId="2147483660"/>
            <pc:sldLayoutMk cId="1203092039" sldId="2147483664"/>
          </pc:sldLayoutMkLst>
        </pc:sldLayoutChg>
        <pc:sldLayoutChg chg="del">
          <pc:chgData name="Opeg Sri-uthaisiriwong (Student)" userId="S::2465232@dundee.ac.uk::d9282397-0c90-4069-814a-4597f9fc5547" providerId="AD" clId="Web-{09E3C441-62FF-474D-917B-AEC9E9002373}" dt="2023-12-09T11:47:45.689" v="22"/>
          <pc:sldLayoutMkLst>
            <pc:docMk/>
            <pc:sldMasterMk cId="2460954070" sldId="2147483660"/>
            <pc:sldLayoutMk cId="3733172339" sldId="2147483665"/>
          </pc:sldLayoutMkLst>
        </pc:sldLayoutChg>
        <pc:sldLayoutChg chg="del">
          <pc:chgData name="Opeg Sri-uthaisiriwong (Student)" userId="S::2465232@dundee.ac.uk::d9282397-0c90-4069-814a-4597f9fc5547" providerId="AD" clId="Web-{09E3C441-62FF-474D-917B-AEC9E9002373}" dt="2023-12-09T11:47:45.689" v="22"/>
          <pc:sldLayoutMkLst>
            <pc:docMk/>
            <pc:sldMasterMk cId="2460954070" sldId="2147483660"/>
            <pc:sldLayoutMk cId="3210312558" sldId="2147483666"/>
          </pc:sldLayoutMkLst>
        </pc:sldLayoutChg>
        <pc:sldLayoutChg chg="del">
          <pc:chgData name="Opeg Sri-uthaisiriwong (Student)" userId="S::2465232@dundee.ac.uk::d9282397-0c90-4069-814a-4597f9fc5547" providerId="AD" clId="Web-{09E3C441-62FF-474D-917B-AEC9E9002373}" dt="2023-12-09T11:47:45.689" v="22"/>
          <pc:sldLayoutMkLst>
            <pc:docMk/>
            <pc:sldMasterMk cId="2460954070" sldId="2147483660"/>
            <pc:sldLayoutMk cId="3146388984" sldId="2147483667"/>
          </pc:sldLayoutMkLst>
        </pc:sldLayoutChg>
        <pc:sldLayoutChg chg="del">
          <pc:chgData name="Opeg Sri-uthaisiriwong (Student)" userId="S::2465232@dundee.ac.uk::d9282397-0c90-4069-814a-4597f9fc5547" providerId="AD" clId="Web-{09E3C441-62FF-474D-917B-AEC9E9002373}" dt="2023-12-09T11:47:45.689" v="22"/>
          <pc:sldLayoutMkLst>
            <pc:docMk/>
            <pc:sldMasterMk cId="2460954070" sldId="2147483660"/>
            <pc:sldLayoutMk cId="3171841454" sldId="2147483668"/>
          </pc:sldLayoutMkLst>
        </pc:sldLayoutChg>
        <pc:sldLayoutChg chg="del">
          <pc:chgData name="Opeg Sri-uthaisiriwong (Student)" userId="S::2465232@dundee.ac.uk::d9282397-0c90-4069-814a-4597f9fc5547" providerId="AD" clId="Web-{09E3C441-62FF-474D-917B-AEC9E9002373}" dt="2023-12-09T11:47:45.689" v="22"/>
          <pc:sldLayoutMkLst>
            <pc:docMk/>
            <pc:sldMasterMk cId="2460954070" sldId="2147483660"/>
            <pc:sldLayoutMk cId="1718958274" sldId="2147483669"/>
          </pc:sldLayoutMkLst>
        </pc:sldLayoutChg>
        <pc:sldLayoutChg chg="del">
          <pc:chgData name="Opeg Sri-uthaisiriwong (Student)" userId="S::2465232@dundee.ac.uk::d9282397-0c90-4069-814a-4597f9fc5547" providerId="AD" clId="Web-{09E3C441-62FF-474D-917B-AEC9E9002373}" dt="2023-12-09T11:47:45.689" v="22"/>
          <pc:sldLayoutMkLst>
            <pc:docMk/>
            <pc:sldMasterMk cId="2460954070" sldId="2147483660"/>
            <pc:sldLayoutMk cId="2202905451" sldId="2147483670"/>
          </pc:sldLayoutMkLst>
        </pc:sldLayoutChg>
        <pc:sldLayoutChg chg="del">
          <pc:chgData name="Opeg Sri-uthaisiriwong (Student)" userId="S::2465232@dundee.ac.uk::d9282397-0c90-4069-814a-4597f9fc5547" providerId="AD" clId="Web-{09E3C441-62FF-474D-917B-AEC9E9002373}" dt="2023-12-09T11:47:45.689" v="22"/>
          <pc:sldLayoutMkLst>
            <pc:docMk/>
            <pc:sldMasterMk cId="2460954070" sldId="2147483660"/>
            <pc:sldLayoutMk cId="3479445657" sldId="2147483671"/>
          </pc:sldLayoutMkLst>
        </pc:sldLayoutChg>
      </pc:sldMasterChg>
      <pc:sldMasterChg chg="add addSldLayout">
        <pc:chgData name="Opeg Sri-uthaisiriwong (Student)" userId="S::2465232@dundee.ac.uk::d9282397-0c90-4069-814a-4597f9fc5547" providerId="AD" clId="Web-{09E3C441-62FF-474D-917B-AEC9E9002373}" dt="2023-12-09T11:47:45.689" v="22"/>
        <pc:sldMasterMkLst>
          <pc:docMk/>
          <pc:sldMasterMk cId="2482616040" sldId="2147483698"/>
        </pc:sldMasterMkLst>
        <pc:sldLayoutChg chg="add">
          <pc:chgData name="Opeg Sri-uthaisiriwong (Student)" userId="S::2465232@dundee.ac.uk::d9282397-0c90-4069-814a-4597f9fc5547" providerId="AD" clId="Web-{09E3C441-62FF-474D-917B-AEC9E9002373}" dt="2023-12-09T11:47:45.689" v="22"/>
          <pc:sldLayoutMkLst>
            <pc:docMk/>
            <pc:sldMasterMk cId="2482616040" sldId="2147483698"/>
            <pc:sldLayoutMk cId="786219320" sldId="2147483687"/>
          </pc:sldLayoutMkLst>
        </pc:sldLayoutChg>
        <pc:sldLayoutChg chg="add">
          <pc:chgData name="Opeg Sri-uthaisiriwong (Student)" userId="S::2465232@dundee.ac.uk::d9282397-0c90-4069-814a-4597f9fc5547" providerId="AD" clId="Web-{09E3C441-62FF-474D-917B-AEC9E9002373}" dt="2023-12-09T11:47:45.689" v="22"/>
          <pc:sldLayoutMkLst>
            <pc:docMk/>
            <pc:sldMasterMk cId="2482616040" sldId="2147483698"/>
            <pc:sldLayoutMk cId="2456274610" sldId="2147483688"/>
          </pc:sldLayoutMkLst>
        </pc:sldLayoutChg>
        <pc:sldLayoutChg chg="add">
          <pc:chgData name="Opeg Sri-uthaisiriwong (Student)" userId="S::2465232@dundee.ac.uk::d9282397-0c90-4069-814a-4597f9fc5547" providerId="AD" clId="Web-{09E3C441-62FF-474D-917B-AEC9E9002373}" dt="2023-12-09T11:47:45.689" v="22"/>
          <pc:sldLayoutMkLst>
            <pc:docMk/>
            <pc:sldMasterMk cId="2482616040" sldId="2147483698"/>
            <pc:sldLayoutMk cId="4090708342" sldId="2147483689"/>
          </pc:sldLayoutMkLst>
        </pc:sldLayoutChg>
        <pc:sldLayoutChg chg="add">
          <pc:chgData name="Opeg Sri-uthaisiriwong (Student)" userId="S::2465232@dundee.ac.uk::d9282397-0c90-4069-814a-4597f9fc5547" providerId="AD" clId="Web-{09E3C441-62FF-474D-917B-AEC9E9002373}" dt="2023-12-09T11:47:45.689" v="22"/>
          <pc:sldLayoutMkLst>
            <pc:docMk/>
            <pc:sldMasterMk cId="2482616040" sldId="2147483698"/>
            <pc:sldLayoutMk cId="4108217140" sldId="2147483690"/>
          </pc:sldLayoutMkLst>
        </pc:sldLayoutChg>
        <pc:sldLayoutChg chg="add">
          <pc:chgData name="Opeg Sri-uthaisiriwong (Student)" userId="S::2465232@dundee.ac.uk::d9282397-0c90-4069-814a-4597f9fc5547" providerId="AD" clId="Web-{09E3C441-62FF-474D-917B-AEC9E9002373}" dt="2023-12-09T11:47:45.689" v="22"/>
          <pc:sldLayoutMkLst>
            <pc:docMk/>
            <pc:sldMasterMk cId="2482616040" sldId="2147483698"/>
            <pc:sldLayoutMk cId="3565911527" sldId="2147483691"/>
          </pc:sldLayoutMkLst>
        </pc:sldLayoutChg>
        <pc:sldLayoutChg chg="add">
          <pc:chgData name="Opeg Sri-uthaisiriwong (Student)" userId="S::2465232@dundee.ac.uk::d9282397-0c90-4069-814a-4597f9fc5547" providerId="AD" clId="Web-{09E3C441-62FF-474D-917B-AEC9E9002373}" dt="2023-12-09T11:47:45.689" v="22"/>
          <pc:sldLayoutMkLst>
            <pc:docMk/>
            <pc:sldMasterMk cId="2482616040" sldId="2147483698"/>
            <pc:sldLayoutMk cId="2936409584" sldId="2147483692"/>
          </pc:sldLayoutMkLst>
        </pc:sldLayoutChg>
        <pc:sldLayoutChg chg="add">
          <pc:chgData name="Opeg Sri-uthaisiriwong (Student)" userId="S::2465232@dundee.ac.uk::d9282397-0c90-4069-814a-4597f9fc5547" providerId="AD" clId="Web-{09E3C441-62FF-474D-917B-AEC9E9002373}" dt="2023-12-09T11:47:45.689" v="22"/>
          <pc:sldLayoutMkLst>
            <pc:docMk/>
            <pc:sldMasterMk cId="2482616040" sldId="2147483698"/>
            <pc:sldLayoutMk cId="1336045980" sldId="2147483693"/>
          </pc:sldLayoutMkLst>
        </pc:sldLayoutChg>
        <pc:sldLayoutChg chg="add">
          <pc:chgData name="Opeg Sri-uthaisiriwong (Student)" userId="S::2465232@dundee.ac.uk::d9282397-0c90-4069-814a-4597f9fc5547" providerId="AD" clId="Web-{09E3C441-62FF-474D-917B-AEC9E9002373}" dt="2023-12-09T11:47:45.689" v="22"/>
          <pc:sldLayoutMkLst>
            <pc:docMk/>
            <pc:sldMasterMk cId="2482616040" sldId="2147483698"/>
            <pc:sldLayoutMk cId="1957325010" sldId="2147483694"/>
          </pc:sldLayoutMkLst>
        </pc:sldLayoutChg>
        <pc:sldLayoutChg chg="add">
          <pc:chgData name="Opeg Sri-uthaisiriwong (Student)" userId="S::2465232@dundee.ac.uk::d9282397-0c90-4069-814a-4597f9fc5547" providerId="AD" clId="Web-{09E3C441-62FF-474D-917B-AEC9E9002373}" dt="2023-12-09T11:47:45.689" v="22"/>
          <pc:sldLayoutMkLst>
            <pc:docMk/>
            <pc:sldMasterMk cId="2482616040" sldId="2147483698"/>
            <pc:sldLayoutMk cId="3617654641" sldId="2147483695"/>
          </pc:sldLayoutMkLst>
        </pc:sldLayoutChg>
        <pc:sldLayoutChg chg="add">
          <pc:chgData name="Opeg Sri-uthaisiriwong (Student)" userId="S::2465232@dundee.ac.uk::d9282397-0c90-4069-814a-4597f9fc5547" providerId="AD" clId="Web-{09E3C441-62FF-474D-917B-AEC9E9002373}" dt="2023-12-09T11:47:45.689" v="22"/>
          <pc:sldLayoutMkLst>
            <pc:docMk/>
            <pc:sldMasterMk cId="2482616040" sldId="2147483698"/>
            <pc:sldLayoutMk cId="1440209591" sldId="2147483696"/>
          </pc:sldLayoutMkLst>
        </pc:sldLayoutChg>
        <pc:sldLayoutChg chg="add">
          <pc:chgData name="Opeg Sri-uthaisiriwong (Student)" userId="S::2465232@dundee.ac.uk::d9282397-0c90-4069-814a-4597f9fc5547" providerId="AD" clId="Web-{09E3C441-62FF-474D-917B-AEC9E9002373}" dt="2023-12-09T11:47:45.689" v="22"/>
          <pc:sldLayoutMkLst>
            <pc:docMk/>
            <pc:sldMasterMk cId="2482616040" sldId="2147483698"/>
            <pc:sldLayoutMk cId="3874198971" sldId="2147483697"/>
          </pc:sldLayoutMkLst>
        </pc:sldLayoutChg>
      </pc:sldMasterChg>
    </pc:docChg>
  </pc:docChgLst>
  <pc:docChgLst>
    <pc:chgData name="Opeg Sri-uthaisiriwong (Student)" userId="S::2465232@dundee.ac.uk::d9282397-0c90-4069-814a-4597f9fc5547" providerId="AD" clId="Web-{57262219-E02F-1F0E-822B-38AF16A3662B}"/>
    <pc:docChg chg="addSld modSld">
      <pc:chgData name="Opeg Sri-uthaisiriwong (Student)" userId="S::2465232@dundee.ac.uk::d9282397-0c90-4069-814a-4597f9fc5547" providerId="AD" clId="Web-{57262219-E02F-1F0E-822B-38AF16A3662B}" dt="2023-12-09T20:28:06.378" v="134" actId="20577"/>
      <pc:docMkLst>
        <pc:docMk/>
      </pc:docMkLst>
      <pc:sldChg chg="addSp delSp modSp new mod setBg">
        <pc:chgData name="Opeg Sri-uthaisiriwong (Student)" userId="S::2465232@dundee.ac.uk::d9282397-0c90-4069-814a-4597f9fc5547" providerId="AD" clId="Web-{57262219-E02F-1F0E-822B-38AF16A3662B}" dt="2023-12-09T20:28:06.378" v="134" actId="20577"/>
        <pc:sldMkLst>
          <pc:docMk/>
          <pc:sldMk cId="4232094549" sldId="267"/>
        </pc:sldMkLst>
        <pc:spChg chg="add">
          <ac:chgData name="Opeg Sri-uthaisiriwong (Student)" userId="S::2465232@dundee.ac.uk::d9282397-0c90-4069-814a-4597f9fc5547" providerId="AD" clId="Web-{57262219-E02F-1F0E-822B-38AF16A3662B}" dt="2023-12-09T20:27:41.611" v="125"/>
          <ac:spMkLst>
            <pc:docMk/>
            <pc:sldMk cId="4232094549" sldId="267"/>
            <ac:spMk id="2" creationId="{1BD197F5-2176-6939-9F94-19F338A7F5CA}"/>
          </ac:spMkLst>
        </pc:spChg>
        <pc:spChg chg="add del">
          <ac:chgData name="Opeg Sri-uthaisiriwong (Student)" userId="S::2465232@dundee.ac.uk::d9282397-0c90-4069-814a-4597f9fc5547" providerId="AD" clId="Web-{57262219-E02F-1F0E-822B-38AF16A3662B}" dt="2023-12-09T20:27:41.565" v="122"/>
          <ac:spMkLst>
            <pc:docMk/>
            <pc:sldMk cId="4232094549" sldId="267"/>
            <ac:spMk id="2" creationId="{A8840A38-6B1F-BE41-E62E-317919D16528}"/>
          </ac:spMkLst>
        </pc:spChg>
        <pc:spChg chg="add del mod">
          <ac:chgData name="Opeg Sri-uthaisiriwong (Student)" userId="S::2465232@dundee.ac.uk::d9282397-0c90-4069-814a-4597f9fc5547" providerId="AD" clId="Web-{57262219-E02F-1F0E-822B-38AF16A3662B}" dt="2023-12-09T20:27:41.611" v="125"/>
          <ac:spMkLst>
            <pc:docMk/>
            <pc:sldMk cId="4232094549" sldId="267"/>
            <ac:spMk id="3" creationId="{FA5555B6-DF20-6916-D8C6-EEF97C9160DC}"/>
          </ac:spMkLst>
        </pc:spChg>
        <pc:spChg chg="add del mod replId">
          <ac:chgData name="Opeg Sri-uthaisiriwong (Student)" userId="S::2465232@dundee.ac.uk::d9282397-0c90-4069-814a-4597f9fc5547" providerId="AD" clId="Web-{57262219-E02F-1F0E-822B-38AF16A3662B}" dt="2023-12-09T20:27:41.611" v="125"/>
          <ac:spMkLst>
            <pc:docMk/>
            <pc:sldMk cId="4232094549" sldId="267"/>
            <ac:spMk id="8" creationId="{CF29E31A-9579-4E5D-4796-32D3F9791F5F}"/>
          </ac:spMkLst>
        </pc:spChg>
        <pc:spChg chg="add">
          <ac:chgData name="Opeg Sri-uthaisiriwong (Student)" userId="S::2465232@dundee.ac.uk::d9282397-0c90-4069-814a-4597f9fc5547" providerId="AD" clId="Web-{57262219-E02F-1F0E-822B-38AF16A3662B}" dt="2023-12-09T20:27:41.611" v="125"/>
          <ac:spMkLst>
            <pc:docMk/>
            <pc:sldMk cId="4232094549" sldId="267"/>
            <ac:spMk id="9" creationId="{8E7E1993-6448-42F8-8FB3-76104F45B344}"/>
          </ac:spMkLst>
        </pc:spChg>
        <pc:spChg chg="add">
          <ac:chgData name="Opeg Sri-uthaisiriwong (Student)" userId="S::2465232@dundee.ac.uk::d9282397-0c90-4069-814a-4597f9fc5547" providerId="AD" clId="Web-{57262219-E02F-1F0E-822B-38AF16A3662B}" dt="2023-12-09T20:27:41.611" v="125"/>
          <ac:spMkLst>
            <pc:docMk/>
            <pc:sldMk cId="4232094549" sldId="267"/>
            <ac:spMk id="11" creationId="{3CDAD724-AF32-45EC-B0B9-360C73C9D26E}"/>
          </ac:spMkLst>
        </pc:spChg>
        <pc:spChg chg="add">
          <ac:chgData name="Opeg Sri-uthaisiriwong (Student)" userId="S::2465232@dundee.ac.uk::d9282397-0c90-4069-814a-4597f9fc5547" providerId="AD" clId="Web-{57262219-E02F-1F0E-822B-38AF16A3662B}" dt="2023-12-09T20:27:41.611" v="125"/>
          <ac:spMkLst>
            <pc:docMk/>
            <pc:sldMk cId="4232094549" sldId="267"/>
            <ac:spMk id="13" creationId="{2391C84E-C2EA-44FC-A7D1-FAE3E2850552}"/>
          </ac:spMkLst>
        </pc:spChg>
        <pc:spChg chg="add">
          <ac:chgData name="Opeg Sri-uthaisiriwong (Student)" userId="S::2465232@dundee.ac.uk::d9282397-0c90-4069-814a-4597f9fc5547" providerId="AD" clId="Web-{57262219-E02F-1F0E-822B-38AF16A3662B}" dt="2023-12-09T20:27:41.611" v="125"/>
          <ac:spMkLst>
            <pc:docMk/>
            <pc:sldMk cId="4232094549" sldId="267"/>
            <ac:spMk id="46" creationId="{BA4D4000-2689-4306-BBA6-BF744AB5F807}"/>
          </ac:spMkLst>
        </pc:spChg>
        <pc:grpChg chg="add">
          <ac:chgData name="Opeg Sri-uthaisiriwong (Student)" userId="S::2465232@dundee.ac.uk::d9282397-0c90-4069-814a-4597f9fc5547" providerId="AD" clId="Web-{57262219-E02F-1F0E-822B-38AF16A3662B}" dt="2023-12-09T20:27:41.611" v="125"/>
          <ac:grpSpMkLst>
            <pc:docMk/>
            <pc:sldMk cId="4232094549" sldId="267"/>
            <ac:grpSpMk id="15" creationId="{47B3131A-B518-43E5-A896-E9D654A4863F}"/>
          </ac:grpSpMkLst>
        </pc:grpChg>
        <pc:graphicFrameChg chg="add del">
          <ac:chgData name="Opeg Sri-uthaisiriwong (Student)" userId="S::2465232@dundee.ac.uk::d9282397-0c90-4069-814a-4597f9fc5547" providerId="AD" clId="Web-{57262219-E02F-1F0E-822B-38AF16A3662B}" dt="2023-12-09T20:27:41.565" v="122"/>
          <ac:graphicFrameMkLst>
            <pc:docMk/>
            <pc:sldMk cId="4232094549" sldId="267"/>
            <ac:graphicFrameMk id="5" creationId="{DDF9B90C-1320-72F9-A680-E6C4C407CE03}"/>
          </ac:graphicFrameMkLst>
        </pc:graphicFrameChg>
        <pc:graphicFrameChg chg="add modGraphic">
          <ac:chgData name="Opeg Sri-uthaisiriwong (Student)" userId="S::2465232@dundee.ac.uk::d9282397-0c90-4069-814a-4597f9fc5547" providerId="AD" clId="Web-{57262219-E02F-1F0E-822B-38AF16A3662B}" dt="2023-12-09T20:28:06.378" v="134" actId="20577"/>
          <ac:graphicFrameMkLst>
            <pc:docMk/>
            <pc:sldMk cId="4232094549" sldId="267"/>
            <ac:graphicFrameMk id="7" creationId="{784ACEC1-BBA2-0BBD-15D6-C371C67DDBB2}"/>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5.svg"/></Relationships>
</file>

<file path=ppt/diagrams/_rels/data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A74FEC-4877-4ADA-9925-EF913C2897D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CF317F3-A835-4E72-9E08-226169A5CCD3}">
      <dgm:prSet/>
      <dgm:spPr/>
      <dgm:t>
        <a:bodyPr/>
        <a:lstStyle/>
        <a:p>
          <a:r>
            <a:rPr lang="en-US"/>
            <a:t>analysis of the accuracy of the mainstream CGM brands such as Dexcom, Freestyle Libre. </a:t>
          </a:r>
        </a:p>
      </dgm:t>
    </dgm:pt>
    <dgm:pt modelId="{C7DD34D5-D538-4FFF-A9CE-9EC58D7FCD97}" type="parTrans" cxnId="{A34C86CB-65F2-49E8-9BEC-667953EE5010}">
      <dgm:prSet/>
      <dgm:spPr/>
      <dgm:t>
        <a:bodyPr/>
        <a:lstStyle/>
        <a:p>
          <a:endParaRPr lang="en-US"/>
        </a:p>
      </dgm:t>
    </dgm:pt>
    <dgm:pt modelId="{51EC33CC-CF89-4F6B-A7B9-824442E54979}" type="sibTrans" cxnId="{A34C86CB-65F2-49E8-9BEC-667953EE5010}">
      <dgm:prSet/>
      <dgm:spPr/>
      <dgm:t>
        <a:bodyPr/>
        <a:lstStyle/>
        <a:p>
          <a:endParaRPr lang="en-US"/>
        </a:p>
      </dgm:t>
    </dgm:pt>
    <dgm:pt modelId="{87770A78-B088-400E-8202-9FE5183E6BAC}">
      <dgm:prSet/>
      <dgm:spPr/>
      <dgm:t>
        <a:bodyPr/>
        <a:lstStyle/>
        <a:p>
          <a:r>
            <a:rPr lang="en-US"/>
            <a:t>Use MARD of each brands to do the analysis</a:t>
          </a:r>
        </a:p>
      </dgm:t>
    </dgm:pt>
    <dgm:pt modelId="{24498652-E644-43BA-9299-B7CB66CAFFEB}" type="parTrans" cxnId="{325AFF80-67C3-4148-B519-FABE77DE5016}">
      <dgm:prSet/>
      <dgm:spPr/>
      <dgm:t>
        <a:bodyPr/>
        <a:lstStyle/>
        <a:p>
          <a:endParaRPr lang="en-US"/>
        </a:p>
      </dgm:t>
    </dgm:pt>
    <dgm:pt modelId="{75782E3B-8449-431F-A7AF-DDE0B24B0603}" type="sibTrans" cxnId="{325AFF80-67C3-4148-B519-FABE77DE5016}">
      <dgm:prSet/>
      <dgm:spPr/>
      <dgm:t>
        <a:bodyPr/>
        <a:lstStyle/>
        <a:p>
          <a:endParaRPr lang="en-US"/>
        </a:p>
      </dgm:t>
    </dgm:pt>
    <dgm:pt modelId="{884C624D-CA00-4B88-8FDF-EF4D69B9F6A4}" type="pres">
      <dgm:prSet presAssocID="{80A74FEC-4877-4ADA-9925-EF913C2897DD}" presName="root" presStyleCnt="0">
        <dgm:presLayoutVars>
          <dgm:dir/>
          <dgm:resizeHandles val="exact"/>
        </dgm:presLayoutVars>
      </dgm:prSet>
      <dgm:spPr/>
    </dgm:pt>
    <dgm:pt modelId="{185F3798-A05C-42FB-999A-0F864F754E6D}" type="pres">
      <dgm:prSet presAssocID="{0CF317F3-A835-4E72-9E08-226169A5CCD3}" presName="compNode" presStyleCnt="0"/>
      <dgm:spPr/>
    </dgm:pt>
    <dgm:pt modelId="{40B2A204-3072-4128-8E1D-F2333DE42A4E}" type="pres">
      <dgm:prSet presAssocID="{0CF317F3-A835-4E72-9E08-226169A5CCD3}" presName="bgRect" presStyleLbl="bgShp" presStyleIdx="0" presStyleCnt="2"/>
      <dgm:spPr/>
    </dgm:pt>
    <dgm:pt modelId="{6EA7BDAE-EA7A-4928-A0C1-C80B5DA1BD25}" type="pres">
      <dgm:prSet presAssocID="{0CF317F3-A835-4E72-9E08-226169A5CCD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ext>
      </dgm:extLst>
    </dgm:pt>
    <dgm:pt modelId="{229063AE-1E86-4E7C-8F32-978BE545C132}" type="pres">
      <dgm:prSet presAssocID="{0CF317F3-A835-4E72-9E08-226169A5CCD3}" presName="spaceRect" presStyleCnt="0"/>
      <dgm:spPr/>
    </dgm:pt>
    <dgm:pt modelId="{A000FA2A-1B3E-499C-B461-D76D98D5528A}" type="pres">
      <dgm:prSet presAssocID="{0CF317F3-A835-4E72-9E08-226169A5CCD3}" presName="parTx" presStyleLbl="revTx" presStyleIdx="0" presStyleCnt="2">
        <dgm:presLayoutVars>
          <dgm:chMax val="0"/>
          <dgm:chPref val="0"/>
        </dgm:presLayoutVars>
      </dgm:prSet>
      <dgm:spPr/>
    </dgm:pt>
    <dgm:pt modelId="{17C01828-EF68-4095-9BA2-3FD45A7FA208}" type="pres">
      <dgm:prSet presAssocID="{51EC33CC-CF89-4F6B-A7B9-824442E54979}" presName="sibTrans" presStyleCnt="0"/>
      <dgm:spPr/>
    </dgm:pt>
    <dgm:pt modelId="{94ECA217-67AD-42B3-A7D7-6C8D9F464A2B}" type="pres">
      <dgm:prSet presAssocID="{87770A78-B088-400E-8202-9FE5183E6BAC}" presName="compNode" presStyleCnt="0"/>
      <dgm:spPr/>
    </dgm:pt>
    <dgm:pt modelId="{7F770BCD-57C4-414B-B8CD-CB85F4B09308}" type="pres">
      <dgm:prSet presAssocID="{87770A78-B088-400E-8202-9FE5183E6BAC}" presName="bgRect" presStyleLbl="bgShp" presStyleIdx="1" presStyleCnt="2"/>
      <dgm:spPr/>
    </dgm:pt>
    <dgm:pt modelId="{30F382BD-8E12-484D-BD46-685EB0482D1B}" type="pres">
      <dgm:prSet presAssocID="{87770A78-B088-400E-8202-9FE5183E6BA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43ADEBF4-9B04-4810-BD02-F8138733876B}" type="pres">
      <dgm:prSet presAssocID="{87770A78-B088-400E-8202-9FE5183E6BAC}" presName="spaceRect" presStyleCnt="0"/>
      <dgm:spPr/>
    </dgm:pt>
    <dgm:pt modelId="{C4300B37-8D05-4A21-B051-3A1A9BC5CE10}" type="pres">
      <dgm:prSet presAssocID="{87770A78-B088-400E-8202-9FE5183E6BAC}" presName="parTx" presStyleLbl="revTx" presStyleIdx="1" presStyleCnt="2">
        <dgm:presLayoutVars>
          <dgm:chMax val="0"/>
          <dgm:chPref val="0"/>
        </dgm:presLayoutVars>
      </dgm:prSet>
      <dgm:spPr/>
    </dgm:pt>
  </dgm:ptLst>
  <dgm:cxnLst>
    <dgm:cxn modelId="{325AFF80-67C3-4148-B519-FABE77DE5016}" srcId="{80A74FEC-4877-4ADA-9925-EF913C2897DD}" destId="{87770A78-B088-400E-8202-9FE5183E6BAC}" srcOrd="1" destOrd="0" parTransId="{24498652-E644-43BA-9299-B7CB66CAFFEB}" sibTransId="{75782E3B-8449-431F-A7AF-DDE0B24B0603}"/>
    <dgm:cxn modelId="{AF93989D-A5FF-4C81-BB08-92DBF7A04D3F}" type="presOf" srcId="{87770A78-B088-400E-8202-9FE5183E6BAC}" destId="{C4300B37-8D05-4A21-B051-3A1A9BC5CE10}" srcOrd="0" destOrd="0" presId="urn:microsoft.com/office/officeart/2018/2/layout/IconVerticalSolidList"/>
    <dgm:cxn modelId="{A34C86CB-65F2-49E8-9BEC-667953EE5010}" srcId="{80A74FEC-4877-4ADA-9925-EF913C2897DD}" destId="{0CF317F3-A835-4E72-9E08-226169A5CCD3}" srcOrd="0" destOrd="0" parTransId="{C7DD34D5-D538-4FFF-A9CE-9EC58D7FCD97}" sibTransId="{51EC33CC-CF89-4F6B-A7B9-824442E54979}"/>
    <dgm:cxn modelId="{F07D51F5-3A8E-4C24-85F6-099569224A75}" type="presOf" srcId="{0CF317F3-A835-4E72-9E08-226169A5CCD3}" destId="{A000FA2A-1B3E-499C-B461-D76D98D5528A}" srcOrd="0" destOrd="0" presId="urn:microsoft.com/office/officeart/2018/2/layout/IconVerticalSolidList"/>
    <dgm:cxn modelId="{E35515FC-EB4E-4A20-90DD-666E245E7ADE}" type="presOf" srcId="{80A74FEC-4877-4ADA-9925-EF913C2897DD}" destId="{884C624D-CA00-4B88-8FDF-EF4D69B9F6A4}" srcOrd="0" destOrd="0" presId="urn:microsoft.com/office/officeart/2018/2/layout/IconVerticalSolidList"/>
    <dgm:cxn modelId="{49D7E20F-44B1-48C5-8AF9-C5AF94523AF5}" type="presParOf" srcId="{884C624D-CA00-4B88-8FDF-EF4D69B9F6A4}" destId="{185F3798-A05C-42FB-999A-0F864F754E6D}" srcOrd="0" destOrd="0" presId="urn:microsoft.com/office/officeart/2018/2/layout/IconVerticalSolidList"/>
    <dgm:cxn modelId="{748DDDF0-F37B-467C-B4CD-B85EF3059C7E}" type="presParOf" srcId="{185F3798-A05C-42FB-999A-0F864F754E6D}" destId="{40B2A204-3072-4128-8E1D-F2333DE42A4E}" srcOrd="0" destOrd="0" presId="urn:microsoft.com/office/officeart/2018/2/layout/IconVerticalSolidList"/>
    <dgm:cxn modelId="{5AE88D2E-2396-4A75-96C1-98285BEA98DF}" type="presParOf" srcId="{185F3798-A05C-42FB-999A-0F864F754E6D}" destId="{6EA7BDAE-EA7A-4928-A0C1-C80B5DA1BD25}" srcOrd="1" destOrd="0" presId="urn:microsoft.com/office/officeart/2018/2/layout/IconVerticalSolidList"/>
    <dgm:cxn modelId="{37E4D451-B731-44A3-8172-C4E2BE4D2A40}" type="presParOf" srcId="{185F3798-A05C-42FB-999A-0F864F754E6D}" destId="{229063AE-1E86-4E7C-8F32-978BE545C132}" srcOrd="2" destOrd="0" presId="urn:microsoft.com/office/officeart/2018/2/layout/IconVerticalSolidList"/>
    <dgm:cxn modelId="{6F45A3D6-D3CE-4F93-8B8C-4223BA9C32EE}" type="presParOf" srcId="{185F3798-A05C-42FB-999A-0F864F754E6D}" destId="{A000FA2A-1B3E-499C-B461-D76D98D5528A}" srcOrd="3" destOrd="0" presId="urn:microsoft.com/office/officeart/2018/2/layout/IconVerticalSolidList"/>
    <dgm:cxn modelId="{09962A1A-FE6B-4A70-A249-8F099609996F}" type="presParOf" srcId="{884C624D-CA00-4B88-8FDF-EF4D69B9F6A4}" destId="{17C01828-EF68-4095-9BA2-3FD45A7FA208}" srcOrd="1" destOrd="0" presId="urn:microsoft.com/office/officeart/2018/2/layout/IconVerticalSolidList"/>
    <dgm:cxn modelId="{4D76E1D0-4D7F-48A5-8A74-C478A4D9A004}" type="presParOf" srcId="{884C624D-CA00-4B88-8FDF-EF4D69B9F6A4}" destId="{94ECA217-67AD-42B3-A7D7-6C8D9F464A2B}" srcOrd="2" destOrd="0" presId="urn:microsoft.com/office/officeart/2018/2/layout/IconVerticalSolidList"/>
    <dgm:cxn modelId="{A5387B2D-FABE-4A46-8880-C0E5A1D99C7C}" type="presParOf" srcId="{94ECA217-67AD-42B3-A7D7-6C8D9F464A2B}" destId="{7F770BCD-57C4-414B-B8CD-CB85F4B09308}" srcOrd="0" destOrd="0" presId="urn:microsoft.com/office/officeart/2018/2/layout/IconVerticalSolidList"/>
    <dgm:cxn modelId="{48175C45-AD80-4387-9489-7AD6BA66CC05}" type="presParOf" srcId="{94ECA217-67AD-42B3-A7D7-6C8D9F464A2B}" destId="{30F382BD-8E12-484D-BD46-685EB0482D1B}" srcOrd="1" destOrd="0" presId="urn:microsoft.com/office/officeart/2018/2/layout/IconVerticalSolidList"/>
    <dgm:cxn modelId="{F912F2BE-925C-4F72-8A7D-A4BF555C7108}" type="presParOf" srcId="{94ECA217-67AD-42B3-A7D7-6C8D9F464A2B}" destId="{43ADEBF4-9B04-4810-BD02-F8138733876B}" srcOrd="2" destOrd="0" presId="urn:microsoft.com/office/officeart/2018/2/layout/IconVerticalSolidList"/>
    <dgm:cxn modelId="{D2630FB4-7F75-4392-B2AE-A103A40339BA}" type="presParOf" srcId="{94ECA217-67AD-42B3-A7D7-6C8D9F464A2B}" destId="{C4300B37-8D05-4A21-B051-3A1A9BC5CE1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7BB423-F48A-4A06-BAC1-F21FCDDAC7CA}"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B7169244-001B-463D-BB46-273275206278}">
      <dgm:prSet/>
      <dgm:spPr/>
      <dgm:t>
        <a:bodyPr/>
        <a:lstStyle/>
        <a:p>
          <a:pPr>
            <a:lnSpc>
              <a:spcPct val="100000"/>
            </a:lnSpc>
          </a:pPr>
          <a:r>
            <a:rPr lang="en-US"/>
            <a:t>There is not much analysis that I could do with MARD values other than comparing it to the other brands. </a:t>
          </a:r>
        </a:p>
      </dgm:t>
    </dgm:pt>
    <dgm:pt modelId="{2DD534F4-7107-4EE4-81FE-D85FBD59D0ED}" type="parTrans" cxnId="{F83F8F3A-BE62-4783-A4FD-C4B276CA75C2}">
      <dgm:prSet/>
      <dgm:spPr/>
      <dgm:t>
        <a:bodyPr/>
        <a:lstStyle/>
        <a:p>
          <a:endParaRPr lang="en-US"/>
        </a:p>
      </dgm:t>
    </dgm:pt>
    <dgm:pt modelId="{AE69EEA6-4C12-4464-B7CB-E8C618CAADCE}" type="sibTrans" cxnId="{F83F8F3A-BE62-4783-A4FD-C4B276CA75C2}">
      <dgm:prSet/>
      <dgm:spPr/>
      <dgm:t>
        <a:bodyPr/>
        <a:lstStyle/>
        <a:p>
          <a:pPr>
            <a:lnSpc>
              <a:spcPct val="100000"/>
            </a:lnSpc>
          </a:pPr>
          <a:endParaRPr lang="en-US"/>
        </a:p>
      </dgm:t>
    </dgm:pt>
    <dgm:pt modelId="{9E8A2195-EFA9-4355-827B-4F3B55FB062D}">
      <dgm:prSet/>
      <dgm:spPr/>
      <dgm:t>
        <a:bodyPr/>
        <a:lstStyle/>
        <a:p>
          <a:pPr>
            <a:lnSpc>
              <a:spcPct val="100000"/>
            </a:lnSpc>
          </a:pPr>
          <a:r>
            <a:rPr lang="en-US"/>
            <a:t>MARD values are only used for a quick comparison of the approximate accuracy </a:t>
          </a:r>
          <a:r>
            <a:rPr lang="en-US">
              <a:latin typeface="Posterama"/>
            </a:rPr>
            <a:t>and will not give any meaningful information as</a:t>
          </a:r>
          <a:r>
            <a:rPr lang="en-US"/>
            <a:t> mentioned by L. Heinemann et. Al [1]</a:t>
          </a:r>
        </a:p>
      </dgm:t>
    </dgm:pt>
    <dgm:pt modelId="{3BFBCF5E-7182-4848-BFD9-E93D04454E66}" type="parTrans" cxnId="{B643478E-D4DC-4E8E-A58B-59F76B06E2AA}">
      <dgm:prSet/>
      <dgm:spPr/>
      <dgm:t>
        <a:bodyPr/>
        <a:lstStyle/>
        <a:p>
          <a:endParaRPr lang="en-US"/>
        </a:p>
      </dgm:t>
    </dgm:pt>
    <dgm:pt modelId="{B618284E-C26E-4A40-A0CD-94C48A0F511C}" type="sibTrans" cxnId="{B643478E-D4DC-4E8E-A58B-59F76B06E2AA}">
      <dgm:prSet/>
      <dgm:spPr/>
      <dgm:t>
        <a:bodyPr/>
        <a:lstStyle/>
        <a:p>
          <a:pPr>
            <a:lnSpc>
              <a:spcPct val="100000"/>
            </a:lnSpc>
          </a:pPr>
          <a:endParaRPr lang="en-US"/>
        </a:p>
      </dgm:t>
    </dgm:pt>
    <dgm:pt modelId="{57BE1C5A-5FAC-42D7-8BD1-72176DFFABDA}">
      <dgm:prSet phldr="0"/>
      <dgm:spPr/>
      <dgm:t>
        <a:bodyPr/>
        <a:lstStyle/>
        <a:p>
          <a:pPr>
            <a:lnSpc>
              <a:spcPct val="100000"/>
            </a:lnSpc>
          </a:pPr>
          <a:r>
            <a:rPr lang="en-US">
              <a:latin typeface="Posterama"/>
            </a:rPr>
            <a:t>Companies and research papers will not provide raw data because they are confidential to the patients. </a:t>
          </a:r>
        </a:p>
      </dgm:t>
    </dgm:pt>
    <dgm:pt modelId="{919EF8CB-F818-4DE3-A80F-EAA613175272}" type="parTrans" cxnId="{60568095-93F7-4E08-86EF-A6FF9D0CF9BF}">
      <dgm:prSet/>
      <dgm:spPr/>
    </dgm:pt>
    <dgm:pt modelId="{4FE909FD-7A2D-4C99-8786-E7AD3B90A4CC}" type="sibTrans" cxnId="{60568095-93F7-4E08-86EF-A6FF9D0CF9BF}">
      <dgm:prSet/>
      <dgm:spPr/>
    </dgm:pt>
    <dgm:pt modelId="{45E1BC29-EBE0-4721-9D47-7C6C2C2831EB}" type="pres">
      <dgm:prSet presAssocID="{9C7BB423-F48A-4A06-BAC1-F21FCDDAC7CA}" presName="root" presStyleCnt="0">
        <dgm:presLayoutVars>
          <dgm:dir/>
          <dgm:resizeHandles val="exact"/>
        </dgm:presLayoutVars>
      </dgm:prSet>
      <dgm:spPr/>
    </dgm:pt>
    <dgm:pt modelId="{68666E8F-4D16-4387-B4E0-63930544201E}" type="pres">
      <dgm:prSet presAssocID="{9C7BB423-F48A-4A06-BAC1-F21FCDDAC7CA}" presName="container" presStyleCnt="0">
        <dgm:presLayoutVars>
          <dgm:dir/>
          <dgm:resizeHandles val="exact"/>
        </dgm:presLayoutVars>
      </dgm:prSet>
      <dgm:spPr/>
    </dgm:pt>
    <dgm:pt modelId="{8E16C2F1-B727-45F8-9C72-F7CF30706673}" type="pres">
      <dgm:prSet presAssocID="{B7169244-001B-463D-BB46-273275206278}" presName="compNode" presStyleCnt="0"/>
      <dgm:spPr/>
    </dgm:pt>
    <dgm:pt modelId="{BA280CB4-8395-4819-B4AD-D159C51BDBA1}" type="pres">
      <dgm:prSet presAssocID="{B7169244-001B-463D-BB46-273275206278}" presName="iconBgRect" presStyleLbl="bgShp" presStyleIdx="0" presStyleCnt="3"/>
      <dgm:spPr/>
    </dgm:pt>
    <dgm:pt modelId="{740C8F6C-8409-4B61-86EA-9854ACC45139}" type="pres">
      <dgm:prSet presAssocID="{B7169244-001B-463D-BB46-27327520627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Japanese Dolls"/>
        </a:ext>
      </dgm:extLst>
    </dgm:pt>
    <dgm:pt modelId="{B2323864-F69A-4C50-BCFC-393FDDC46A34}" type="pres">
      <dgm:prSet presAssocID="{B7169244-001B-463D-BB46-273275206278}" presName="spaceRect" presStyleCnt="0"/>
      <dgm:spPr/>
    </dgm:pt>
    <dgm:pt modelId="{22027FC0-14DA-4354-A178-44B07900E3DC}" type="pres">
      <dgm:prSet presAssocID="{B7169244-001B-463D-BB46-273275206278}" presName="textRect" presStyleLbl="revTx" presStyleIdx="0" presStyleCnt="3">
        <dgm:presLayoutVars>
          <dgm:chMax val="1"/>
          <dgm:chPref val="1"/>
        </dgm:presLayoutVars>
      </dgm:prSet>
      <dgm:spPr/>
    </dgm:pt>
    <dgm:pt modelId="{8F575439-2BD6-45EB-BB5E-E5E486FC2337}" type="pres">
      <dgm:prSet presAssocID="{AE69EEA6-4C12-4464-B7CB-E8C618CAADCE}" presName="sibTrans" presStyleLbl="sibTrans2D1" presStyleIdx="0" presStyleCnt="0"/>
      <dgm:spPr/>
    </dgm:pt>
    <dgm:pt modelId="{E46616A7-DA10-4FFE-93D2-3849995F749B}" type="pres">
      <dgm:prSet presAssocID="{9E8A2195-EFA9-4355-827B-4F3B55FB062D}" presName="compNode" presStyleCnt="0"/>
      <dgm:spPr/>
    </dgm:pt>
    <dgm:pt modelId="{1104A9D3-84D9-43D2-9FF1-D6132C30FF12}" type="pres">
      <dgm:prSet presAssocID="{9E8A2195-EFA9-4355-827B-4F3B55FB062D}" presName="iconBgRect" presStyleLbl="bgShp" presStyleIdx="1" presStyleCnt="3"/>
      <dgm:spPr/>
    </dgm:pt>
    <dgm:pt modelId="{40976257-09C0-4B57-B07B-1F15FD7ED22D}" type="pres">
      <dgm:prSet presAssocID="{9E8A2195-EFA9-4355-827B-4F3B55FB062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ext>
      </dgm:extLst>
    </dgm:pt>
    <dgm:pt modelId="{4B41DBF6-5232-4919-8E33-465A637723AE}" type="pres">
      <dgm:prSet presAssocID="{9E8A2195-EFA9-4355-827B-4F3B55FB062D}" presName="spaceRect" presStyleCnt="0"/>
      <dgm:spPr/>
    </dgm:pt>
    <dgm:pt modelId="{31E37DA5-4456-45F2-B26E-7076174FA305}" type="pres">
      <dgm:prSet presAssocID="{9E8A2195-EFA9-4355-827B-4F3B55FB062D}" presName="textRect" presStyleLbl="revTx" presStyleIdx="1" presStyleCnt="3">
        <dgm:presLayoutVars>
          <dgm:chMax val="1"/>
          <dgm:chPref val="1"/>
        </dgm:presLayoutVars>
      </dgm:prSet>
      <dgm:spPr/>
    </dgm:pt>
    <dgm:pt modelId="{D0A7BD65-FFD3-4AD0-A36F-6A6F0D1E1015}" type="pres">
      <dgm:prSet presAssocID="{B618284E-C26E-4A40-A0CD-94C48A0F511C}" presName="sibTrans" presStyleLbl="sibTrans2D1" presStyleIdx="0" presStyleCnt="0"/>
      <dgm:spPr/>
    </dgm:pt>
    <dgm:pt modelId="{7588C259-90AC-4F10-BD99-B3D8B60AE241}" type="pres">
      <dgm:prSet presAssocID="{57BE1C5A-5FAC-42D7-8BD1-72176DFFABDA}" presName="compNode" presStyleCnt="0"/>
      <dgm:spPr/>
    </dgm:pt>
    <dgm:pt modelId="{2EE8447B-6345-4A55-BD29-EEADE220AAF5}" type="pres">
      <dgm:prSet presAssocID="{57BE1C5A-5FAC-42D7-8BD1-72176DFFABDA}" presName="iconBgRect" presStyleLbl="bgShp" presStyleIdx="2" presStyleCnt="3"/>
      <dgm:spPr/>
    </dgm:pt>
    <dgm:pt modelId="{2F88C4CE-419F-4493-9EBA-05258EC00E84}" type="pres">
      <dgm:prSet presAssocID="{57BE1C5A-5FAC-42D7-8BD1-72176DFFABD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cument"/>
        </a:ext>
      </dgm:extLst>
    </dgm:pt>
    <dgm:pt modelId="{14DBAE42-F19E-4A41-B779-EAE0775A3CA2}" type="pres">
      <dgm:prSet presAssocID="{57BE1C5A-5FAC-42D7-8BD1-72176DFFABDA}" presName="spaceRect" presStyleCnt="0"/>
      <dgm:spPr/>
    </dgm:pt>
    <dgm:pt modelId="{2462C399-233B-4F8A-8705-9BFC0A87FDD1}" type="pres">
      <dgm:prSet presAssocID="{57BE1C5A-5FAC-42D7-8BD1-72176DFFABDA}" presName="textRect" presStyleLbl="revTx" presStyleIdx="2" presStyleCnt="3">
        <dgm:presLayoutVars>
          <dgm:chMax val="1"/>
          <dgm:chPref val="1"/>
        </dgm:presLayoutVars>
      </dgm:prSet>
      <dgm:spPr/>
    </dgm:pt>
  </dgm:ptLst>
  <dgm:cxnLst>
    <dgm:cxn modelId="{28C33608-BF21-45C0-8CFD-BC9F42554254}" type="presOf" srcId="{9E8A2195-EFA9-4355-827B-4F3B55FB062D}" destId="{31E37DA5-4456-45F2-B26E-7076174FA305}" srcOrd="0" destOrd="0" presId="urn:microsoft.com/office/officeart/2018/2/layout/IconCircleList"/>
    <dgm:cxn modelId="{0DAECC39-A33C-4175-A172-D79544F629A3}" type="presOf" srcId="{B618284E-C26E-4A40-A0CD-94C48A0F511C}" destId="{D0A7BD65-FFD3-4AD0-A36F-6A6F0D1E1015}" srcOrd="0" destOrd="0" presId="urn:microsoft.com/office/officeart/2018/2/layout/IconCircleList"/>
    <dgm:cxn modelId="{F83F8F3A-BE62-4783-A4FD-C4B276CA75C2}" srcId="{9C7BB423-F48A-4A06-BAC1-F21FCDDAC7CA}" destId="{B7169244-001B-463D-BB46-273275206278}" srcOrd="0" destOrd="0" parTransId="{2DD534F4-7107-4EE4-81FE-D85FBD59D0ED}" sibTransId="{AE69EEA6-4C12-4464-B7CB-E8C618CAADCE}"/>
    <dgm:cxn modelId="{2DF5625B-79ED-474E-8CE7-297CDDD05DAD}" type="presOf" srcId="{9C7BB423-F48A-4A06-BAC1-F21FCDDAC7CA}" destId="{45E1BC29-EBE0-4721-9D47-7C6C2C2831EB}" srcOrd="0" destOrd="0" presId="urn:microsoft.com/office/officeart/2018/2/layout/IconCircleList"/>
    <dgm:cxn modelId="{ADEA975D-D8E7-45D2-8048-1A564677E677}" type="presOf" srcId="{B7169244-001B-463D-BB46-273275206278}" destId="{22027FC0-14DA-4354-A178-44B07900E3DC}" srcOrd="0" destOrd="0" presId="urn:microsoft.com/office/officeart/2018/2/layout/IconCircleList"/>
    <dgm:cxn modelId="{B643478E-D4DC-4E8E-A58B-59F76B06E2AA}" srcId="{9C7BB423-F48A-4A06-BAC1-F21FCDDAC7CA}" destId="{9E8A2195-EFA9-4355-827B-4F3B55FB062D}" srcOrd="1" destOrd="0" parTransId="{3BFBCF5E-7182-4848-BFD9-E93D04454E66}" sibTransId="{B618284E-C26E-4A40-A0CD-94C48A0F511C}"/>
    <dgm:cxn modelId="{60568095-93F7-4E08-86EF-A6FF9D0CF9BF}" srcId="{9C7BB423-F48A-4A06-BAC1-F21FCDDAC7CA}" destId="{57BE1C5A-5FAC-42D7-8BD1-72176DFFABDA}" srcOrd="2" destOrd="0" parTransId="{919EF8CB-F818-4DE3-A80F-EAA613175272}" sibTransId="{4FE909FD-7A2D-4C99-8786-E7AD3B90A4CC}"/>
    <dgm:cxn modelId="{051202BE-0B52-48B7-B297-FA2BF57F074E}" type="presOf" srcId="{AE69EEA6-4C12-4464-B7CB-E8C618CAADCE}" destId="{8F575439-2BD6-45EB-BB5E-E5E486FC2337}" srcOrd="0" destOrd="0" presId="urn:microsoft.com/office/officeart/2018/2/layout/IconCircleList"/>
    <dgm:cxn modelId="{D91862F0-9C36-46CB-9E9F-CBD22CD13302}" type="presOf" srcId="{57BE1C5A-5FAC-42D7-8BD1-72176DFFABDA}" destId="{2462C399-233B-4F8A-8705-9BFC0A87FDD1}" srcOrd="0" destOrd="0" presId="urn:microsoft.com/office/officeart/2018/2/layout/IconCircleList"/>
    <dgm:cxn modelId="{470D4E86-3968-47AF-AC75-B0E7C21031E5}" type="presParOf" srcId="{45E1BC29-EBE0-4721-9D47-7C6C2C2831EB}" destId="{68666E8F-4D16-4387-B4E0-63930544201E}" srcOrd="0" destOrd="0" presId="urn:microsoft.com/office/officeart/2018/2/layout/IconCircleList"/>
    <dgm:cxn modelId="{2CA1CA38-EE8B-4C29-AA84-B6EDB0A69CD0}" type="presParOf" srcId="{68666E8F-4D16-4387-B4E0-63930544201E}" destId="{8E16C2F1-B727-45F8-9C72-F7CF30706673}" srcOrd="0" destOrd="0" presId="urn:microsoft.com/office/officeart/2018/2/layout/IconCircleList"/>
    <dgm:cxn modelId="{3A478FAB-EC51-4A16-AF57-32562D7303E7}" type="presParOf" srcId="{8E16C2F1-B727-45F8-9C72-F7CF30706673}" destId="{BA280CB4-8395-4819-B4AD-D159C51BDBA1}" srcOrd="0" destOrd="0" presId="urn:microsoft.com/office/officeart/2018/2/layout/IconCircleList"/>
    <dgm:cxn modelId="{64EC6377-EE4F-4EC2-8312-01A7D3EB317B}" type="presParOf" srcId="{8E16C2F1-B727-45F8-9C72-F7CF30706673}" destId="{740C8F6C-8409-4B61-86EA-9854ACC45139}" srcOrd="1" destOrd="0" presId="urn:microsoft.com/office/officeart/2018/2/layout/IconCircleList"/>
    <dgm:cxn modelId="{9DB933C3-51AF-485E-97BD-032A5ACFBBA6}" type="presParOf" srcId="{8E16C2F1-B727-45F8-9C72-F7CF30706673}" destId="{B2323864-F69A-4C50-BCFC-393FDDC46A34}" srcOrd="2" destOrd="0" presId="urn:microsoft.com/office/officeart/2018/2/layout/IconCircleList"/>
    <dgm:cxn modelId="{FA696C5F-A67A-4231-BB8D-8DA3980ED4E5}" type="presParOf" srcId="{8E16C2F1-B727-45F8-9C72-F7CF30706673}" destId="{22027FC0-14DA-4354-A178-44B07900E3DC}" srcOrd="3" destOrd="0" presId="urn:microsoft.com/office/officeart/2018/2/layout/IconCircleList"/>
    <dgm:cxn modelId="{582EA467-2E70-4FBE-9386-185798218FB9}" type="presParOf" srcId="{68666E8F-4D16-4387-B4E0-63930544201E}" destId="{8F575439-2BD6-45EB-BB5E-E5E486FC2337}" srcOrd="1" destOrd="0" presId="urn:microsoft.com/office/officeart/2018/2/layout/IconCircleList"/>
    <dgm:cxn modelId="{F53F6CA9-A98C-4A49-A963-FD8A2BDC5531}" type="presParOf" srcId="{68666E8F-4D16-4387-B4E0-63930544201E}" destId="{E46616A7-DA10-4FFE-93D2-3849995F749B}" srcOrd="2" destOrd="0" presId="urn:microsoft.com/office/officeart/2018/2/layout/IconCircleList"/>
    <dgm:cxn modelId="{96D22645-086B-48BD-939F-4FE1D93F1BF2}" type="presParOf" srcId="{E46616A7-DA10-4FFE-93D2-3849995F749B}" destId="{1104A9D3-84D9-43D2-9FF1-D6132C30FF12}" srcOrd="0" destOrd="0" presId="urn:microsoft.com/office/officeart/2018/2/layout/IconCircleList"/>
    <dgm:cxn modelId="{93B9F55D-2C05-4BE1-B639-D4EA4E63E383}" type="presParOf" srcId="{E46616A7-DA10-4FFE-93D2-3849995F749B}" destId="{40976257-09C0-4B57-B07B-1F15FD7ED22D}" srcOrd="1" destOrd="0" presId="urn:microsoft.com/office/officeart/2018/2/layout/IconCircleList"/>
    <dgm:cxn modelId="{9915C3CC-4859-4BE2-9326-1EBC5C9F2B37}" type="presParOf" srcId="{E46616A7-DA10-4FFE-93D2-3849995F749B}" destId="{4B41DBF6-5232-4919-8E33-465A637723AE}" srcOrd="2" destOrd="0" presId="urn:microsoft.com/office/officeart/2018/2/layout/IconCircleList"/>
    <dgm:cxn modelId="{04FC54E9-0C7C-47EA-B034-C396A8FAC841}" type="presParOf" srcId="{E46616A7-DA10-4FFE-93D2-3849995F749B}" destId="{31E37DA5-4456-45F2-B26E-7076174FA305}" srcOrd="3" destOrd="0" presId="urn:microsoft.com/office/officeart/2018/2/layout/IconCircleList"/>
    <dgm:cxn modelId="{9B5E1D26-5191-418C-A839-010D098F3316}" type="presParOf" srcId="{68666E8F-4D16-4387-B4E0-63930544201E}" destId="{D0A7BD65-FFD3-4AD0-A36F-6A6F0D1E1015}" srcOrd="3" destOrd="0" presId="urn:microsoft.com/office/officeart/2018/2/layout/IconCircleList"/>
    <dgm:cxn modelId="{867A5DE8-0464-41BF-BCB2-757073A79ED5}" type="presParOf" srcId="{68666E8F-4D16-4387-B4E0-63930544201E}" destId="{7588C259-90AC-4F10-BD99-B3D8B60AE241}" srcOrd="4" destOrd="0" presId="urn:microsoft.com/office/officeart/2018/2/layout/IconCircleList"/>
    <dgm:cxn modelId="{56132EAD-51E7-4C4B-9964-91BFB93B127A}" type="presParOf" srcId="{7588C259-90AC-4F10-BD99-B3D8B60AE241}" destId="{2EE8447B-6345-4A55-BD29-EEADE220AAF5}" srcOrd="0" destOrd="0" presId="urn:microsoft.com/office/officeart/2018/2/layout/IconCircleList"/>
    <dgm:cxn modelId="{235D8FEE-38CC-456E-B968-C510C2198E4B}" type="presParOf" srcId="{7588C259-90AC-4F10-BD99-B3D8B60AE241}" destId="{2F88C4CE-419F-4493-9EBA-05258EC00E84}" srcOrd="1" destOrd="0" presId="urn:microsoft.com/office/officeart/2018/2/layout/IconCircleList"/>
    <dgm:cxn modelId="{483138C7-044D-4103-A48F-6EE81F775CAD}" type="presParOf" srcId="{7588C259-90AC-4F10-BD99-B3D8B60AE241}" destId="{14DBAE42-F19E-4A41-B779-EAE0775A3CA2}" srcOrd="2" destOrd="0" presId="urn:microsoft.com/office/officeart/2018/2/layout/IconCircleList"/>
    <dgm:cxn modelId="{F7DC5815-A826-4DBD-80CD-15F5DA721527}" type="presParOf" srcId="{7588C259-90AC-4F10-BD99-B3D8B60AE241}" destId="{2462C399-233B-4F8A-8705-9BFC0A87FDD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8B99E3-2D8A-405E-B80E-7A7EEF7E309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EF9C030-D403-4BD9-BCD5-19C8DF37F423}">
      <dgm:prSet/>
      <dgm:spPr/>
      <dgm:t>
        <a:bodyPr/>
        <a:lstStyle/>
        <a:p>
          <a:r>
            <a:rPr lang="en-US"/>
            <a:t>Find and compare the difference between the blood glucose over time of diabetic and non-diabetic person using various tests</a:t>
          </a:r>
        </a:p>
      </dgm:t>
    </dgm:pt>
    <dgm:pt modelId="{391B3948-8C3B-49A1-901A-1E0D0C28391D}" type="parTrans" cxnId="{10C5A449-BB92-4AAD-8F96-9DE3146A6147}">
      <dgm:prSet/>
      <dgm:spPr/>
      <dgm:t>
        <a:bodyPr/>
        <a:lstStyle/>
        <a:p>
          <a:endParaRPr lang="en-US"/>
        </a:p>
      </dgm:t>
    </dgm:pt>
    <dgm:pt modelId="{31718F9B-6DF7-42A2-9AD6-DD6A2D3F5BA3}" type="sibTrans" cxnId="{10C5A449-BB92-4AAD-8F96-9DE3146A6147}">
      <dgm:prSet/>
      <dgm:spPr/>
      <dgm:t>
        <a:bodyPr/>
        <a:lstStyle/>
        <a:p>
          <a:endParaRPr lang="en-US"/>
        </a:p>
      </dgm:t>
    </dgm:pt>
    <dgm:pt modelId="{3E8B9441-B88F-4507-A3F1-6DB8D3D8C8A1}">
      <dgm:prSet/>
      <dgm:spPr/>
      <dgm:t>
        <a:bodyPr/>
        <a:lstStyle/>
        <a:p>
          <a:r>
            <a:rPr lang="en-US"/>
            <a:t>Goal: to find the possible key difference between diabetic and non-diabetic patients that could be used as a hint to predict whether someone has diabetes or not.</a:t>
          </a:r>
        </a:p>
      </dgm:t>
    </dgm:pt>
    <dgm:pt modelId="{6BBCFE37-A88D-4F2C-AD6F-FD5AD268B048}" type="parTrans" cxnId="{0FD67EE9-E3CE-42D2-98B5-5DCB64A041A6}">
      <dgm:prSet/>
      <dgm:spPr/>
      <dgm:t>
        <a:bodyPr/>
        <a:lstStyle/>
        <a:p>
          <a:endParaRPr lang="en-US"/>
        </a:p>
      </dgm:t>
    </dgm:pt>
    <dgm:pt modelId="{BC17E161-2D1A-40E5-9284-2EC1540D507C}" type="sibTrans" cxnId="{0FD67EE9-E3CE-42D2-98B5-5DCB64A041A6}">
      <dgm:prSet/>
      <dgm:spPr/>
      <dgm:t>
        <a:bodyPr/>
        <a:lstStyle/>
        <a:p>
          <a:endParaRPr lang="en-US"/>
        </a:p>
      </dgm:t>
    </dgm:pt>
    <dgm:pt modelId="{15C15E72-BCE1-4D66-A83A-A22BD5F3A0F0}">
      <dgm:prSet phldr="0"/>
      <dgm:spPr/>
      <dgm:t>
        <a:bodyPr/>
        <a:lstStyle/>
        <a:p>
          <a:r>
            <a:rPr lang="en-US"/>
            <a:t>main hypothesis: there is a significant amount of different between the blood glucose level of people with diabetes and without. </a:t>
          </a:r>
        </a:p>
      </dgm:t>
    </dgm:pt>
    <dgm:pt modelId="{EC38D6FD-DBDB-4B81-AE46-03012D6D392D}" type="parTrans" cxnId="{C964725A-E67E-42CE-B164-BF0A4C7A07FB}">
      <dgm:prSet/>
      <dgm:spPr/>
      <dgm:t>
        <a:bodyPr/>
        <a:lstStyle/>
        <a:p>
          <a:endParaRPr lang="en-US"/>
        </a:p>
      </dgm:t>
    </dgm:pt>
    <dgm:pt modelId="{58D7C0E8-C10C-48CA-B6CE-7CC68D699858}" type="sibTrans" cxnId="{C964725A-E67E-42CE-B164-BF0A4C7A07FB}">
      <dgm:prSet/>
      <dgm:spPr/>
      <dgm:t>
        <a:bodyPr/>
        <a:lstStyle/>
        <a:p>
          <a:endParaRPr lang="en-US"/>
        </a:p>
      </dgm:t>
    </dgm:pt>
    <dgm:pt modelId="{782C5CAA-F282-465B-9644-CEF4CEB1DB04}" type="pres">
      <dgm:prSet presAssocID="{4B8B99E3-2D8A-405E-B80E-7A7EEF7E3090}" presName="root" presStyleCnt="0">
        <dgm:presLayoutVars>
          <dgm:dir/>
          <dgm:resizeHandles val="exact"/>
        </dgm:presLayoutVars>
      </dgm:prSet>
      <dgm:spPr/>
    </dgm:pt>
    <dgm:pt modelId="{A124B60F-A229-478B-B598-C18CA7C90FA5}" type="pres">
      <dgm:prSet presAssocID="{5EF9C030-D403-4BD9-BCD5-19C8DF37F423}" presName="compNode" presStyleCnt="0"/>
      <dgm:spPr/>
    </dgm:pt>
    <dgm:pt modelId="{B095EB38-ED1F-41D2-B580-33299BADBCEF}" type="pres">
      <dgm:prSet presAssocID="{5EF9C030-D403-4BD9-BCD5-19C8DF37F423}" presName="bgRect" presStyleLbl="bgShp" presStyleIdx="0" presStyleCnt="3"/>
      <dgm:spPr/>
    </dgm:pt>
    <dgm:pt modelId="{E2CC4C2F-7947-4657-AB53-DC7CB6A8A660}" type="pres">
      <dgm:prSet presAssocID="{5EF9C030-D403-4BD9-BCD5-19C8DF37F42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idney"/>
        </a:ext>
      </dgm:extLst>
    </dgm:pt>
    <dgm:pt modelId="{F016997B-3A18-48E2-9DBB-A9E1D1C9200D}" type="pres">
      <dgm:prSet presAssocID="{5EF9C030-D403-4BD9-BCD5-19C8DF37F423}" presName="spaceRect" presStyleCnt="0"/>
      <dgm:spPr/>
    </dgm:pt>
    <dgm:pt modelId="{AFEEE7CC-6A4B-4FB3-AFD2-BA5149AB8349}" type="pres">
      <dgm:prSet presAssocID="{5EF9C030-D403-4BD9-BCD5-19C8DF37F423}" presName="parTx" presStyleLbl="revTx" presStyleIdx="0" presStyleCnt="3">
        <dgm:presLayoutVars>
          <dgm:chMax val="0"/>
          <dgm:chPref val="0"/>
        </dgm:presLayoutVars>
      </dgm:prSet>
      <dgm:spPr/>
    </dgm:pt>
    <dgm:pt modelId="{8E8CBA3E-A75D-4528-A71B-66181D6993A0}" type="pres">
      <dgm:prSet presAssocID="{31718F9B-6DF7-42A2-9AD6-DD6A2D3F5BA3}" presName="sibTrans" presStyleCnt="0"/>
      <dgm:spPr/>
    </dgm:pt>
    <dgm:pt modelId="{291042F2-AA3F-4611-9FD5-D9FDC6D0D267}" type="pres">
      <dgm:prSet presAssocID="{15C15E72-BCE1-4D66-A83A-A22BD5F3A0F0}" presName="compNode" presStyleCnt="0"/>
      <dgm:spPr/>
    </dgm:pt>
    <dgm:pt modelId="{2EB831A5-C5E7-4BE5-BDA9-AAD74A4ED275}" type="pres">
      <dgm:prSet presAssocID="{15C15E72-BCE1-4D66-A83A-A22BD5F3A0F0}" presName="bgRect" presStyleLbl="bgShp" presStyleIdx="1" presStyleCnt="3"/>
      <dgm:spPr/>
    </dgm:pt>
    <dgm:pt modelId="{3D6D33D9-A901-41FA-9773-EB0D82C223DB}" type="pres">
      <dgm:prSet presAssocID="{15C15E72-BCE1-4D66-A83A-A22BD5F3A0F0}"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hought with solid fill"/>
        </a:ext>
      </dgm:extLst>
    </dgm:pt>
    <dgm:pt modelId="{848E5CC8-F752-4C7E-9836-F1B233B0D860}" type="pres">
      <dgm:prSet presAssocID="{15C15E72-BCE1-4D66-A83A-A22BD5F3A0F0}" presName="spaceRect" presStyleCnt="0"/>
      <dgm:spPr/>
    </dgm:pt>
    <dgm:pt modelId="{637F5D12-4B06-4A6F-BB5F-AB8E95FDAFD3}" type="pres">
      <dgm:prSet presAssocID="{15C15E72-BCE1-4D66-A83A-A22BD5F3A0F0}" presName="parTx" presStyleLbl="revTx" presStyleIdx="1" presStyleCnt="3">
        <dgm:presLayoutVars>
          <dgm:chMax val="0"/>
          <dgm:chPref val="0"/>
        </dgm:presLayoutVars>
      </dgm:prSet>
      <dgm:spPr/>
    </dgm:pt>
    <dgm:pt modelId="{2A87A65F-A6E2-4C10-946B-4869C0C1C7FF}" type="pres">
      <dgm:prSet presAssocID="{58D7C0E8-C10C-48CA-B6CE-7CC68D699858}" presName="sibTrans" presStyleCnt="0"/>
      <dgm:spPr/>
    </dgm:pt>
    <dgm:pt modelId="{50A8243E-A182-4642-82E7-345A4AC4A526}" type="pres">
      <dgm:prSet presAssocID="{3E8B9441-B88F-4507-A3F1-6DB8D3D8C8A1}" presName="compNode" presStyleCnt="0"/>
      <dgm:spPr/>
    </dgm:pt>
    <dgm:pt modelId="{150D1435-B7E9-435F-8AC2-3CFD1B0F21E1}" type="pres">
      <dgm:prSet presAssocID="{3E8B9441-B88F-4507-A3F1-6DB8D3D8C8A1}" presName="bgRect" presStyleLbl="bgShp" presStyleIdx="2" presStyleCnt="3"/>
      <dgm:spPr/>
    </dgm:pt>
    <dgm:pt modelId="{9F38E2C9-FAB9-49DE-BDD8-BEED48EF6B2B}" type="pres">
      <dgm:prSet presAssocID="{3E8B9441-B88F-4507-A3F1-6DB8D3D8C8A1}"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with solid fill"/>
        </a:ext>
      </dgm:extLst>
    </dgm:pt>
    <dgm:pt modelId="{01F17DEA-8A87-4506-9E44-6E13BE580E6B}" type="pres">
      <dgm:prSet presAssocID="{3E8B9441-B88F-4507-A3F1-6DB8D3D8C8A1}" presName="spaceRect" presStyleCnt="0"/>
      <dgm:spPr/>
    </dgm:pt>
    <dgm:pt modelId="{F72477AD-40DB-40D5-9F03-5DC322EB0D47}" type="pres">
      <dgm:prSet presAssocID="{3E8B9441-B88F-4507-A3F1-6DB8D3D8C8A1}" presName="parTx" presStyleLbl="revTx" presStyleIdx="2" presStyleCnt="3">
        <dgm:presLayoutVars>
          <dgm:chMax val="0"/>
          <dgm:chPref val="0"/>
        </dgm:presLayoutVars>
      </dgm:prSet>
      <dgm:spPr/>
    </dgm:pt>
  </dgm:ptLst>
  <dgm:cxnLst>
    <dgm:cxn modelId="{E9F9E762-4878-48B2-B728-B48C81526F01}" type="presOf" srcId="{4B8B99E3-2D8A-405E-B80E-7A7EEF7E3090}" destId="{782C5CAA-F282-465B-9644-CEF4CEB1DB04}" srcOrd="0" destOrd="0" presId="urn:microsoft.com/office/officeart/2018/2/layout/IconVerticalSolidList"/>
    <dgm:cxn modelId="{10C5A449-BB92-4AAD-8F96-9DE3146A6147}" srcId="{4B8B99E3-2D8A-405E-B80E-7A7EEF7E3090}" destId="{5EF9C030-D403-4BD9-BCD5-19C8DF37F423}" srcOrd="0" destOrd="0" parTransId="{391B3948-8C3B-49A1-901A-1E0D0C28391D}" sibTransId="{31718F9B-6DF7-42A2-9AD6-DD6A2D3F5BA3}"/>
    <dgm:cxn modelId="{42A8656C-506F-4A15-B010-A8FE21C333A0}" type="presOf" srcId="{5EF9C030-D403-4BD9-BCD5-19C8DF37F423}" destId="{AFEEE7CC-6A4B-4FB3-AFD2-BA5149AB8349}" srcOrd="0" destOrd="0" presId="urn:microsoft.com/office/officeart/2018/2/layout/IconVerticalSolidList"/>
    <dgm:cxn modelId="{C964725A-E67E-42CE-B164-BF0A4C7A07FB}" srcId="{4B8B99E3-2D8A-405E-B80E-7A7EEF7E3090}" destId="{15C15E72-BCE1-4D66-A83A-A22BD5F3A0F0}" srcOrd="1" destOrd="0" parTransId="{EC38D6FD-DBDB-4B81-AE46-03012D6D392D}" sibTransId="{58D7C0E8-C10C-48CA-B6CE-7CC68D699858}"/>
    <dgm:cxn modelId="{A33DA27D-8944-469D-B489-35226D88A727}" type="presOf" srcId="{15C15E72-BCE1-4D66-A83A-A22BD5F3A0F0}" destId="{637F5D12-4B06-4A6F-BB5F-AB8E95FDAFD3}" srcOrd="0" destOrd="0" presId="urn:microsoft.com/office/officeart/2018/2/layout/IconVerticalSolidList"/>
    <dgm:cxn modelId="{9B8DE2B6-C36C-4C2D-94C5-F15A28A19AA3}" type="presOf" srcId="{3E8B9441-B88F-4507-A3F1-6DB8D3D8C8A1}" destId="{F72477AD-40DB-40D5-9F03-5DC322EB0D47}" srcOrd="0" destOrd="0" presId="urn:microsoft.com/office/officeart/2018/2/layout/IconVerticalSolidList"/>
    <dgm:cxn modelId="{0FD67EE9-E3CE-42D2-98B5-5DCB64A041A6}" srcId="{4B8B99E3-2D8A-405E-B80E-7A7EEF7E3090}" destId="{3E8B9441-B88F-4507-A3F1-6DB8D3D8C8A1}" srcOrd="2" destOrd="0" parTransId="{6BBCFE37-A88D-4F2C-AD6F-FD5AD268B048}" sibTransId="{BC17E161-2D1A-40E5-9284-2EC1540D507C}"/>
    <dgm:cxn modelId="{6721F976-7877-41A8-9489-CA53007BC9B8}" type="presParOf" srcId="{782C5CAA-F282-465B-9644-CEF4CEB1DB04}" destId="{A124B60F-A229-478B-B598-C18CA7C90FA5}" srcOrd="0" destOrd="0" presId="urn:microsoft.com/office/officeart/2018/2/layout/IconVerticalSolidList"/>
    <dgm:cxn modelId="{CCED0DDC-A888-4683-8A3B-D7B76CD8676A}" type="presParOf" srcId="{A124B60F-A229-478B-B598-C18CA7C90FA5}" destId="{B095EB38-ED1F-41D2-B580-33299BADBCEF}" srcOrd="0" destOrd="0" presId="urn:microsoft.com/office/officeart/2018/2/layout/IconVerticalSolidList"/>
    <dgm:cxn modelId="{99C7E4F4-B51C-49A0-BE29-2A3FD8C3BA8D}" type="presParOf" srcId="{A124B60F-A229-478B-B598-C18CA7C90FA5}" destId="{E2CC4C2F-7947-4657-AB53-DC7CB6A8A660}" srcOrd="1" destOrd="0" presId="urn:microsoft.com/office/officeart/2018/2/layout/IconVerticalSolidList"/>
    <dgm:cxn modelId="{A6A7D780-446B-4D59-BE3B-47C576AFC1E5}" type="presParOf" srcId="{A124B60F-A229-478B-B598-C18CA7C90FA5}" destId="{F016997B-3A18-48E2-9DBB-A9E1D1C9200D}" srcOrd="2" destOrd="0" presId="urn:microsoft.com/office/officeart/2018/2/layout/IconVerticalSolidList"/>
    <dgm:cxn modelId="{C1725D90-2378-4E39-9857-C673DA114883}" type="presParOf" srcId="{A124B60F-A229-478B-B598-C18CA7C90FA5}" destId="{AFEEE7CC-6A4B-4FB3-AFD2-BA5149AB8349}" srcOrd="3" destOrd="0" presId="urn:microsoft.com/office/officeart/2018/2/layout/IconVerticalSolidList"/>
    <dgm:cxn modelId="{35BF4015-D7D0-4866-96BA-85615DAE6835}" type="presParOf" srcId="{782C5CAA-F282-465B-9644-CEF4CEB1DB04}" destId="{8E8CBA3E-A75D-4528-A71B-66181D6993A0}" srcOrd="1" destOrd="0" presId="urn:microsoft.com/office/officeart/2018/2/layout/IconVerticalSolidList"/>
    <dgm:cxn modelId="{931EB959-AFBA-4889-89A0-9EDABBCB9F56}" type="presParOf" srcId="{782C5CAA-F282-465B-9644-CEF4CEB1DB04}" destId="{291042F2-AA3F-4611-9FD5-D9FDC6D0D267}" srcOrd="2" destOrd="0" presId="urn:microsoft.com/office/officeart/2018/2/layout/IconVerticalSolidList"/>
    <dgm:cxn modelId="{F15816FF-FF58-47A6-99B6-50F14903FD34}" type="presParOf" srcId="{291042F2-AA3F-4611-9FD5-D9FDC6D0D267}" destId="{2EB831A5-C5E7-4BE5-BDA9-AAD74A4ED275}" srcOrd="0" destOrd="0" presId="urn:microsoft.com/office/officeart/2018/2/layout/IconVerticalSolidList"/>
    <dgm:cxn modelId="{C0EE6831-C83A-4294-AF38-F28190BF3D39}" type="presParOf" srcId="{291042F2-AA3F-4611-9FD5-D9FDC6D0D267}" destId="{3D6D33D9-A901-41FA-9773-EB0D82C223DB}" srcOrd="1" destOrd="0" presId="urn:microsoft.com/office/officeart/2018/2/layout/IconVerticalSolidList"/>
    <dgm:cxn modelId="{8B6DB42B-C1B0-4550-AD4A-25F05847E4C5}" type="presParOf" srcId="{291042F2-AA3F-4611-9FD5-D9FDC6D0D267}" destId="{848E5CC8-F752-4C7E-9836-F1B233B0D860}" srcOrd="2" destOrd="0" presId="urn:microsoft.com/office/officeart/2018/2/layout/IconVerticalSolidList"/>
    <dgm:cxn modelId="{5E810E30-01CA-4B0A-B74F-379FF667CFC6}" type="presParOf" srcId="{291042F2-AA3F-4611-9FD5-D9FDC6D0D267}" destId="{637F5D12-4B06-4A6F-BB5F-AB8E95FDAFD3}" srcOrd="3" destOrd="0" presId="urn:microsoft.com/office/officeart/2018/2/layout/IconVerticalSolidList"/>
    <dgm:cxn modelId="{05CEA7F2-D6E0-432A-BDCF-5E2951DEAF75}" type="presParOf" srcId="{782C5CAA-F282-465B-9644-CEF4CEB1DB04}" destId="{2A87A65F-A6E2-4C10-946B-4869C0C1C7FF}" srcOrd="3" destOrd="0" presId="urn:microsoft.com/office/officeart/2018/2/layout/IconVerticalSolidList"/>
    <dgm:cxn modelId="{7FF24905-BD76-4546-A9EF-825FB207C100}" type="presParOf" srcId="{782C5CAA-F282-465B-9644-CEF4CEB1DB04}" destId="{50A8243E-A182-4642-82E7-345A4AC4A526}" srcOrd="4" destOrd="0" presId="urn:microsoft.com/office/officeart/2018/2/layout/IconVerticalSolidList"/>
    <dgm:cxn modelId="{316D4229-5B3C-41CC-8C13-D0AA0E8A87B6}" type="presParOf" srcId="{50A8243E-A182-4642-82E7-345A4AC4A526}" destId="{150D1435-B7E9-435F-8AC2-3CFD1B0F21E1}" srcOrd="0" destOrd="0" presId="urn:microsoft.com/office/officeart/2018/2/layout/IconVerticalSolidList"/>
    <dgm:cxn modelId="{7622F095-69E4-4DF9-BEAA-76BC354D30BA}" type="presParOf" srcId="{50A8243E-A182-4642-82E7-345A4AC4A526}" destId="{9F38E2C9-FAB9-49DE-BDD8-BEED48EF6B2B}" srcOrd="1" destOrd="0" presId="urn:microsoft.com/office/officeart/2018/2/layout/IconVerticalSolidList"/>
    <dgm:cxn modelId="{DA33259C-F1BE-4CF6-893F-8A6A98F8DF03}" type="presParOf" srcId="{50A8243E-A182-4642-82E7-345A4AC4A526}" destId="{01F17DEA-8A87-4506-9E44-6E13BE580E6B}" srcOrd="2" destOrd="0" presId="urn:microsoft.com/office/officeart/2018/2/layout/IconVerticalSolidList"/>
    <dgm:cxn modelId="{563E92D2-1636-4097-9A93-5DD15FA76BF7}" type="presParOf" srcId="{50A8243E-A182-4642-82E7-345A4AC4A526}" destId="{F72477AD-40DB-40D5-9F03-5DC322EB0D4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7BBA37-CF75-4AF3-B677-2137421D92C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C3576E7-6517-4411-B740-885F394A9E0C}">
      <dgm:prSet/>
      <dgm:spPr/>
      <dgm:t>
        <a:bodyPr/>
        <a:lstStyle/>
        <a:p>
          <a:r>
            <a:rPr lang="en-US" dirty="0"/>
            <a:t>The mean BG data overtime of diabetic patients were calculated and used as a representation of BG overtime of diabetic patients</a:t>
          </a:r>
          <a:r>
            <a:rPr lang="en-US" dirty="0">
              <a:latin typeface="Posterama"/>
            </a:rPr>
            <a:t>.</a:t>
          </a:r>
          <a:endParaRPr lang="en-US" dirty="0"/>
        </a:p>
      </dgm:t>
    </dgm:pt>
    <dgm:pt modelId="{CD163A70-10D2-4469-923D-FB34D263707B}" type="parTrans" cxnId="{F85FDDF3-93C4-43C1-9A3F-818ABD0370DD}">
      <dgm:prSet/>
      <dgm:spPr/>
      <dgm:t>
        <a:bodyPr/>
        <a:lstStyle/>
        <a:p>
          <a:endParaRPr lang="en-US"/>
        </a:p>
      </dgm:t>
    </dgm:pt>
    <dgm:pt modelId="{D8EF8E05-35A9-4FE5-A483-C147B24AC3EC}" type="sibTrans" cxnId="{F85FDDF3-93C4-43C1-9A3F-818ABD0370DD}">
      <dgm:prSet/>
      <dgm:spPr/>
      <dgm:t>
        <a:bodyPr/>
        <a:lstStyle/>
        <a:p>
          <a:endParaRPr lang="en-US"/>
        </a:p>
      </dgm:t>
    </dgm:pt>
    <dgm:pt modelId="{916AD4FA-5781-49B2-B460-3F2B1119CF75}">
      <dgm:prSet/>
      <dgm:spPr/>
      <dgm:t>
        <a:bodyPr/>
        <a:lstStyle/>
        <a:p>
          <a:pPr rtl="0"/>
          <a:r>
            <a:rPr lang="en-US" dirty="0"/>
            <a:t>The mean BG data overtime of non-diabetic patients were also calculated and used as a representation of BG overtime of</a:t>
          </a:r>
          <a:r>
            <a:rPr lang="en-US" dirty="0">
              <a:latin typeface="Posterama"/>
            </a:rPr>
            <a:t> non-diabetic</a:t>
          </a:r>
          <a:r>
            <a:rPr lang="en-US" dirty="0"/>
            <a:t> patients</a:t>
          </a:r>
          <a:r>
            <a:rPr lang="en-US" dirty="0">
              <a:latin typeface="Posterama"/>
            </a:rPr>
            <a:t>.</a:t>
          </a:r>
          <a:endParaRPr lang="en-US" dirty="0"/>
        </a:p>
      </dgm:t>
    </dgm:pt>
    <dgm:pt modelId="{9E86BE4F-D637-4EE2-BB94-4D1154EC7958}" type="parTrans" cxnId="{62C7EF8C-506D-45CC-9C82-9BC34D45B9AE}">
      <dgm:prSet/>
      <dgm:spPr/>
      <dgm:t>
        <a:bodyPr/>
        <a:lstStyle/>
        <a:p>
          <a:endParaRPr lang="en-US"/>
        </a:p>
      </dgm:t>
    </dgm:pt>
    <dgm:pt modelId="{D83BE75D-08D7-4C67-B84E-AF6F7D4EE1BD}" type="sibTrans" cxnId="{62C7EF8C-506D-45CC-9C82-9BC34D45B9AE}">
      <dgm:prSet/>
      <dgm:spPr/>
      <dgm:t>
        <a:bodyPr/>
        <a:lstStyle/>
        <a:p>
          <a:endParaRPr lang="en-US"/>
        </a:p>
      </dgm:t>
    </dgm:pt>
    <dgm:pt modelId="{696689BE-5DA5-4E76-AC97-AE73A0628728}" type="pres">
      <dgm:prSet presAssocID="{367BBA37-CF75-4AF3-B677-2137421D92C4}" presName="root" presStyleCnt="0">
        <dgm:presLayoutVars>
          <dgm:dir/>
          <dgm:resizeHandles val="exact"/>
        </dgm:presLayoutVars>
      </dgm:prSet>
      <dgm:spPr/>
    </dgm:pt>
    <dgm:pt modelId="{DF9C12E2-93ED-4FD1-9DCD-95F1A6674E27}" type="pres">
      <dgm:prSet presAssocID="{4C3576E7-6517-4411-B740-885F394A9E0C}" presName="compNode" presStyleCnt="0"/>
      <dgm:spPr/>
    </dgm:pt>
    <dgm:pt modelId="{76D64455-DBDF-49E2-BEE7-CB626E51999F}" type="pres">
      <dgm:prSet presAssocID="{4C3576E7-6517-4411-B740-885F394A9E0C}" presName="bgRect" presStyleLbl="bgShp" presStyleIdx="0" presStyleCnt="2"/>
      <dgm:spPr/>
    </dgm:pt>
    <dgm:pt modelId="{DE06847A-41A5-4450-ABB9-104492D657D3}" type="pres">
      <dgm:prSet presAssocID="{4C3576E7-6517-4411-B740-885F394A9E0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idney"/>
        </a:ext>
      </dgm:extLst>
    </dgm:pt>
    <dgm:pt modelId="{A37E8E61-2197-405E-93C0-DB43773DD838}" type="pres">
      <dgm:prSet presAssocID="{4C3576E7-6517-4411-B740-885F394A9E0C}" presName="spaceRect" presStyleCnt="0"/>
      <dgm:spPr/>
    </dgm:pt>
    <dgm:pt modelId="{E94A19E7-1985-4951-A384-62AF5C1817BA}" type="pres">
      <dgm:prSet presAssocID="{4C3576E7-6517-4411-B740-885F394A9E0C}" presName="parTx" presStyleLbl="revTx" presStyleIdx="0" presStyleCnt="2">
        <dgm:presLayoutVars>
          <dgm:chMax val="0"/>
          <dgm:chPref val="0"/>
        </dgm:presLayoutVars>
      </dgm:prSet>
      <dgm:spPr/>
    </dgm:pt>
    <dgm:pt modelId="{F31B5FFE-69BD-4481-8C00-A38232DC8327}" type="pres">
      <dgm:prSet presAssocID="{D8EF8E05-35A9-4FE5-A483-C147B24AC3EC}" presName="sibTrans" presStyleCnt="0"/>
      <dgm:spPr/>
    </dgm:pt>
    <dgm:pt modelId="{EE75EE40-4A27-4B37-B860-C3D2200A5DA0}" type="pres">
      <dgm:prSet presAssocID="{916AD4FA-5781-49B2-B460-3F2B1119CF75}" presName="compNode" presStyleCnt="0"/>
      <dgm:spPr/>
    </dgm:pt>
    <dgm:pt modelId="{21ECA228-AA04-49D1-B266-A141B1C15CD0}" type="pres">
      <dgm:prSet presAssocID="{916AD4FA-5781-49B2-B460-3F2B1119CF75}" presName="bgRect" presStyleLbl="bgShp" presStyleIdx="1" presStyleCnt="2"/>
      <dgm:spPr/>
    </dgm:pt>
    <dgm:pt modelId="{5273907B-6591-4B57-AC48-145B1C4F815E}" type="pres">
      <dgm:prSet presAssocID="{916AD4FA-5781-49B2-B460-3F2B1119CF7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5E22BDBB-B83F-4FC5-8177-6B6812DD84FF}" type="pres">
      <dgm:prSet presAssocID="{916AD4FA-5781-49B2-B460-3F2B1119CF75}" presName="spaceRect" presStyleCnt="0"/>
      <dgm:spPr/>
    </dgm:pt>
    <dgm:pt modelId="{F9368EFC-9196-4AE2-8266-9FBC3EF91C95}" type="pres">
      <dgm:prSet presAssocID="{916AD4FA-5781-49B2-B460-3F2B1119CF75}" presName="parTx" presStyleLbl="revTx" presStyleIdx="1" presStyleCnt="2">
        <dgm:presLayoutVars>
          <dgm:chMax val="0"/>
          <dgm:chPref val="0"/>
        </dgm:presLayoutVars>
      </dgm:prSet>
      <dgm:spPr/>
    </dgm:pt>
  </dgm:ptLst>
  <dgm:cxnLst>
    <dgm:cxn modelId="{41135A19-361B-493A-BE56-2E8BCAAA0804}" type="presOf" srcId="{367BBA37-CF75-4AF3-B677-2137421D92C4}" destId="{696689BE-5DA5-4E76-AC97-AE73A0628728}" srcOrd="0" destOrd="0" presId="urn:microsoft.com/office/officeart/2018/2/layout/IconVerticalSolidList"/>
    <dgm:cxn modelId="{C22B855D-0D7A-4FE8-84A2-5BB07C12F002}" type="presOf" srcId="{4C3576E7-6517-4411-B740-885F394A9E0C}" destId="{E94A19E7-1985-4951-A384-62AF5C1817BA}" srcOrd="0" destOrd="0" presId="urn:microsoft.com/office/officeart/2018/2/layout/IconVerticalSolidList"/>
    <dgm:cxn modelId="{62C7EF8C-506D-45CC-9C82-9BC34D45B9AE}" srcId="{367BBA37-CF75-4AF3-B677-2137421D92C4}" destId="{916AD4FA-5781-49B2-B460-3F2B1119CF75}" srcOrd="1" destOrd="0" parTransId="{9E86BE4F-D637-4EE2-BB94-4D1154EC7958}" sibTransId="{D83BE75D-08D7-4C67-B84E-AF6F7D4EE1BD}"/>
    <dgm:cxn modelId="{F85FDDF3-93C4-43C1-9A3F-818ABD0370DD}" srcId="{367BBA37-CF75-4AF3-B677-2137421D92C4}" destId="{4C3576E7-6517-4411-B740-885F394A9E0C}" srcOrd="0" destOrd="0" parTransId="{CD163A70-10D2-4469-923D-FB34D263707B}" sibTransId="{D8EF8E05-35A9-4FE5-A483-C147B24AC3EC}"/>
    <dgm:cxn modelId="{A15D3BFC-2DAA-4EBE-98FE-1DD026169D4F}" type="presOf" srcId="{916AD4FA-5781-49B2-B460-3F2B1119CF75}" destId="{F9368EFC-9196-4AE2-8266-9FBC3EF91C95}" srcOrd="0" destOrd="0" presId="urn:microsoft.com/office/officeart/2018/2/layout/IconVerticalSolidList"/>
    <dgm:cxn modelId="{D501E979-B0CD-4101-B066-2D15FCEA413F}" type="presParOf" srcId="{696689BE-5DA5-4E76-AC97-AE73A0628728}" destId="{DF9C12E2-93ED-4FD1-9DCD-95F1A6674E27}" srcOrd="0" destOrd="0" presId="urn:microsoft.com/office/officeart/2018/2/layout/IconVerticalSolidList"/>
    <dgm:cxn modelId="{C4BD1DB8-F0B1-4078-8750-2F04306A944E}" type="presParOf" srcId="{DF9C12E2-93ED-4FD1-9DCD-95F1A6674E27}" destId="{76D64455-DBDF-49E2-BEE7-CB626E51999F}" srcOrd="0" destOrd="0" presId="urn:microsoft.com/office/officeart/2018/2/layout/IconVerticalSolidList"/>
    <dgm:cxn modelId="{E9206710-5703-47BC-8A00-60FF95B39467}" type="presParOf" srcId="{DF9C12E2-93ED-4FD1-9DCD-95F1A6674E27}" destId="{DE06847A-41A5-4450-ABB9-104492D657D3}" srcOrd="1" destOrd="0" presId="urn:microsoft.com/office/officeart/2018/2/layout/IconVerticalSolidList"/>
    <dgm:cxn modelId="{6CC048D9-9E0D-4ACB-9BD6-92981F8A8718}" type="presParOf" srcId="{DF9C12E2-93ED-4FD1-9DCD-95F1A6674E27}" destId="{A37E8E61-2197-405E-93C0-DB43773DD838}" srcOrd="2" destOrd="0" presId="urn:microsoft.com/office/officeart/2018/2/layout/IconVerticalSolidList"/>
    <dgm:cxn modelId="{913462C4-0009-4204-9F32-B7DD1D95E343}" type="presParOf" srcId="{DF9C12E2-93ED-4FD1-9DCD-95F1A6674E27}" destId="{E94A19E7-1985-4951-A384-62AF5C1817BA}" srcOrd="3" destOrd="0" presId="urn:microsoft.com/office/officeart/2018/2/layout/IconVerticalSolidList"/>
    <dgm:cxn modelId="{967DA620-007C-4DB8-9037-54D8D67AA3E5}" type="presParOf" srcId="{696689BE-5DA5-4E76-AC97-AE73A0628728}" destId="{F31B5FFE-69BD-4481-8C00-A38232DC8327}" srcOrd="1" destOrd="0" presId="urn:microsoft.com/office/officeart/2018/2/layout/IconVerticalSolidList"/>
    <dgm:cxn modelId="{F2BA3F66-B041-4918-A4DF-AD08DC5CC351}" type="presParOf" srcId="{696689BE-5DA5-4E76-AC97-AE73A0628728}" destId="{EE75EE40-4A27-4B37-B860-C3D2200A5DA0}" srcOrd="2" destOrd="0" presId="urn:microsoft.com/office/officeart/2018/2/layout/IconVerticalSolidList"/>
    <dgm:cxn modelId="{69A73AE7-5119-4CD5-AC43-3D5463B7A107}" type="presParOf" srcId="{EE75EE40-4A27-4B37-B860-C3D2200A5DA0}" destId="{21ECA228-AA04-49D1-B266-A141B1C15CD0}" srcOrd="0" destOrd="0" presId="urn:microsoft.com/office/officeart/2018/2/layout/IconVerticalSolidList"/>
    <dgm:cxn modelId="{8F2AF0F5-766A-4BE3-ACD4-12A8B750D4C2}" type="presParOf" srcId="{EE75EE40-4A27-4B37-B860-C3D2200A5DA0}" destId="{5273907B-6591-4B57-AC48-145B1C4F815E}" srcOrd="1" destOrd="0" presId="urn:microsoft.com/office/officeart/2018/2/layout/IconVerticalSolidList"/>
    <dgm:cxn modelId="{B9A64E8F-B31F-4995-A7D2-A530257236BF}" type="presParOf" srcId="{EE75EE40-4A27-4B37-B860-C3D2200A5DA0}" destId="{5E22BDBB-B83F-4FC5-8177-6B6812DD84FF}" srcOrd="2" destOrd="0" presId="urn:microsoft.com/office/officeart/2018/2/layout/IconVerticalSolidList"/>
    <dgm:cxn modelId="{D24B7E84-D32F-43F5-8F14-F51C1FFF47D8}" type="presParOf" srcId="{EE75EE40-4A27-4B37-B860-C3D2200A5DA0}" destId="{F9368EFC-9196-4AE2-8266-9FBC3EF91C9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6723F02-DCCB-4D9A-97E6-2E769CCA56E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FC82538-F529-4967-AD00-EABEC918283A}">
      <dgm:prSet/>
      <dgm:spPr/>
      <dgm:t>
        <a:bodyPr/>
        <a:lstStyle/>
        <a:p>
          <a:r>
            <a:rPr lang="en-US"/>
            <a:t>The spike in the BG level of the patients with diabetes after consuming is much higher compared to those with no diabetes </a:t>
          </a:r>
        </a:p>
      </dgm:t>
    </dgm:pt>
    <dgm:pt modelId="{D7A82554-A327-4856-A882-A9583641D596}" type="parTrans" cxnId="{1D2484DA-E94C-40D8-A058-2DB25DE6A000}">
      <dgm:prSet/>
      <dgm:spPr/>
      <dgm:t>
        <a:bodyPr/>
        <a:lstStyle/>
        <a:p>
          <a:endParaRPr lang="en-US"/>
        </a:p>
      </dgm:t>
    </dgm:pt>
    <dgm:pt modelId="{78E132B0-CA88-4708-B566-F876227B79A4}" type="sibTrans" cxnId="{1D2484DA-E94C-40D8-A058-2DB25DE6A000}">
      <dgm:prSet/>
      <dgm:spPr/>
      <dgm:t>
        <a:bodyPr/>
        <a:lstStyle/>
        <a:p>
          <a:endParaRPr lang="en-US"/>
        </a:p>
      </dgm:t>
    </dgm:pt>
    <dgm:pt modelId="{9869DFD3-1445-4419-A30C-F26F03D1D76D}">
      <dgm:prSet/>
      <dgm:spPr/>
      <dgm:t>
        <a:bodyPr/>
        <a:lstStyle/>
        <a:p>
          <a:r>
            <a:rPr lang="en-US"/>
            <a:t>This could be one of the signals to look out for when trying to diagnose whether someone has diabetes or not. However, looking at the peak and the steepness of the climb will not be sufficient for diagnosis, and many more tests will be needed. Other factors such as other health complications could also affect the BG level so this analysis must be taken with caution.  </a:t>
          </a:r>
        </a:p>
      </dgm:t>
    </dgm:pt>
    <dgm:pt modelId="{D7E1FBE7-5C94-45DA-81F1-40DF9943E2A1}" type="parTrans" cxnId="{22B7F3AD-4D93-4A65-8231-1360897774C8}">
      <dgm:prSet/>
      <dgm:spPr/>
      <dgm:t>
        <a:bodyPr/>
        <a:lstStyle/>
        <a:p>
          <a:endParaRPr lang="en-US"/>
        </a:p>
      </dgm:t>
    </dgm:pt>
    <dgm:pt modelId="{20666E6E-AD26-42B2-9B7C-0BE95821A1C9}" type="sibTrans" cxnId="{22B7F3AD-4D93-4A65-8231-1360897774C8}">
      <dgm:prSet/>
      <dgm:spPr/>
      <dgm:t>
        <a:bodyPr/>
        <a:lstStyle/>
        <a:p>
          <a:endParaRPr lang="en-US"/>
        </a:p>
      </dgm:t>
    </dgm:pt>
    <dgm:pt modelId="{14199FCB-720D-42D6-A549-2544A699B871}">
      <dgm:prSet/>
      <dgm:spPr/>
      <dgm:t>
        <a:bodyPr/>
        <a:lstStyle/>
        <a:p>
          <a:r>
            <a:rPr lang="en-US"/>
            <a:t>The graph also shows the basal BG level to be different between patients with diabetes and no diabetes, which could be another sign that corelates with diabetes.</a:t>
          </a:r>
        </a:p>
      </dgm:t>
    </dgm:pt>
    <dgm:pt modelId="{AE5C564F-D72A-4582-9F59-1693DC05B217}" type="parTrans" cxnId="{1542C952-D670-4C90-AB72-2ACFAB2319BB}">
      <dgm:prSet/>
      <dgm:spPr/>
      <dgm:t>
        <a:bodyPr/>
        <a:lstStyle/>
        <a:p>
          <a:endParaRPr lang="en-US"/>
        </a:p>
      </dgm:t>
    </dgm:pt>
    <dgm:pt modelId="{99E39BA4-41DD-47B2-8C93-97A9BE05D929}" type="sibTrans" cxnId="{1542C952-D670-4C90-AB72-2ACFAB2319BB}">
      <dgm:prSet/>
      <dgm:spPr/>
      <dgm:t>
        <a:bodyPr/>
        <a:lstStyle/>
        <a:p>
          <a:endParaRPr lang="en-US"/>
        </a:p>
      </dgm:t>
    </dgm:pt>
    <dgm:pt modelId="{08F9E1AC-FA8D-40A2-9450-B8B2C8705E34}" type="pres">
      <dgm:prSet presAssocID="{C6723F02-DCCB-4D9A-97E6-2E769CCA56E0}" presName="root" presStyleCnt="0">
        <dgm:presLayoutVars>
          <dgm:dir/>
          <dgm:resizeHandles val="exact"/>
        </dgm:presLayoutVars>
      </dgm:prSet>
      <dgm:spPr/>
    </dgm:pt>
    <dgm:pt modelId="{11C659A9-7C71-45A8-8C55-96A541FF1720}" type="pres">
      <dgm:prSet presAssocID="{BFC82538-F529-4967-AD00-EABEC918283A}" presName="compNode" presStyleCnt="0"/>
      <dgm:spPr/>
    </dgm:pt>
    <dgm:pt modelId="{2F3F2059-A1A1-4DF6-86D0-58E00A9F1797}" type="pres">
      <dgm:prSet presAssocID="{BFC82538-F529-4967-AD00-EABEC918283A}" presName="bgRect" presStyleLbl="bgShp" presStyleIdx="0" presStyleCnt="3"/>
      <dgm:spPr/>
    </dgm:pt>
    <dgm:pt modelId="{452AAFAC-502D-41B3-966B-E03778930C54}" type="pres">
      <dgm:prSet presAssocID="{BFC82538-F529-4967-AD00-EABEC918283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023CCA72-272C-46F4-8781-D29AA045F2A1}" type="pres">
      <dgm:prSet presAssocID="{BFC82538-F529-4967-AD00-EABEC918283A}" presName="spaceRect" presStyleCnt="0"/>
      <dgm:spPr/>
    </dgm:pt>
    <dgm:pt modelId="{2EDD3DE3-A8E2-4ECC-940E-70EA8E49E159}" type="pres">
      <dgm:prSet presAssocID="{BFC82538-F529-4967-AD00-EABEC918283A}" presName="parTx" presStyleLbl="revTx" presStyleIdx="0" presStyleCnt="3">
        <dgm:presLayoutVars>
          <dgm:chMax val="0"/>
          <dgm:chPref val="0"/>
        </dgm:presLayoutVars>
      </dgm:prSet>
      <dgm:spPr/>
    </dgm:pt>
    <dgm:pt modelId="{16F4B09A-21E2-42AD-BAC2-01F3A3EF46DF}" type="pres">
      <dgm:prSet presAssocID="{78E132B0-CA88-4708-B566-F876227B79A4}" presName="sibTrans" presStyleCnt="0"/>
      <dgm:spPr/>
    </dgm:pt>
    <dgm:pt modelId="{FAB2A034-B70E-4132-979B-4AC748893DEE}" type="pres">
      <dgm:prSet presAssocID="{9869DFD3-1445-4419-A30C-F26F03D1D76D}" presName="compNode" presStyleCnt="0"/>
      <dgm:spPr/>
    </dgm:pt>
    <dgm:pt modelId="{556B4952-FB32-4F01-A537-D98812795205}" type="pres">
      <dgm:prSet presAssocID="{9869DFD3-1445-4419-A30C-F26F03D1D76D}" presName="bgRect" presStyleLbl="bgShp" presStyleIdx="1" presStyleCnt="3"/>
      <dgm:spPr/>
    </dgm:pt>
    <dgm:pt modelId="{F5E9B97B-0A56-4C2D-BD6A-4DBF777B53BB}" type="pres">
      <dgm:prSet presAssocID="{9869DFD3-1445-4419-A30C-F26F03D1D76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ngerprint"/>
        </a:ext>
      </dgm:extLst>
    </dgm:pt>
    <dgm:pt modelId="{E33B454B-F644-4635-BDF3-6F04277E317F}" type="pres">
      <dgm:prSet presAssocID="{9869DFD3-1445-4419-A30C-F26F03D1D76D}" presName="spaceRect" presStyleCnt="0"/>
      <dgm:spPr/>
    </dgm:pt>
    <dgm:pt modelId="{0B4DF4E3-EB9B-4672-8DBA-BE6E54E39F66}" type="pres">
      <dgm:prSet presAssocID="{9869DFD3-1445-4419-A30C-F26F03D1D76D}" presName="parTx" presStyleLbl="revTx" presStyleIdx="1" presStyleCnt="3">
        <dgm:presLayoutVars>
          <dgm:chMax val="0"/>
          <dgm:chPref val="0"/>
        </dgm:presLayoutVars>
      </dgm:prSet>
      <dgm:spPr/>
    </dgm:pt>
    <dgm:pt modelId="{7E8F7C86-C8F9-494C-977F-B557BE6778D6}" type="pres">
      <dgm:prSet presAssocID="{20666E6E-AD26-42B2-9B7C-0BE95821A1C9}" presName="sibTrans" presStyleCnt="0"/>
      <dgm:spPr/>
    </dgm:pt>
    <dgm:pt modelId="{82CD0299-46CD-4CB8-AECE-DD18D0F853BC}" type="pres">
      <dgm:prSet presAssocID="{14199FCB-720D-42D6-A549-2544A699B871}" presName="compNode" presStyleCnt="0"/>
      <dgm:spPr/>
    </dgm:pt>
    <dgm:pt modelId="{157AFF36-6FEA-4FE6-9E48-33F1EB94CA73}" type="pres">
      <dgm:prSet presAssocID="{14199FCB-720D-42D6-A549-2544A699B871}" presName="bgRect" presStyleLbl="bgShp" presStyleIdx="2" presStyleCnt="3"/>
      <dgm:spPr/>
    </dgm:pt>
    <dgm:pt modelId="{8F5B6681-FAAD-4EA4-B4A6-E00972D53AC3}" type="pres">
      <dgm:prSet presAssocID="{14199FCB-720D-42D6-A549-2544A699B87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rt"/>
        </a:ext>
      </dgm:extLst>
    </dgm:pt>
    <dgm:pt modelId="{1ED163B6-EE5D-4030-87DC-435D796B06E4}" type="pres">
      <dgm:prSet presAssocID="{14199FCB-720D-42D6-A549-2544A699B871}" presName="spaceRect" presStyleCnt="0"/>
      <dgm:spPr/>
    </dgm:pt>
    <dgm:pt modelId="{FEBA776C-5EB9-46E8-ABAC-D4D87364E562}" type="pres">
      <dgm:prSet presAssocID="{14199FCB-720D-42D6-A549-2544A699B871}" presName="parTx" presStyleLbl="revTx" presStyleIdx="2" presStyleCnt="3">
        <dgm:presLayoutVars>
          <dgm:chMax val="0"/>
          <dgm:chPref val="0"/>
        </dgm:presLayoutVars>
      </dgm:prSet>
      <dgm:spPr/>
    </dgm:pt>
  </dgm:ptLst>
  <dgm:cxnLst>
    <dgm:cxn modelId="{91BD020A-D2BA-46AD-87C8-72CA88E5E9C6}" type="presOf" srcId="{14199FCB-720D-42D6-A549-2544A699B871}" destId="{FEBA776C-5EB9-46E8-ABAC-D4D87364E562}" srcOrd="0" destOrd="0" presId="urn:microsoft.com/office/officeart/2018/2/layout/IconVerticalSolidList"/>
    <dgm:cxn modelId="{F5EB4A29-5238-4660-BDD7-958069D315D1}" type="presOf" srcId="{BFC82538-F529-4967-AD00-EABEC918283A}" destId="{2EDD3DE3-A8E2-4ECC-940E-70EA8E49E159}" srcOrd="0" destOrd="0" presId="urn:microsoft.com/office/officeart/2018/2/layout/IconVerticalSolidList"/>
    <dgm:cxn modelId="{74E4F16C-8526-43EC-A012-8CA91A925802}" type="presOf" srcId="{C6723F02-DCCB-4D9A-97E6-2E769CCA56E0}" destId="{08F9E1AC-FA8D-40A2-9450-B8B2C8705E34}" srcOrd="0" destOrd="0" presId="urn:microsoft.com/office/officeart/2018/2/layout/IconVerticalSolidList"/>
    <dgm:cxn modelId="{1542C952-D670-4C90-AB72-2ACFAB2319BB}" srcId="{C6723F02-DCCB-4D9A-97E6-2E769CCA56E0}" destId="{14199FCB-720D-42D6-A549-2544A699B871}" srcOrd="2" destOrd="0" parTransId="{AE5C564F-D72A-4582-9F59-1693DC05B217}" sibTransId="{99E39BA4-41DD-47B2-8C93-97A9BE05D929}"/>
    <dgm:cxn modelId="{22B7F3AD-4D93-4A65-8231-1360897774C8}" srcId="{C6723F02-DCCB-4D9A-97E6-2E769CCA56E0}" destId="{9869DFD3-1445-4419-A30C-F26F03D1D76D}" srcOrd="1" destOrd="0" parTransId="{D7E1FBE7-5C94-45DA-81F1-40DF9943E2A1}" sibTransId="{20666E6E-AD26-42B2-9B7C-0BE95821A1C9}"/>
    <dgm:cxn modelId="{5147A6B2-BAAC-447E-9BC8-C7415B39E2CE}" type="presOf" srcId="{9869DFD3-1445-4419-A30C-F26F03D1D76D}" destId="{0B4DF4E3-EB9B-4672-8DBA-BE6E54E39F66}" srcOrd="0" destOrd="0" presId="urn:microsoft.com/office/officeart/2018/2/layout/IconVerticalSolidList"/>
    <dgm:cxn modelId="{1D2484DA-E94C-40D8-A058-2DB25DE6A000}" srcId="{C6723F02-DCCB-4D9A-97E6-2E769CCA56E0}" destId="{BFC82538-F529-4967-AD00-EABEC918283A}" srcOrd="0" destOrd="0" parTransId="{D7A82554-A327-4856-A882-A9583641D596}" sibTransId="{78E132B0-CA88-4708-B566-F876227B79A4}"/>
    <dgm:cxn modelId="{0D6C1A1E-B34D-4995-82CF-968DACB48507}" type="presParOf" srcId="{08F9E1AC-FA8D-40A2-9450-B8B2C8705E34}" destId="{11C659A9-7C71-45A8-8C55-96A541FF1720}" srcOrd="0" destOrd="0" presId="urn:microsoft.com/office/officeart/2018/2/layout/IconVerticalSolidList"/>
    <dgm:cxn modelId="{801E3454-A424-4967-90A6-99E775C0F899}" type="presParOf" srcId="{11C659A9-7C71-45A8-8C55-96A541FF1720}" destId="{2F3F2059-A1A1-4DF6-86D0-58E00A9F1797}" srcOrd="0" destOrd="0" presId="urn:microsoft.com/office/officeart/2018/2/layout/IconVerticalSolidList"/>
    <dgm:cxn modelId="{90CC4F0B-90A0-4031-9145-A76CEC92CB56}" type="presParOf" srcId="{11C659A9-7C71-45A8-8C55-96A541FF1720}" destId="{452AAFAC-502D-41B3-966B-E03778930C54}" srcOrd="1" destOrd="0" presId="urn:microsoft.com/office/officeart/2018/2/layout/IconVerticalSolidList"/>
    <dgm:cxn modelId="{CB7510B0-28FF-4350-AFFC-DC1D878EAD48}" type="presParOf" srcId="{11C659A9-7C71-45A8-8C55-96A541FF1720}" destId="{023CCA72-272C-46F4-8781-D29AA045F2A1}" srcOrd="2" destOrd="0" presId="urn:microsoft.com/office/officeart/2018/2/layout/IconVerticalSolidList"/>
    <dgm:cxn modelId="{F34425F3-54E1-420C-AC29-6C5831D7F790}" type="presParOf" srcId="{11C659A9-7C71-45A8-8C55-96A541FF1720}" destId="{2EDD3DE3-A8E2-4ECC-940E-70EA8E49E159}" srcOrd="3" destOrd="0" presId="urn:microsoft.com/office/officeart/2018/2/layout/IconVerticalSolidList"/>
    <dgm:cxn modelId="{06CFE97B-C520-458C-B829-CB7BF8F1782D}" type="presParOf" srcId="{08F9E1AC-FA8D-40A2-9450-B8B2C8705E34}" destId="{16F4B09A-21E2-42AD-BAC2-01F3A3EF46DF}" srcOrd="1" destOrd="0" presId="urn:microsoft.com/office/officeart/2018/2/layout/IconVerticalSolidList"/>
    <dgm:cxn modelId="{0422629B-C535-4E07-9E58-DF542C552635}" type="presParOf" srcId="{08F9E1AC-FA8D-40A2-9450-B8B2C8705E34}" destId="{FAB2A034-B70E-4132-979B-4AC748893DEE}" srcOrd="2" destOrd="0" presId="urn:microsoft.com/office/officeart/2018/2/layout/IconVerticalSolidList"/>
    <dgm:cxn modelId="{0D898554-4CD6-4B27-BA3E-E9AF5F525010}" type="presParOf" srcId="{FAB2A034-B70E-4132-979B-4AC748893DEE}" destId="{556B4952-FB32-4F01-A537-D98812795205}" srcOrd="0" destOrd="0" presId="urn:microsoft.com/office/officeart/2018/2/layout/IconVerticalSolidList"/>
    <dgm:cxn modelId="{E390BDF4-3C5E-405D-BDDB-B2B9F7E68A18}" type="presParOf" srcId="{FAB2A034-B70E-4132-979B-4AC748893DEE}" destId="{F5E9B97B-0A56-4C2D-BD6A-4DBF777B53BB}" srcOrd="1" destOrd="0" presId="urn:microsoft.com/office/officeart/2018/2/layout/IconVerticalSolidList"/>
    <dgm:cxn modelId="{D5B78B17-9DE2-4911-B6AD-0D9026BC43CF}" type="presParOf" srcId="{FAB2A034-B70E-4132-979B-4AC748893DEE}" destId="{E33B454B-F644-4635-BDF3-6F04277E317F}" srcOrd="2" destOrd="0" presId="urn:microsoft.com/office/officeart/2018/2/layout/IconVerticalSolidList"/>
    <dgm:cxn modelId="{7EB32E0A-0FB5-4D58-A86E-A3BC7C23E98B}" type="presParOf" srcId="{FAB2A034-B70E-4132-979B-4AC748893DEE}" destId="{0B4DF4E3-EB9B-4672-8DBA-BE6E54E39F66}" srcOrd="3" destOrd="0" presId="urn:microsoft.com/office/officeart/2018/2/layout/IconVerticalSolidList"/>
    <dgm:cxn modelId="{6B90FD17-EEEF-4860-9FE2-C3340E78DBDD}" type="presParOf" srcId="{08F9E1AC-FA8D-40A2-9450-B8B2C8705E34}" destId="{7E8F7C86-C8F9-494C-977F-B557BE6778D6}" srcOrd="3" destOrd="0" presId="urn:microsoft.com/office/officeart/2018/2/layout/IconVerticalSolidList"/>
    <dgm:cxn modelId="{B8531CB1-CB1B-4BE7-94DC-A22656120B15}" type="presParOf" srcId="{08F9E1AC-FA8D-40A2-9450-B8B2C8705E34}" destId="{82CD0299-46CD-4CB8-AECE-DD18D0F853BC}" srcOrd="4" destOrd="0" presId="urn:microsoft.com/office/officeart/2018/2/layout/IconVerticalSolidList"/>
    <dgm:cxn modelId="{9646F5A7-7345-4812-A26D-69C5EA7759DE}" type="presParOf" srcId="{82CD0299-46CD-4CB8-AECE-DD18D0F853BC}" destId="{157AFF36-6FEA-4FE6-9E48-33F1EB94CA73}" srcOrd="0" destOrd="0" presId="urn:microsoft.com/office/officeart/2018/2/layout/IconVerticalSolidList"/>
    <dgm:cxn modelId="{02825F72-0B7C-4DDD-9D8B-6E4BB5B294BF}" type="presParOf" srcId="{82CD0299-46CD-4CB8-AECE-DD18D0F853BC}" destId="{8F5B6681-FAAD-4EA4-B4A6-E00972D53AC3}" srcOrd="1" destOrd="0" presId="urn:microsoft.com/office/officeart/2018/2/layout/IconVerticalSolidList"/>
    <dgm:cxn modelId="{0BCB16F3-5735-44EA-A35B-3137722661F9}" type="presParOf" srcId="{82CD0299-46CD-4CB8-AECE-DD18D0F853BC}" destId="{1ED163B6-EE5D-4030-87DC-435D796B06E4}" srcOrd="2" destOrd="0" presId="urn:microsoft.com/office/officeart/2018/2/layout/IconVerticalSolidList"/>
    <dgm:cxn modelId="{5B0E4AE2-F462-41E5-A582-92D7B8FA9055}" type="presParOf" srcId="{82CD0299-46CD-4CB8-AECE-DD18D0F853BC}" destId="{FEBA776C-5EB9-46E8-ABAC-D4D87364E56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2A204-3072-4128-8E1D-F2333DE42A4E}">
      <dsp:nvSpPr>
        <dsp:cNvPr id="0" name=""/>
        <dsp:cNvSpPr/>
      </dsp:nvSpPr>
      <dsp:spPr>
        <a:xfrm>
          <a:off x="0" y="984733"/>
          <a:ext cx="6831118" cy="18179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A7BDAE-EA7A-4928-A0C1-C80B5DA1BD25}">
      <dsp:nvSpPr>
        <dsp:cNvPr id="0" name=""/>
        <dsp:cNvSpPr/>
      </dsp:nvSpPr>
      <dsp:spPr>
        <a:xfrm>
          <a:off x="549936" y="1393777"/>
          <a:ext cx="999883" cy="9998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00FA2A-1B3E-499C-B461-D76D98D5528A}">
      <dsp:nvSpPr>
        <dsp:cNvPr id="0" name=""/>
        <dsp:cNvSpPr/>
      </dsp:nvSpPr>
      <dsp:spPr>
        <a:xfrm>
          <a:off x="2099755" y="984733"/>
          <a:ext cx="4731362" cy="1817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402" tIns="192402" rIns="192402" bIns="192402" numCol="1" spcCol="1270" anchor="ctr" anchorCtr="0">
          <a:noAutofit/>
        </a:bodyPr>
        <a:lstStyle/>
        <a:p>
          <a:pPr marL="0" lvl="0" indent="0" algn="l" defTabSz="1111250">
            <a:lnSpc>
              <a:spcPct val="90000"/>
            </a:lnSpc>
            <a:spcBef>
              <a:spcPct val="0"/>
            </a:spcBef>
            <a:spcAft>
              <a:spcPct val="35000"/>
            </a:spcAft>
            <a:buNone/>
          </a:pPr>
          <a:r>
            <a:rPr lang="en-US" sz="2500" kern="1200"/>
            <a:t>analysis of the accuracy of the mainstream CGM brands such as Dexcom, Freestyle Libre. </a:t>
          </a:r>
        </a:p>
      </dsp:txBody>
      <dsp:txXfrm>
        <a:off x="2099755" y="984733"/>
        <a:ext cx="4731362" cy="1817970"/>
      </dsp:txXfrm>
    </dsp:sp>
    <dsp:sp modelId="{7F770BCD-57C4-414B-B8CD-CB85F4B09308}">
      <dsp:nvSpPr>
        <dsp:cNvPr id="0" name=""/>
        <dsp:cNvSpPr/>
      </dsp:nvSpPr>
      <dsp:spPr>
        <a:xfrm>
          <a:off x="0" y="3257196"/>
          <a:ext cx="6831118" cy="18179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F382BD-8E12-484D-BD46-685EB0482D1B}">
      <dsp:nvSpPr>
        <dsp:cNvPr id="0" name=""/>
        <dsp:cNvSpPr/>
      </dsp:nvSpPr>
      <dsp:spPr>
        <a:xfrm>
          <a:off x="549936" y="3666240"/>
          <a:ext cx="999883" cy="9998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300B37-8D05-4A21-B051-3A1A9BC5CE10}">
      <dsp:nvSpPr>
        <dsp:cNvPr id="0" name=""/>
        <dsp:cNvSpPr/>
      </dsp:nvSpPr>
      <dsp:spPr>
        <a:xfrm>
          <a:off x="2099755" y="3257196"/>
          <a:ext cx="4731362" cy="1817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402" tIns="192402" rIns="192402" bIns="192402" numCol="1" spcCol="1270" anchor="ctr" anchorCtr="0">
          <a:noAutofit/>
        </a:bodyPr>
        <a:lstStyle/>
        <a:p>
          <a:pPr marL="0" lvl="0" indent="0" algn="l" defTabSz="1111250">
            <a:lnSpc>
              <a:spcPct val="90000"/>
            </a:lnSpc>
            <a:spcBef>
              <a:spcPct val="0"/>
            </a:spcBef>
            <a:spcAft>
              <a:spcPct val="35000"/>
            </a:spcAft>
            <a:buNone/>
          </a:pPr>
          <a:r>
            <a:rPr lang="en-US" sz="2500" kern="1200"/>
            <a:t>Use MARD of each brands to do the analysis</a:t>
          </a:r>
        </a:p>
      </dsp:txBody>
      <dsp:txXfrm>
        <a:off x="2099755" y="3257196"/>
        <a:ext cx="4731362" cy="18179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280CB4-8395-4819-B4AD-D159C51BDBA1}">
      <dsp:nvSpPr>
        <dsp:cNvPr id="0" name=""/>
        <dsp:cNvSpPr/>
      </dsp:nvSpPr>
      <dsp:spPr>
        <a:xfrm>
          <a:off x="139471" y="1219063"/>
          <a:ext cx="903921" cy="90392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0C8F6C-8409-4B61-86EA-9854ACC45139}">
      <dsp:nvSpPr>
        <dsp:cNvPr id="0" name=""/>
        <dsp:cNvSpPr/>
      </dsp:nvSpPr>
      <dsp:spPr>
        <a:xfrm>
          <a:off x="329295" y="1408886"/>
          <a:ext cx="524274" cy="5242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027FC0-14DA-4354-A178-44B07900E3DC}">
      <dsp:nvSpPr>
        <dsp:cNvPr id="0" name=""/>
        <dsp:cNvSpPr/>
      </dsp:nvSpPr>
      <dsp:spPr>
        <a:xfrm>
          <a:off x="1237090" y="1219063"/>
          <a:ext cx="2130671" cy="903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There is not much analysis that I could do with MARD values other than comparing it to the other brands. </a:t>
          </a:r>
        </a:p>
      </dsp:txBody>
      <dsp:txXfrm>
        <a:off x="1237090" y="1219063"/>
        <a:ext cx="2130671" cy="903921"/>
      </dsp:txXfrm>
    </dsp:sp>
    <dsp:sp modelId="{1104A9D3-84D9-43D2-9FF1-D6132C30FF12}">
      <dsp:nvSpPr>
        <dsp:cNvPr id="0" name=""/>
        <dsp:cNvSpPr/>
      </dsp:nvSpPr>
      <dsp:spPr>
        <a:xfrm>
          <a:off x="3739014" y="1219063"/>
          <a:ext cx="903921" cy="90392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976257-09C0-4B57-B07B-1F15FD7ED22D}">
      <dsp:nvSpPr>
        <dsp:cNvPr id="0" name=""/>
        <dsp:cNvSpPr/>
      </dsp:nvSpPr>
      <dsp:spPr>
        <a:xfrm>
          <a:off x="3928838" y="1408886"/>
          <a:ext cx="524274" cy="5242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E37DA5-4456-45F2-B26E-7076174FA305}">
      <dsp:nvSpPr>
        <dsp:cNvPr id="0" name=""/>
        <dsp:cNvSpPr/>
      </dsp:nvSpPr>
      <dsp:spPr>
        <a:xfrm>
          <a:off x="4836633" y="1219063"/>
          <a:ext cx="2130671" cy="903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MARD values are only used for a quick comparison of the approximate accuracy </a:t>
          </a:r>
          <a:r>
            <a:rPr lang="en-US" sz="1100" kern="1200">
              <a:latin typeface="Posterama"/>
            </a:rPr>
            <a:t>and will not give any meaningful information as</a:t>
          </a:r>
          <a:r>
            <a:rPr lang="en-US" sz="1100" kern="1200"/>
            <a:t> mentioned by L. Heinemann et. Al [1]</a:t>
          </a:r>
        </a:p>
      </dsp:txBody>
      <dsp:txXfrm>
        <a:off x="4836633" y="1219063"/>
        <a:ext cx="2130671" cy="903921"/>
      </dsp:txXfrm>
    </dsp:sp>
    <dsp:sp modelId="{2EE8447B-6345-4A55-BD29-EEADE220AAF5}">
      <dsp:nvSpPr>
        <dsp:cNvPr id="0" name=""/>
        <dsp:cNvSpPr/>
      </dsp:nvSpPr>
      <dsp:spPr>
        <a:xfrm>
          <a:off x="7338558" y="1219063"/>
          <a:ext cx="903921" cy="90392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88C4CE-419F-4493-9EBA-05258EC00E84}">
      <dsp:nvSpPr>
        <dsp:cNvPr id="0" name=""/>
        <dsp:cNvSpPr/>
      </dsp:nvSpPr>
      <dsp:spPr>
        <a:xfrm>
          <a:off x="7528381" y="1408886"/>
          <a:ext cx="524274" cy="5242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62C399-233B-4F8A-8705-9BFC0A87FDD1}">
      <dsp:nvSpPr>
        <dsp:cNvPr id="0" name=""/>
        <dsp:cNvSpPr/>
      </dsp:nvSpPr>
      <dsp:spPr>
        <a:xfrm>
          <a:off x="8436176" y="1219063"/>
          <a:ext cx="2130671" cy="903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latin typeface="Posterama"/>
            </a:rPr>
            <a:t>Companies and research papers will not provide raw data because they are confidential to the patients. </a:t>
          </a:r>
        </a:p>
      </dsp:txBody>
      <dsp:txXfrm>
        <a:off x="8436176" y="1219063"/>
        <a:ext cx="2130671" cy="9039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95EB38-ED1F-41D2-B580-33299BADBCEF}">
      <dsp:nvSpPr>
        <dsp:cNvPr id="0" name=""/>
        <dsp:cNvSpPr/>
      </dsp:nvSpPr>
      <dsp:spPr>
        <a:xfrm>
          <a:off x="0" y="739"/>
          <a:ext cx="6831118" cy="17309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CC4C2F-7947-4657-AB53-DC7CB6A8A660}">
      <dsp:nvSpPr>
        <dsp:cNvPr id="0" name=""/>
        <dsp:cNvSpPr/>
      </dsp:nvSpPr>
      <dsp:spPr>
        <a:xfrm>
          <a:off x="523620" y="390209"/>
          <a:ext cx="952037" cy="952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EEE7CC-6A4B-4FB3-AFD2-BA5149AB8349}">
      <dsp:nvSpPr>
        <dsp:cNvPr id="0" name=""/>
        <dsp:cNvSpPr/>
      </dsp:nvSpPr>
      <dsp:spPr>
        <a:xfrm>
          <a:off x="1999279" y="739"/>
          <a:ext cx="4831838" cy="1730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195" tIns="183195" rIns="183195" bIns="183195" numCol="1" spcCol="1270" anchor="ctr" anchorCtr="0">
          <a:noAutofit/>
        </a:bodyPr>
        <a:lstStyle/>
        <a:p>
          <a:pPr marL="0" lvl="0" indent="0" algn="l" defTabSz="844550">
            <a:lnSpc>
              <a:spcPct val="90000"/>
            </a:lnSpc>
            <a:spcBef>
              <a:spcPct val="0"/>
            </a:spcBef>
            <a:spcAft>
              <a:spcPct val="35000"/>
            </a:spcAft>
            <a:buNone/>
          </a:pPr>
          <a:r>
            <a:rPr lang="en-US" sz="1900" kern="1200"/>
            <a:t>Find and compare the difference between the blood glucose over time of diabetic and non-diabetic person using various tests</a:t>
          </a:r>
        </a:p>
      </dsp:txBody>
      <dsp:txXfrm>
        <a:off x="1999279" y="739"/>
        <a:ext cx="4831838" cy="1730977"/>
      </dsp:txXfrm>
    </dsp:sp>
    <dsp:sp modelId="{2EB831A5-C5E7-4BE5-BDA9-AAD74A4ED275}">
      <dsp:nvSpPr>
        <dsp:cNvPr id="0" name=""/>
        <dsp:cNvSpPr/>
      </dsp:nvSpPr>
      <dsp:spPr>
        <a:xfrm>
          <a:off x="0" y="2164461"/>
          <a:ext cx="6831118" cy="17309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6D33D9-A901-41FA-9773-EB0D82C223DB}">
      <dsp:nvSpPr>
        <dsp:cNvPr id="0" name=""/>
        <dsp:cNvSpPr/>
      </dsp:nvSpPr>
      <dsp:spPr>
        <a:xfrm>
          <a:off x="523620" y="2553931"/>
          <a:ext cx="952037" cy="95203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7F5D12-4B06-4A6F-BB5F-AB8E95FDAFD3}">
      <dsp:nvSpPr>
        <dsp:cNvPr id="0" name=""/>
        <dsp:cNvSpPr/>
      </dsp:nvSpPr>
      <dsp:spPr>
        <a:xfrm>
          <a:off x="1999279" y="2164461"/>
          <a:ext cx="4831838" cy="1730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195" tIns="183195" rIns="183195" bIns="183195" numCol="1" spcCol="1270" anchor="ctr" anchorCtr="0">
          <a:noAutofit/>
        </a:bodyPr>
        <a:lstStyle/>
        <a:p>
          <a:pPr marL="0" lvl="0" indent="0" algn="l" defTabSz="844550">
            <a:lnSpc>
              <a:spcPct val="90000"/>
            </a:lnSpc>
            <a:spcBef>
              <a:spcPct val="0"/>
            </a:spcBef>
            <a:spcAft>
              <a:spcPct val="35000"/>
            </a:spcAft>
            <a:buNone/>
          </a:pPr>
          <a:r>
            <a:rPr lang="en-US" sz="1900" kern="1200"/>
            <a:t>main hypothesis: there is a significant amount of different between the blood glucose level of people with diabetes and without. </a:t>
          </a:r>
        </a:p>
      </dsp:txBody>
      <dsp:txXfrm>
        <a:off x="1999279" y="2164461"/>
        <a:ext cx="4831838" cy="1730977"/>
      </dsp:txXfrm>
    </dsp:sp>
    <dsp:sp modelId="{150D1435-B7E9-435F-8AC2-3CFD1B0F21E1}">
      <dsp:nvSpPr>
        <dsp:cNvPr id="0" name=""/>
        <dsp:cNvSpPr/>
      </dsp:nvSpPr>
      <dsp:spPr>
        <a:xfrm>
          <a:off x="0" y="4328183"/>
          <a:ext cx="6831118" cy="17309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38E2C9-FAB9-49DE-BDD8-BEED48EF6B2B}">
      <dsp:nvSpPr>
        <dsp:cNvPr id="0" name=""/>
        <dsp:cNvSpPr/>
      </dsp:nvSpPr>
      <dsp:spPr>
        <a:xfrm>
          <a:off x="523620" y="4717653"/>
          <a:ext cx="952037" cy="95203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2477AD-40DB-40D5-9F03-5DC322EB0D47}">
      <dsp:nvSpPr>
        <dsp:cNvPr id="0" name=""/>
        <dsp:cNvSpPr/>
      </dsp:nvSpPr>
      <dsp:spPr>
        <a:xfrm>
          <a:off x="1999279" y="4328183"/>
          <a:ext cx="4831838" cy="1730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195" tIns="183195" rIns="183195" bIns="183195" numCol="1" spcCol="1270" anchor="ctr" anchorCtr="0">
          <a:noAutofit/>
        </a:bodyPr>
        <a:lstStyle/>
        <a:p>
          <a:pPr marL="0" lvl="0" indent="0" algn="l" defTabSz="844550">
            <a:lnSpc>
              <a:spcPct val="90000"/>
            </a:lnSpc>
            <a:spcBef>
              <a:spcPct val="0"/>
            </a:spcBef>
            <a:spcAft>
              <a:spcPct val="35000"/>
            </a:spcAft>
            <a:buNone/>
          </a:pPr>
          <a:r>
            <a:rPr lang="en-US" sz="1900" kern="1200"/>
            <a:t>Goal: to find the possible key difference between diabetic and non-diabetic patients that could be used as a hint to predict whether someone has diabetes or not.</a:t>
          </a:r>
        </a:p>
      </dsp:txBody>
      <dsp:txXfrm>
        <a:off x="1999279" y="4328183"/>
        <a:ext cx="4831838" cy="17309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64455-DBDF-49E2-BEE7-CB626E51999F}">
      <dsp:nvSpPr>
        <dsp:cNvPr id="0" name=""/>
        <dsp:cNvSpPr/>
      </dsp:nvSpPr>
      <dsp:spPr>
        <a:xfrm>
          <a:off x="0" y="1001647"/>
          <a:ext cx="7812562" cy="18491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06847A-41A5-4450-ABB9-104492D657D3}">
      <dsp:nvSpPr>
        <dsp:cNvPr id="0" name=""/>
        <dsp:cNvSpPr/>
      </dsp:nvSpPr>
      <dsp:spPr>
        <a:xfrm>
          <a:off x="559381" y="1417716"/>
          <a:ext cx="1017057" cy="10170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4A19E7-1985-4951-A384-62AF5C1817BA}">
      <dsp:nvSpPr>
        <dsp:cNvPr id="0" name=""/>
        <dsp:cNvSpPr/>
      </dsp:nvSpPr>
      <dsp:spPr>
        <a:xfrm>
          <a:off x="2135821" y="1001647"/>
          <a:ext cx="5676740" cy="1849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5707" tIns="195707" rIns="195707" bIns="195707" numCol="1" spcCol="1270" anchor="ctr" anchorCtr="0">
          <a:noAutofit/>
        </a:bodyPr>
        <a:lstStyle/>
        <a:p>
          <a:pPr marL="0" lvl="0" indent="0" algn="l" defTabSz="977900">
            <a:lnSpc>
              <a:spcPct val="90000"/>
            </a:lnSpc>
            <a:spcBef>
              <a:spcPct val="0"/>
            </a:spcBef>
            <a:spcAft>
              <a:spcPct val="35000"/>
            </a:spcAft>
            <a:buNone/>
          </a:pPr>
          <a:r>
            <a:rPr lang="en-US" sz="2200" kern="1200" dirty="0"/>
            <a:t>The mean BG data overtime of diabetic patients were calculated and used as a representation of BG overtime of diabetic patients</a:t>
          </a:r>
          <a:r>
            <a:rPr lang="en-US" sz="2200" kern="1200" dirty="0">
              <a:latin typeface="Posterama"/>
            </a:rPr>
            <a:t>.</a:t>
          </a:r>
          <a:endParaRPr lang="en-US" sz="2200" kern="1200" dirty="0"/>
        </a:p>
      </dsp:txBody>
      <dsp:txXfrm>
        <a:off x="2135821" y="1001647"/>
        <a:ext cx="5676740" cy="1849195"/>
      </dsp:txXfrm>
    </dsp:sp>
    <dsp:sp modelId="{21ECA228-AA04-49D1-B266-A141B1C15CD0}">
      <dsp:nvSpPr>
        <dsp:cNvPr id="0" name=""/>
        <dsp:cNvSpPr/>
      </dsp:nvSpPr>
      <dsp:spPr>
        <a:xfrm>
          <a:off x="0" y="3313142"/>
          <a:ext cx="7812562" cy="18491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73907B-6591-4B57-AC48-145B1C4F815E}">
      <dsp:nvSpPr>
        <dsp:cNvPr id="0" name=""/>
        <dsp:cNvSpPr/>
      </dsp:nvSpPr>
      <dsp:spPr>
        <a:xfrm>
          <a:off x="559381" y="3729211"/>
          <a:ext cx="1017057" cy="10170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368EFC-9196-4AE2-8266-9FBC3EF91C95}">
      <dsp:nvSpPr>
        <dsp:cNvPr id="0" name=""/>
        <dsp:cNvSpPr/>
      </dsp:nvSpPr>
      <dsp:spPr>
        <a:xfrm>
          <a:off x="2135821" y="3313142"/>
          <a:ext cx="5676740" cy="1849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5707" tIns="195707" rIns="195707" bIns="195707" numCol="1" spcCol="1270" anchor="ctr" anchorCtr="0">
          <a:noAutofit/>
        </a:bodyPr>
        <a:lstStyle/>
        <a:p>
          <a:pPr marL="0" lvl="0" indent="0" algn="l" defTabSz="977900" rtl="0">
            <a:lnSpc>
              <a:spcPct val="90000"/>
            </a:lnSpc>
            <a:spcBef>
              <a:spcPct val="0"/>
            </a:spcBef>
            <a:spcAft>
              <a:spcPct val="35000"/>
            </a:spcAft>
            <a:buNone/>
          </a:pPr>
          <a:r>
            <a:rPr lang="en-US" sz="2200" kern="1200" dirty="0"/>
            <a:t>The mean BG data overtime of non-diabetic patients were also calculated and used as a representation of BG overtime of</a:t>
          </a:r>
          <a:r>
            <a:rPr lang="en-US" sz="2200" kern="1200" dirty="0">
              <a:latin typeface="Posterama"/>
            </a:rPr>
            <a:t> non-diabetic</a:t>
          </a:r>
          <a:r>
            <a:rPr lang="en-US" sz="2200" kern="1200" dirty="0"/>
            <a:t> patients</a:t>
          </a:r>
          <a:r>
            <a:rPr lang="en-US" sz="2200" kern="1200" dirty="0">
              <a:latin typeface="Posterama"/>
            </a:rPr>
            <a:t>.</a:t>
          </a:r>
          <a:endParaRPr lang="en-US" sz="2200" kern="1200" dirty="0"/>
        </a:p>
      </dsp:txBody>
      <dsp:txXfrm>
        <a:off x="2135821" y="3313142"/>
        <a:ext cx="5676740" cy="18491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3F2059-A1A1-4DF6-86D0-58E00A9F1797}">
      <dsp:nvSpPr>
        <dsp:cNvPr id="0" name=""/>
        <dsp:cNvSpPr/>
      </dsp:nvSpPr>
      <dsp:spPr>
        <a:xfrm>
          <a:off x="0" y="752"/>
          <a:ext cx="7812562" cy="17607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2AAFAC-502D-41B3-966B-E03778930C54}">
      <dsp:nvSpPr>
        <dsp:cNvPr id="0" name=""/>
        <dsp:cNvSpPr/>
      </dsp:nvSpPr>
      <dsp:spPr>
        <a:xfrm>
          <a:off x="532614" y="396911"/>
          <a:ext cx="968389" cy="9683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DD3DE3-A8E2-4ECC-940E-70EA8E49E159}">
      <dsp:nvSpPr>
        <dsp:cNvPr id="0" name=""/>
        <dsp:cNvSpPr/>
      </dsp:nvSpPr>
      <dsp:spPr>
        <a:xfrm>
          <a:off x="2033618" y="752"/>
          <a:ext cx="5778943" cy="1760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342" tIns="186342" rIns="186342" bIns="186342" numCol="1" spcCol="1270" anchor="ctr" anchorCtr="0">
          <a:noAutofit/>
        </a:bodyPr>
        <a:lstStyle/>
        <a:p>
          <a:pPr marL="0" lvl="0" indent="0" algn="l" defTabSz="666750">
            <a:lnSpc>
              <a:spcPct val="90000"/>
            </a:lnSpc>
            <a:spcBef>
              <a:spcPct val="0"/>
            </a:spcBef>
            <a:spcAft>
              <a:spcPct val="35000"/>
            </a:spcAft>
            <a:buNone/>
          </a:pPr>
          <a:r>
            <a:rPr lang="en-US" sz="1500" kern="1200"/>
            <a:t>The spike in the BG level of the patients with diabetes after consuming is much higher compared to those with no diabetes </a:t>
          </a:r>
        </a:p>
      </dsp:txBody>
      <dsp:txXfrm>
        <a:off x="2033618" y="752"/>
        <a:ext cx="5778943" cy="1760708"/>
      </dsp:txXfrm>
    </dsp:sp>
    <dsp:sp modelId="{556B4952-FB32-4F01-A537-D98812795205}">
      <dsp:nvSpPr>
        <dsp:cNvPr id="0" name=""/>
        <dsp:cNvSpPr/>
      </dsp:nvSpPr>
      <dsp:spPr>
        <a:xfrm>
          <a:off x="0" y="2201638"/>
          <a:ext cx="7812562" cy="17607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E9B97B-0A56-4C2D-BD6A-4DBF777B53BB}">
      <dsp:nvSpPr>
        <dsp:cNvPr id="0" name=""/>
        <dsp:cNvSpPr/>
      </dsp:nvSpPr>
      <dsp:spPr>
        <a:xfrm>
          <a:off x="532614" y="2597798"/>
          <a:ext cx="968389" cy="9683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4DF4E3-EB9B-4672-8DBA-BE6E54E39F66}">
      <dsp:nvSpPr>
        <dsp:cNvPr id="0" name=""/>
        <dsp:cNvSpPr/>
      </dsp:nvSpPr>
      <dsp:spPr>
        <a:xfrm>
          <a:off x="2033618" y="2201638"/>
          <a:ext cx="5778943" cy="1760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342" tIns="186342" rIns="186342" bIns="186342" numCol="1" spcCol="1270" anchor="ctr" anchorCtr="0">
          <a:noAutofit/>
        </a:bodyPr>
        <a:lstStyle/>
        <a:p>
          <a:pPr marL="0" lvl="0" indent="0" algn="l" defTabSz="666750">
            <a:lnSpc>
              <a:spcPct val="90000"/>
            </a:lnSpc>
            <a:spcBef>
              <a:spcPct val="0"/>
            </a:spcBef>
            <a:spcAft>
              <a:spcPct val="35000"/>
            </a:spcAft>
            <a:buNone/>
          </a:pPr>
          <a:r>
            <a:rPr lang="en-US" sz="1500" kern="1200"/>
            <a:t>This could be one of the signals to look out for when trying to diagnose whether someone has diabetes or not. However, looking at the peak and the steepness of the climb will not be sufficient for diagnosis, and many more tests will be needed. Other factors such as other health complications could also affect the BG level so this analysis must be taken with caution.  </a:t>
          </a:r>
        </a:p>
      </dsp:txBody>
      <dsp:txXfrm>
        <a:off x="2033618" y="2201638"/>
        <a:ext cx="5778943" cy="1760708"/>
      </dsp:txXfrm>
    </dsp:sp>
    <dsp:sp modelId="{157AFF36-6FEA-4FE6-9E48-33F1EB94CA73}">
      <dsp:nvSpPr>
        <dsp:cNvPr id="0" name=""/>
        <dsp:cNvSpPr/>
      </dsp:nvSpPr>
      <dsp:spPr>
        <a:xfrm>
          <a:off x="0" y="4402524"/>
          <a:ext cx="7812562" cy="17607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5B6681-FAAD-4EA4-B4A6-E00972D53AC3}">
      <dsp:nvSpPr>
        <dsp:cNvPr id="0" name=""/>
        <dsp:cNvSpPr/>
      </dsp:nvSpPr>
      <dsp:spPr>
        <a:xfrm>
          <a:off x="532614" y="4798684"/>
          <a:ext cx="968389" cy="9683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BA776C-5EB9-46E8-ABAC-D4D87364E562}">
      <dsp:nvSpPr>
        <dsp:cNvPr id="0" name=""/>
        <dsp:cNvSpPr/>
      </dsp:nvSpPr>
      <dsp:spPr>
        <a:xfrm>
          <a:off x="2033618" y="4402524"/>
          <a:ext cx="5778943" cy="1760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342" tIns="186342" rIns="186342" bIns="186342" numCol="1" spcCol="1270" anchor="ctr" anchorCtr="0">
          <a:noAutofit/>
        </a:bodyPr>
        <a:lstStyle/>
        <a:p>
          <a:pPr marL="0" lvl="0" indent="0" algn="l" defTabSz="666750">
            <a:lnSpc>
              <a:spcPct val="90000"/>
            </a:lnSpc>
            <a:spcBef>
              <a:spcPct val="0"/>
            </a:spcBef>
            <a:spcAft>
              <a:spcPct val="35000"/>
            </a:spcAft>
            <a:buNone/>
          </a:pPr>
          <a:r>
            <a:rPr lang="en-US" sz="1500" kern="1200"/>
            <a:t>The graph also shows the basal BG level to be different between patients with diabetes and no diabetes, which could be another sign that corelates with diabetes.</a:t>
          </a:r>
        </a:p>
      </dsp:txBody>
      <dsp:txXfrm>
        <a:off x="2033618" y="4402524"/>
        <a:ext cx="5778943" cy="176070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12/9/2023</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336045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12/9/2023</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108217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12/9/2023</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936409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12/9/2023</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957325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12/9/2023</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617654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12/9/2023</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44020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12/9/2023</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874198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12/9/2023</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565911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12/9/2023</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786219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12/9/2023</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45627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12/9/2023</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090708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12/9/2023</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2482616040"/>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cdc.gov/diabetes/basics/getting-tested.html" TargetMode="External"/><Relationship Id="rId2" Type="http://schemas.openxmlformats.org/officeDocument/2006/relationships/hyperlink" Target="https://doi.org/10.1177/193229681985567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4" name="Picture 3">
            <a:extLst>
              <a:ext uri="{FF2B5EF4-FFF2-40B4-BE49-F238E27FC236}">
                <a16:creationId xmlns:a16="http://schemas.microsoft.com/office/drawing/2014/main" id="{E0CE98F3-3B38-587A-1FC7-3B2F1B185719}"/>
              </a:ext>
            </a:extLst>
          </p:cNvPr>
          <p:cNvPicPr>
            <a:picLocks noChangeAspect="1"/>
          </p:cNvPicPr>
          <p:nvPr/>
        </p:nvPicPr>
        <p:blipFill rotWithShape="1">
          <a:blip r:embed="rId2">
            <a:alphaModFix amt="30000"/>
          </a:blip>
          <a:srcRect l="2277" r="8853" b="-4"/>
          <a:stretch/>
        </p:blipFill>
        <p:spPr>
          <a:xfrm>
            <a:off x="20" y="10"/>
            <a:ext cx="12188932" cy="6857990"/>
          </a:xfrm>
          <a:prstGeom prst="rect">
            <a:avLst/>
          </a:prstGeom>
        </p:spPr>
      </p:pic>
      <p:grpSp>
        <p:nvGrpSpPr>
          <p:cNvPr id="13" name="Group 12">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8EDA927-AEC2-9E81-3E2B-53E896F7A680}"/>
              </a:ext>
            </a:extLst>
          </p:cNvPr>
          <p:cNvSpPr>
            <a:spLocks noGrp="1"/>
          </p:cNvSpPr>
          <p:nvPr>
            <p:ph type="ctrTitle"/>
          </p:nvPr>
        </p:nvSpPr>
        <p:spPr>
          <a:xfrm>
            <a:off x="2186949" y="3522133"/>
            <a:ext cx="7974719" cy="2288382"/>
          </a:xfrm>
        </p:spPr>
        <p:txBody>
          <a:bodyPr anchor="t">
            <a:normAutofit/>
          </a:bodyPr>
          <a:lstStyle/>
          <a:p>
            <a:pPr>
              <a:lnSpc>
                <a:spcPct val="110000"/>
              </a:lnSpc>
              <a:spcBef>
                <a:spcPts val="1000"/>
              </a:spcBef>
            </a:pPr>
            <a:r>
              <a:rPr lang="en-US" sz="2400" dirty="0" err="1">
                <a:solidFill>
                  <a:schemeClr val="tx2"/>
                </a:solidFill>
                <a:latin typeface="Segoe UI"/>
                <a:cs typeface="Segoe UI"/>
              </a:rPr>
              <a:t>Opeg</a:t>
            </a:r>
            <a:r>
              <a:rPr lang="en-US" sz="2400" dirty="0">
                <a:solidFill>
                  <a:schemeClr val="tx2"/>
                </a:solidFill>
                <a:latin typeface="Segoe UI"/>
                <a:cs typeface="Segoe UI"/>
              </a:rPr>
              <a:t> Sri-</a:t>
            </a:r>
            <a:r>
              <a:rPr lang="en-US" sz="2400" dirty="0" err="1">
                <a:solidFill>
                  <a:schemeClr val="tx2"/>
                </a:solidFill>
                <a:latin typeface="Segoe UI"/>
                <a:cs typeface="Segoe UI"/>
              </a:rPr>
              <a:t>uthaisiriwong</a:t>
            </a:r>
          </a:p>
          <a:p>
            <a:pPr>
              <a:lnSpc>
                <a:spcPct val="110000"/>
              </a:lnSpc>
              <a:spcBef>
                <a:spcPts val="1000"/>
              </a:spcBef>
            </a:pPr>
            <a:r>
              <a:rPr lang="en-US" sz="2400" dirty="0">
                <a:solidFill>
                  <a:schemeClr val="tx2"/>
                </a:solidFill>
                <a:latin typeface="Segoe UI"/>
                <a:cs typeface="Segoe UI"/>
              </a:rPr>
              <a:t>2465232</a:t>
            </a:r>
          </a:p>
          <a:p>
            <a:endParaRPr lang="en-US" dirty="0">
              <a:solidFill>
                <a:schemeClr val="tx2"/>
              </a:solidFill>
              <a:cs typeface="Calibri Light"/>
            </a:endParaRPr>
          </a:p>
        </p:txBody>
      </p:sp>
      <p:sp>
        <p:nvSpPr>
          <p:cNvPr id="3" name="Subtitle 2">
            <a:extLst>
              <a:ext uri="{FF2B5EF4-FFF2-40B4-BE49-F238E27FC236}">
                <a16:creationId xmlns:a16="http://schemas.microsoft.com/office/drawing/2014/main" id="{28AF04D3-07C5-2694-1462-26E793FA395C}"/>
              </a:ext>
            </a:extLst>
          </p:cNvPr>
          <p:cNvSpPr>
            <a:spLocks noGrp="1"/>
          </p:cNvSpPr>
          <p:nvPr>
            <p:ph type="subTitle" idx="1"/>
          </p:nvPr>
        </p:nvSpPr>
        <p:spPr>
          <a:xfrm>
            <a:off x="2186949" y="725465"/>
            <a:ext cx="7974719" cy="2796668"/>
          </a:xfrm>
        </p:spPr>
        <p:txBody>
          <a:bodyPr vert="horz" lIns="91440" tIns="45720" rIns="91440" bIns="45720" rtlCol="0" anchor="b">
            <a:normAutofit/>
          </a:bodyPr>
          <a:lstStyle/>
          <a:p>
            <a:r>
              <a:rPr lang="en-US" sz="5400" dirty="0">
                <a:solidFill>
                  <a:schemeClr val="tx2"/>
                </a:solidFill>
                <a:ea typeface="+mn-lt"/>
                <a:cs typeface="+mn-lt"/>
              </a:rPr>
              <a:t>BE31003 coursework</a:t>
            </a:r>
            <a:endParaRPr lang="en-US" dirty="0"/>
          </a:p>
        </p:txBody>
      </p:sp>
      <p:sp>
        <p:nvSpPr>
          <p:cNvPr id="44" name="Right Triangle 43">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3CDAD724-AF32-45EC-B0B9-360C73C9D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 name="Straight Connector 15">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417E64B-86AE-D9B0-5AC7-7CFFA3D2612C}"/>
              </a:ext>
            </a:extLst>
          </p:cNvPr>
          <p:cNvSpPr>
            <a:spLocks noGrp="1"/>
          </p:cNvSpPr>
          <p:nvPr>
            <p:ph type="title"/>
          </p:nvPr>
        </p:nvSpPr>
        <p:spPr>
          <a:xfrm>
            <a:off x="457200" y="720772"/>
            <a:ext cx="3718767" cy="5531079"/>
          </a:xfrm>
        </p:spPr>
        <p:txBody>
          <a:bodyPr>
            <a:normAutofit/>
          </a:bodyPr>
          <a:lstStyle/>
          <a:p>
            <a:r>
              <a:rPr lang="en-US">
                <a:solidFill>
                  <a:schemeClr val="tx2">
                    <a:alpha val="80000"/>
                  </a:schemeClr>
                </a:solidFill>
                <a:cs typeface="Posterama"/>
              </a:rPr>
              <a:t>Result analysis </a:t>
            </a:r>
            <a:endParaRPr lang="en-US">
              <a:solidFill>
                <a:schemeClr val="tx2">
                  <a:alpha val="80000"/>
                </a:schemeClr>
              </a:solidFill>
            </a:endParaRPr>
          </a:p>
        </p:txBody>
      </p:sp>
      <p:sp>
        <p:nvSpPr>
          <p:cNvPr id="46" name="Rectangle 45">
            <a:extLst>
              <a:ext uri="{FF2B5EF4-FFF2-40B4-BE49-F238E27FC236}">
                <a16:creationId xmlns:a16="http://schemas.microsoft.com/office/drawing/2014/main" id="{BA4D4000-2689-4306-BBA6-BF744AB5F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6893" y="191033"/>
            <a:ext cx="7763540" cy="60655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5" name="Content Placeholder 2">
            <a:extLst>
              <a:ext uri="{FF2B5EF4-FFF2-40B4-BE49-F238E27FC236}">
                <a16:creationId xmlns:a16="http://schemas.microsoft.com/office/drawing/2014/main" id="{55D1469A-D001-0F0E-218C-B3720CDC67B1}"/>
              </a:ext>
            </a:extLst>
          </p:cNvPr>
          <p:cNvGraphicFramePr>
            <a:graphicFrameLocks noGrp="1"/>
          </p:cNvGraphicFramePr>
          <p:nvPr>
            <p:ph idx="1"/>
            <p:extLst>
              <p:ext uri="{D42A27DB-BD31-4B8C-83A1-F6EECF244321}">
                <p14:modId xmlns:p14="http://schemas.microsoft.com/office/powerpoint/2010/main" val="666240287"/>
              </p:ext>
            </p:extLst>
          </p:nvPr>
        </p:nvGraphicFramePr>
        <p:xfrm>
          <a:off x="4184068" y="152400"/>
          <a:ext cx="7812562" cy="6163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9746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9" name="Rectangle 68">
            <a:extLst>
              <a:ext uri="{FF2B5EF4-FFF2-40B4-BE49-F238E27FC236}">
                <a16:creationId xmlns:a16="http://schemas.microsoft.com/office/drawing/2014/main" id="{90B4ACB0-2B52-48C2-9BC9-553BE7356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1" name="Right Triangle 70">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96085"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74" name="Straight Connector 7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7C308E6-A9FF-E69F-CA83-CAD61A703004}"/>
              </a:ext>
            </a:extLst>
          </p:cNvPr>
          <p:cNvSpPr>
            <a:spLocks noGrp="1"/>
          </p:cNvSpPr>
          <p:nvPr>
            <p:ph type="title"/>
          </p:nvPr>
        </p:nvSpPr>
        <p:spPr>
          <a:xfrm>
            <a:off x="457200" y="728907"/>
            <a:ext cx="4952999" cy="2244176"/>
          </a:xfrm>
        </p:spPr>
        <p:txBody>
          <a:bodyPr>
            <a:normAutofit/>
          </a:bodyPr>
          <a:lstStyle/>
          <a:p>
            <a:r>
              <a:rPr lang="en-US">
                <a:solidFill>
                  <a:schemeClr val="tx2"/>
                </a:solidFill>
                <a:cs typeface="Posterama"/>
              </a:rPr>
              <a:t>Conclusion </a:t>
            </a:r>
            <a:endParaRPr lang="en-US">
              <a:solidFill>
                <a:schemeClr val="tx2"/>
              </a:solidFill>
            </a:endParaRPr>
          </a:p>
        </p:txBody>
      </p:sp>
      <p:sp>
        <p:nvSpPr>
          <p:cNvPr id="3" name="Content Placeholder 2">
            <a:extLst>
              <a:ext uri="{FF2B5EF4-FFF2-40B4-BE49-F238E27FC236}">
                <a16:creationId xmlns:a16="http://schemas.microsoft.com/office/drawing/2014/main" id="{B4C89074-E295-5A39-F751-CDF9C90DF892}"/>
              </a:ext>
            </a:extLst>
          </p:cNvPr>
          <p:cNvSpPr>
            <a:spLocks noGrp="1"/>
          </p:cNvSpPr>
          <p:nvPr>
            <p:ph idx="1"/>
          </p:nvPr>
        </p:nvSpPr>
        <p:spPr>
          <a:xfrm>
            <a:off x="393700" y="2403047"/>
            <a:ext cx="4952999" cy="3571922"/>
          </a:xfrm>
        </p:spPr>
        <p:txBody>
          <a:bodyPr vert="horz" lIns="91440" tIns="45720" rIns="91440" bIns="45720" rtlCol="0" anchor="t">
            <a:noAutofit/>
          </a:bodyPr>
          <a:lstStyle/>
          <a:p>
            <a:pPr>
              <a:lnSpc>
                <a:spcPct val="100000"/>
              </a:lnSpc>
            </a:pPr>
            <a:r>
              <a:rPr lang="en-US" sz="1600" dirty="0">
                <a:solidFill>
                  <a:schemeClr val="tx2"/>
                </a:solidFill>
              </a:rPr>
              <a:t>From the analysis, one can use CGM to speculate whether they have diabetes or not. </a:t>
            </a:r>
          </a:p>
          <a:p>
            <a:pPr>
              <a:lnSpc>
                <a:spcPct val="100000"/>
              </a:lnSpc>
            </a:pPr>
            <a:endParaRPr lang="en-US" sz="1600" dirty="0">
              <a:solidFill>
                <a:schemeClr val="tx2"/>
              </a:solidFill>
            </a:endParaRPr>
          </a:p>
          <a:p>
            <a:pPr>
              <a:lnSpc>
                <a:spcPct val="100000"/>
              </a:lnSpc>
            </a:pPr>
            <a:r>
              <a:rPr lang="en-US" sz="1600" dirty="0">
                <a:solidFill>
                  <a:schemeClr val="tx2"/>
                </a:solidFill>
              </a:rPr>
              <a:t>Though the analysis shows that the BG level readings, mean, median, mode, and S.D of the patients with diabetes and no diabetes to be significantly different, it can only be use for a speculation and cannot be used to diagnose someone with diabetes. </a:t>
            </a:r>
          </a:p>
          <a:p>
            <a:pPr marL="0" indent="0">
              <a:lnSpc>
                <a:spcPct val="100000"/>
              </a:lnSpc>
              <a:buNone/>
            </a:pPr>
            <a:endParaRPr lang="en-US" sz="1600" dirty="0">
              <a:solidFill>
                <a:schemeClr val="tx2"/>
              </a:solidFill>
            </a:endParaRPr>
          </a:p>
          <a:p>
            <a:pPr>
              <a:lnSpc>
                <a:spcPct val="100000"/>
              </a:lnSpc>
            </a:pPr>
            <a:r>
              <a:rPr lang="en-US" sz="1600" dirty="0">
                <a:solidFill>
                  <a:schemeClr val="tx2"/>
                </a:solidFill>
              </a:rPr>
              <a:t>More sophisticated tests such as A1C, fasting blood sugar, glucose tolerant, and more tests must be used to diagnose someone with diabetes according to CDC [2]</a:t>
            </a:r>
          </a:p>
          <a:p>
            <a:pPr>
              <a:lnSpc>
                <a:spcPct val="100000"/>
              </a:lnSpc>
            </a:pPr>
            <a:endParaRPr lang="en-US" sz="1600" dirty="0">
              <a:solidFill>
                <a:schemeClr val="tx2"/>
              </a:solidFill>
            </a:endParaRPr>
          </a:p>
        </p:txBody>
      </p:sp>
      <p:pic>
        <p:nvPicPr>
          <p:cNvPr id="62" name="Picture 61" descr="Solution dispensed using electronic pipette">
            <a:extLst>
              <a:ext uri="{FF2B5EF4-FFF2-40B4-BE49-F238E27FC236}">
                <a16:creationId xmlns:a16="http://schemas.microsoft.com/office/drawing/2014/main" id="{453BF03E-DD3E-3ED1-278B-2EF828488E90}"/>
              </a:ext>
            </a:extLst>
          </p:cNvPr>
          <p:cNvPicPr>
            <a:picLocks noChangeAspect="1"/>
          </p:cNvPicPr>
          <p:nvPr/>
        </p:nvPicPr>
        <p:blipFill rotWithShape="1">
          <a:blip r:embed="rId2"/>
          <a:srcRect l="8630" r="33986"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15521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48F9927-4AD2-1579-CBB6-2DD8EB07F353}"/>
              </a:ext>
            </a:extLst>
          </p:cNvPr>
          <p:cNvSpPr>
            <a:spLocks noGrp="1"/>
          </p:cNvSpPr>
          <p:nvPr>
            <p:ph type="title"/>
          </p:nvPr>
        </p:nvSpPr>
        <p:spPr>
          <a:xfrm>
            <a:off x="457200" y="728906"/>
            <a:ext cx="10754527" cy="2228755"/>
          </a:xfrm>
        </p:spPr>
        <p:txBody>
          <a:bodyPr anchor="b">
            <a:normAutofit/>
          </a:bodyPr>
          <a:lstStyle/>
          <a:p>
            <a:r>
              <a:rPr lang="en-US">
                <a:solidFill>
                  <a:schemeClr val="tx2"/>
                </a:solidFill>
                <a:cs typeface="Posterama"/>
              </a:rPr>
              <a:t>reference</a:t>
            </a:r>
            <a:endParaRPr lang="en-US">
              <a:solidFill>
                <a:schemeClr val="tx2"/>
              </a:solidFill>
            </a:endParaRPr>
          </a:p>
        </p:txBody>
      </p:sp>
      <p:sp>
        <p:nvSpPr>
          <p:cNvPr id="3" name="Content Placeholder 2">
            <a:extLst>
              <a:ext uri="{FF2B5EF4-FFF2-40B4-BE49-F238E27FC236}">
                <a16:creationId xmlns:a16="http://schemas.microsoft.com/office/drawing/2014/main" id="{23F141B4-4A99-2B9C-C1EB-53DEB477A510}"/>
              </a:ext>
            </a:extLst>
          </p:cNvPr>
          <p:cNvSpPr>
            <a:spLocks noGrp="1"/>
          </p:cNvSpPr>
          <p:nvPr>
            <p:ph idx="1"/>
          </p:nvPr>
        </p:nvSpPr>
        <p:spPr>
          <a:xfrm>
            <a:off x="457201" y="3257633"/>
            <a:ext cx="11570543" cy="2552886"/>
          </a:xfrm>
        </p:spPr>
        <p:txBody>
          <a:bodyPr vert="horz" lIns="91440" tIns="45720" rIns="91440" bIns="45720" rtlCol="0" anchor="t">
            <a:normAutofit lnSpcReduction="10000"/>
          </a:bodyPr>
          <a:lstStyle/>
          <a:p>
            <a:r>
              <a:rPr lang="en-US" sz="1800">
                <a:solidFill>
                  <a:schemeClr val="tx2"/>
                </a:solidFill>
                <a:latin typeface="Calibri"/>
                <a:cs typeface="Calibri"/>
              </a:rPr>
              <a:t>[1] L. Heinemann </a:t>
            </a:r>
            <a:r>
              <a:rPr lang="en-US" sz="1800" i="1">
                <a:solidFill>
                  <a:schemeClr val="tx2"/>
                </a:solidFill>
                <a:latin typeface="Calibri"/>
                <a:cs typeface="Calibri"/>
              </a:rPr>
              <a:t>et al.</a:t>
            </a:r>
            <a:r>
              <a:rPr lang="en-US" sz="1800">
                <a:solidFill>
                  <a:schemeClr val="tx2"/>
                </a:solidFill>
                <a:latin typeface="Calibri"/>
                <a:cs typeface="Calibri"/>
              </a:rPr>
              <a:t>, “Benefits and Limitations of MARD as a Performance Parameter for Continuous Glucose Monitoring in the Interstitial Space,” </a:t>
            </a:r>
            <a:r>
              <a:rPr lang="en-US" sz="1800" i="1">
                <a:solidFill>
                  <a:schemeClr val="tx2"/>
                </a:solidFill>
                <a:latin typeface="Calibri"/>
                <a:cs typeface="Calibri"/>
              </a:rPr>
              <a:t>Journal of Diabetes Science and Technology</a:t>
            </a:r>
            <a:r>
              <a:rPr lang="en-US" sz="1800">
                <a:solidFill>
                  <a:schemeClr val="tx2"/>
                </a:solidFill>
                <a:latin typeface="Calibri"/>
                <a:cs typeface="Calibri"/>
              </a:rPr>
              <a:t>, vol. 14, no. 1, pp. 135–150, Jun. 2019, </a:t>
            </a:r>
            <a:r>
              <a:rPr lang="en-US" sz="1800" err="1">
                <a:solidFill>
                  <a:schemeClr val="tx2"/>
                </a:solidFill>
                <a:latin typeface="Calibri"/>
                <a:cs typeface="Calibri"/>
              </a:rPr>
              <a:t>doi</a:t>
            </a:r>
            <a:r>
              <a:rPr lang="en-US" sz="1800">
                <a:solidFill>
                  <a:schemeClr val="tx2"/>
                </a:solidFill>
                <a:latin typeface="Calibri"/>
                <a:cs typeface="Calibri"/>
              </a:rPr>
              <a:t>: </a:t>
            </a:r>
            <a:r>
              <a:rPr lang="en-US" sz="1800" dirty="0">
                <a:solidFill>
                  <a:schemeClr val="tx2"/>
                </a:solidFill>
                <a:latin typeface="Calibri"/>
                <a:cs typeface="Calibri"/>
                <a:hlinkClick r:id="rId2">
                  <a:extLst>
                    <a:ext uri="{A12FA001-AC4F-418D-AE19-62706E023703}">
                      <ahyp:hlinkClr xmlns:ahyp="http://schemas.microsoft.com/office/drawing/2018/hyperlinkcolor" val="tx"/>
                    </a:ext>
                  </a:extLst>
                </a:hlinkClick>
              </a:rPr>
              <a:t>https://doi.org/10.1177/1932296819855670</a:t>
            </a:r>
            <a:r>
              <a:rPr lang="en-US" sz="1800" dirty="0">
                <a:solidFill>
                  <a:schemeClr val="tx2"/>
                </a:solidFill>
                <a:latin typeface="Calibri"/>
                <a:cs typeface="Calibri"/>
              </a:rPr>
              <a:t>.</a:t>
            </a:r>
            <a:endParaRPr lang="en-US" sz="1800">
              <a:solidFill>
                <a:schemeClr val="tx2"/>
              </a:solidFill>
            </a:endParaRPr>
          </a:p>
          <a:p>
            <a:endParaRPr lang="en-US" sz="1800" dirty="0">
              <a:solidFill>
                <a:schemeClr val="tx2"/>
              </a:solidFill>
              <a:latin typeface="Calibri"/>
              <a:cs typeface="Calibri"/>
            </a:endParaRPr>
          </a:p>
          <a:p>
            <a:r>
              <a:rPr lang="en-US" sz="1800" dirty="0">
                <a:solidFill>
                  <a:srgbClr val="000000"/>
                </a:solidFill>
                <a:latin typeface="Calibri"/>
                <a:cs typeface="Calibri"/>
              </a:rPr>
              <a:t>[2] CDC, “Diabetes Tests,” </a:t>
            </a:r>
            <a:r>
              <a:rPr lang="en-US" sz="1800" i="1" dirty="0">
                <a:solidFill>
                  <a:srgbClr val="000000"/>
                </a:solidFill>
                <a:latin typeface="Calibri"/>
                <a:cs typeface="Calibri"/>
              </a:rPr>
              <a:t>Centers for Disease Control and Prevention</a:t>
            </a:r>
            <a:r>
              <a:rPr lang="en-US" sz="1800" dirty="0">
                <a:solidFill>
                  <a:srgbClr val="000000"/>
                </a:solidFill>
                <a:latin typeface="Calibri"/>
                <a:cs typeface="Calibri"/>
              </a:rPr>
              <a:t>, Feb. 28</a:t>
            </a:r>
            <a:r>
              <a:rPr lang="en-US" sz="1700" dirty="0">
                <a:solidFill>
                  <a:srgbClr val="000000"/>
                </a:solidFill>
                <a:latin typeface="Calibri"/>
                <a:cs typeface="Calibri"/>
              </a:rPr>
              <a:t>, 2023  </a:t>
            </a:r>
            <a:r>
              <a:rPr lang="en-US" sz="1700" dirty="0">
                <a:solidFill>
                  <a:srgbClr val="000000"/>
                </a:solidFill>
                <a:latin typeface="Calibri"/>
                <a:cs typeface="Calibri"/>
                <a:hlinkClick r:id="rId3"/>
              </a:rPr>
              <a:t>https://www.cdc.gov/diabetes/basics/getting-tested.html</a:t>
            </a:r>
            <a:endParaRPr lang="en-US" sz="1700">
              <a:ea typeface="+mn-lt"/>
              <a:cs typeface="+mn-lt"/>
            </a:endParaRPr>
          </a:p>
          <a:p>
            <a:pPr marL="0" indent="0">
              <a:buNone/>
            </a:pPr>
            <a:r>
              <a:rPr lang="en-US" sz="1800" dirty="0">
                <a:solidFill>
                  <a:srgbClr val="000000"/>
                </a:solidFill>
                <a:latin typeface="Calibri"/>
                <a:cs typeface="Calibri"/>
              </a:rPr>
              <a:t>    ‌</a:t>
            </a:r>
            <a:endParaRPr lang="en-US" dirty="0"/>
          </a:p>
          <a:p>
            <a:endParaRPr lang="en-US" sz="1800" dirty="0">
              <a:solidFill>
                <a:schemeClr val="tx2"/>
              </a:solidFill>
              <a:latin typeface="Calibri"/>
              <a:cs typeface="Calibri"/>
            </a:endParaRPr>
          </a:p>
          <a:p>
            <a:endParaRPr lang="en-US" sz="1800" dirty="0">
              <a:solidFill>
                <a:schemeClr val="tx2"/>
              </a:solidFill>
              <a:latin typeface="Calibri"/>
              <a:cs typeface="Calibri"/>
            </a:endParaRPr>
          </a:p>
          <a:p>
            <a:endParaRPr lang="en-US" sz="1800">
              <a:solidFill>
                <a:schemeClr val="tx2"/>
              </a:solidFill>
            </a:endParaRPr>
          </a:p>
        </p:txBody>
      </p:sp>
    </p:spTree>
    <p:extLst>
      <p:ext uri="{BB962C8B-B14F-4D97-AF65-F5344CB8AC3E}">
        <p14:creationId xmlns:p14="http://schemas.microsoft.com/office/powerpoint/2010/main" val="3948432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4" name="Rectangle 143">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6" name="Rectangle 145">
            <a:extLst>
              <a:ext uri="{FF2B5EF4-FFF2-40B4-BE49-F238E27FC236}">
                <a16:creationId xmlns:a16="http://schemas.microsoft.com/office/drawing/2014/main" id="{942B1D20-D329-4285-AED2-DABDCE902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8" name="Rectangle 147">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0" name="Right Triangle 149">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2" name="Group 151">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3" name="Straight Connector 152">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2AC6381-CB0B-59F8-CBAD-15299E14776D}"/>
              </a:ext>
            </a:extLst>
          </p:cNvPr>
          <p:cNvSpPr>
            <a:spLocks noGrp="1"/>
          </p:cNvSpPr>
          <p:nvPr>
            <p:ph type="title"/>
          </p:nvPr>
        </p:nvSpPr>
        <p:spPr>
          <a:xfrm>
            <a:off x="457201" y="720772"/>
            <a:ext cx="3733078" cy="5531079"/>
          </a:xfrm>
        </p:spPr>
        <p:txBody>
          <a:bodyPr>
            <a:normAutofit/>
          </a:bodyPr>
          <a:lstStyle/>
          <a:p>
            <a:r>
              <a:rPr lang="en-US">
                <a:cs typeface="Posterama"/>
              </a:rPr>
              <a:t>Initial ideas</a:t>
            </a:r>
            <a:endParaRPr lang="en-US"/>
          </a:p>
        </p:txBody>
      </p:sp>
      <p:sp>
        <p:nvSpPr>
          <p:cNvPr id="183" name="Flowchart: Document 8">
            <a:extLst>
              <a:ext uri="{FF2B5EF4-FFF2-40B4-BE49-F238E27FC236}">
                <a16:creationId xmlns:a16="http://schemas.microsoft.com/office/drawing/2014/main" id="{6B91DA8E-00B5-4214-AFE5-535E47051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85106" y="-465509"/>
            <a:ext cx="6858001" cy="778901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5" name="Content Placeholder 2">
            <a:extLst>
              <a:ext uri="{FF2B5EF4-FFF2-40B4-BE49-F238E27FC236}">
                <a16:creationId xmlns:a16="http://schemas.microsoft.com/office/drawing/2014/main" id="{A9D4DED3-390C-7E2B-1F0A-8B312C1507A6}"/>
              </a:ext>
            </a:extLst>
          </p:cNvPr>
          <p:cNvGraphicFramePr>
            <a:graphicFrameLocks noGrp="1"/>
          </p:cNvGraphicFramePr>
          <p:nvPr>
            <p:ph idx="1"/>
            <p:extLst>
              <p:ext uri="{D42A27DB-BD31-4B8C-83A1-F6EECF244321}">
                <p14:modId xmlns:p14="http://schemas.microsoft.com/office/powerpoint/2010/main" val="2019648957"/>
              </p:ext>
            </p:extLst>
          </p:nvPr>
        </p:nvGraphicFramePr>
        <p:xfrm>
          <a:off x="5165512" y="185047"/>
          <a:ext cx="6831118" cy="6059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0853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FF4ECF8-9C36-55F1-C399-833B1227D6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1B91E3A7-44E9-AF42-00AB-A5A72F11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chemeClr val="bg1"/>
              </a:solidFill>
            </a:endParaRPr>
          </a:p>
        </p:txBody>
      </p:sp>
      <p:grpSp>
        <p:nvGrpSpPr>
          <p:cNvPr id="13" name="Group 12">
            <a:extLst>
              <a:ext uri="{FF2B5EF4-FFF2-40B4-BE49-F238E27FC236}">
                <a16:creationId xmlns:a16="http://schemas.microsoft.com/office/drawing/2014/main" id="{2678DB80-4DA6-E8A3-7407-D134290E67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CEFFF915-77B0-E37F-AD78-134947C3F7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E98A92-82AE-C376-57DD-4EAF480F2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CD9C0F-A923-C832-D696-C40E8B9B9A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0B4393A-5CDC-DC78-CC53-F0EC6633CE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5EED077-3364-6BC8-1E55-03073A064B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200D54-867F-4575-74E1-6F90728031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64BDB49-7070-3BA8-5542-DF005F8A76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960CFF2-5F19-FE13-511A-90EBC55459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450EAB7-8196-317E-19B5-AD9AB7277D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C272CCB-F82E-8BD2-0510-C97804E810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44BB2E9-6D4F-FD43-E99E-355EF7EB33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E6346E7-071E-FF26-7AA0-3F7C8DBDC9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4E68CD7-6C21-6519-D614-A32CD72434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D204094-81E5-D6ED-B8E5-D2F505055D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6B9C7F1-FC91-F869-2CC6-2DB80E6A2B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125EFFE-25D5-2484-3615-4A5DAF6CBF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77316F6-5829-ADD6-C442-29FBFEB039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DABD0F2-17F1-51B0-1DC2-9649F21109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CF1AAB4-2C38-1250-D014-0216D82B98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AD0E70C-6755-4345-4056-9B78C1BF6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CA0A243-72B8-32F4-2E24-04239F4822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910B401-03A8-58BF-DDE1-FECA714161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F7F84E6-1F40-09D0-7C50-31C95E9304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932C67B-C8FC-B489-6367-03D66AEDAC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496D7F5-4CBB-2B9B-0FAD-A4F6A26CBD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BAFBB3E-7E6B-5099-52B0-2B7492B873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9C2B57B-0057-484A-0119-73C486D23D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47E96B1-7FE8-FB1A-7CCE-E43EE7282D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2811BA6-69BE-B00E-11D2-2F8D9495C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C5DE294B-005A-0031-5D1B-E107A8D5A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lowchart: Document 8">
            <a:extLst>
              <a:ext uri="{FF2B5EF4-FFF2-40B4-BE49-F238E27FC236}">
                <a16:creationId xmlns:a16="http://schemas.microsoft.com/office/drawing/2014/main" id="{3D32DDB0-CE23-836B-95EB-81021C353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33" y="2285999"/>
            <a:ext cx="12217645" cy="4571997"/>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A7FBFC4C-87B6-14B3-CAE3-4E181F503C20}"/>
              </a:ext>
            </a:extLst>
          </p:cNvPr>
          <p:cNvSpPr>
            <a:spLocks noGrp="1"/>
          </p:cNvSpPr>
          <p:nvPr>
            <p:ph type="title"/>
          </p:nvPr>
        </p:nvSpPr>
        <p:spPr>
          <a:xfrm>
            <a:off x="457200" y="720773"/>
            <a:ext cx="10744186" cy="1676260"/>
          </a:xfrm>
        </p:spPr>
        <p:txBody>
          <a:bodyPr>
            <a:normAutofit/>
          </a:bodyPr>
          <a:lstStyle/>
          <a:p>
            <a:r>
              <a:rPr lang="en-US">
                <a:cs typeface="Posterama"/>
              </a:rPr>
              <a:t>Problem with initial idea</a:t>
            </a:r>
            <a:endParaRPr lang="en-US"/>
          </a:p>
        </p:txBody>
      </p:sp>
      <p:graphicFrame>
        <p:nvGraphicFramePr>
          <p:cNvPr id="5" name="Content Placeholder 2">
            <a:extLst>
              <a:ext uri="{FF2B5EF4-FFF2-40B4-BE49-F238E27FC236}">
                <a16:creationId xmlns:a16="http://schemas.microsoft.com/office/drawing/2014/main" id="{6B6AAAC0-EF42-E1DD-39CE-A4A921E72FA8}"/>
              </a:ext>
            </a:extLst>
          </p:cNvPr>
          <p:cNvGraphicFramePr>
            <a:graphicFrameLocks noGrp="1"/>
          </p:cNvGraphicFramePr>
          <p:nvPr>
            <p:ph idx="1"/>
            <p:extLst>
              <p:ext uri="{D42A27DB-BD31-4B8C-83A1-F6EECF244321}">
                <p14:modId xmlns:p14="http://schemas.microsoft.com/office/powerpoint/2010/main" val="1098597936"/>
              </p:ext>
            </p:extLst>
          </p:nvPr>
        </p:nvGraphicFramePr>
        <p:xfrm>
          <a:off x="457201" y="2787878"/>
          <a:ext cx="10706320" cy="334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0174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 name="Rectangle 12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3" name="Rectangle 122">
            <a:extLst>
              <a:ext uri="{FF2B5EF4-FFF2-40B4-BE49-F238E27FC236}">
                <a16:creationId xmlns:a16="http://schemas.microsoft.com/office/drawing/2014/main" id="{A212E99B-ADA7-4828-85E9-B06335C694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5" name="Right Triangle 124">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lowchart: Document 126">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247311" y="1896700"/>
            <a:ext cx="6858000" cy="3064605"/>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9" name="Group 128">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0" name="Straight Connector 129">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7A60575-BD51-447D-067B-71FD944EECFD}"/>
              </a:ext>
            </a:extLst>
          </p:cNvPr>
          <p:cNvSpPr>
            <a:spLocks noGrp="1"/>
          </p:cNvSpPr>
          <p:nvPr>
            <p:ph type="title"/>
          </p:nvPr>
        </p:nvSpPr>
        <p:spPr>
          <a:xfrm>
            <a:off x="457199" y="732348"/>
            <a:ext cx="7010393" cy="2240735"/>
          </a:xfrm>
        </p:spPr>
        <p:txBody>
          <a:bodyPr>
            <a:normAutofit/>
          </a:bodyPr>
          <a:lstStyle/>
          <a:p>
            <a:r>
              <a:rPr lang="en-US">
                <a:cs typeface="Posterama"/>
              </a:rPr>
              <a:t>Results </a:t>
            </a:r>
            <a:endParaRPr lang="en-US"/>
          </a:p>
        </p:txBody>
      </p:sp>
      <p:pic>
        <p:nvPicPr>
          <p:cNvPr id="5" name="Picture 4" descr="A graph with green bars&#10;&#10;Description automatically generated">
            <a:extLst>
              <a:ext uri="{FF2B5EF4-FFF2-40B4-BE49-F238E27FC236}">
                <a16:creationId xmlns:a16="http://schemas.microsoft.com/office/drawing/2014/main" id="{70D4165C-B6CF-D94E-2081-AF9B37984723}"/>
              </a:ext>
            </a:extLst>
          </p:cNvPr>
          <p:cNvPicPr>
            <a:picLocks noChangeAspect="1"/>
          </p:cNvPicPr>
          <p:nvPr/>
        </p:nvPicPr>
        <p:blipFill>
          <a:blip r:embed="rId2"/>
          <a:stretch>
            <a:fillRect/>
          </a:stretch>
        </p:blipFill>
        <p:spPr>
          <a:xfrm>
            <a:off x="8762776" y="725469"/>
            <a:ext cx="1824086" cy="1792165"/>
          </a:xfrm>
          <a:prstGeom prst="rect">
            <a:avLst/>
          </a:prstGeom>
        </p:spPr>
      </p:pic>
      <p:sp>
        <p:nvSpPr>
          <p:cNvPr id="68" name="Content Placeholder 9">
            <a:extLst>
              <a:ext uri="{FF2B5EF4-FFF2-40B4-BE49-F238E27FC236}">
                <a16:creationId xmlns:a16="http://schemas.microsoft.com/office/drawing/2014/main" id="{73D8887C-A3A9-500E-7D99-AAF94710ED5E}"/>
              </a:ext>
            </a:extLst>
          </p:cNvPr>
          <p:cNvSpPr>
            <a:spLocks noGrp="1"/>
          </p:cNvSpPr>
          <p:nvPr>
            <p:ph idx="1"/>
          </p:nvPr>
        </p:nvSpPr>
        <p:spPr>
          <a:xfrm>
            <a:off x="457199" y="3264832"/>
            <a:ext cx="7010393" cy="3009494"/>
          </a:xfrm>
        </p:spPr>
        <p:txBody>
          <a:bodyPr vert="horz" lIns="91440" tIns="45720" rIns="91440" bIns="45720" rtlCol="0" anchor="t">
            <a:normAutofit/>
          </a:bodyPr>
          <a:lstStyle/>
          <a:p>
            <a:pPr>
              <a:buFont typeface="Calibri"/>
              <a:buChar char="-"/>
            </a:pPr>
            <a:r>
              <a:rPr lang="en-US" sz="1800" dirty="0"/>
              <a:t>As shown, the analysis does not provide much valuable insight on the CGM </a:t>
            </a:r>
          </a:p>
          <a:p>
            <a:pPr>
              <a:buFont typeface="Calibri"/>
              <a:buChar char="-"/>
            </a:pPr>
            <a:endParaRPr lang="en-US" sz="1800" dirty="0"/>
          </a:p>
          <a:p>
            <a:pPr>
              <a:buFont typeface="Calibri"/>
              <a:buChar char="-"/>
            </a:pPr>
            <a:r>
              <a:rPr lang="en-US" sz="1800" dirty="0"/>
              <a:t>This analysis only provide a quick comparison of the companies </a:t>
            </a:r>
          </a:p>
        </p:txBody>
      </p:sp>
      <p:pic>
        <p:nvPicPr>
          <p:cNvPr id="4" name="Content Placeholder 3">
            <a:extLst>
              <a:ext uri="{FF2B5EF4-FFF2-40B4-BE49-F238E27FC236}">
                <a16:creationId xmlns:a16="http://schemas.microsoft.com/office/drawing/2014/main" id="{C1787611-262F-3765-20B3-C7DB4C1C74F0}"/>
              </a:ext>
            </a:extLst>
          </p:cNvPr>
          <p:cNvPicPr>
            <a:picLocks noChangeAspect="1"/>
          </p:cNvPicPr>
          <p:nvPr/>
        </p:nvPicPr>
        <p:blipFill>
          <a:blip r:embed="rId3"/>
          <a:stretch>
            <a:fillRect/>
          </a:stretch>
        </p:blipFill>
        <p:spPr>
          <a:xfrm>
            <a:off x="8769627" y="2603816"/>
            <a:ext cx="1824086" cy="1792165"/>
          </a:xfrm>
          <a:prstGeom prst="rect">
            <a:avLst/>
          </a:prstGeom>
        </p:spPr>
      </p:pic>
      <p:pic>
        <p:nvPicPr>
          <p:cNvPr id="6" name="Picture 5">
            <a:extLst>
              <a:ext uri="{FF2B5EF4-FFF2-40B4-BE49-F238E27FC236}">
                <a16:creationId xmlns:a16="http://schemas.microsoft.com/office/drawing/2014/main" id="{6DB49FB6-565C-DECF-C318-97298D437EE2}"/>
              </a:ext>
            </a:extLst>
          </p:cNvPr>
          <p:cNvPicPr>
            <a:picLocks noChangeAspect="1"/>
          </p:cNvPicPr>
          <p:nvPr/>
        </p:nvPicPr>
        <p:blipFill>
          <a:blip r:embed="rId4"/>
          <a:stretch>
            <a:fillRect/>
          </a:stretch>
        </p:blipFill>
        <p:spPr>
          <a:xfrm>
            <a:off x="8575396" y="4482162"/>
            <a:ext cx="2212549" cy="1792165"/>
          </a:xfrm>
          <a:prstGeom prst="rect">
            <a:avLst/>
          </a:prstGeom>
        </p:spPr>
      </p:pic>
    </p:spTree>
    <p:extLst>
      <p:ext uri="{BB962C8B-B14F-4D97-AF65-F5344CB8AC3E}">
        <p14:creationId xmlns:p14="http://schemas.microsoft.com/office/powerpoint/2010/main" val="551376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6" name="Rectangle 135">
            <a:extLst>
              <a:ext uri="{FF2B5EF4-FFF2-40B4-BE49-F238E27FC236}">
                <a16:creationId xmlns:a16="http://schemas.microsoft.com/office/drawing/2014/main" id="{942B1D20-D329-4285-AED2-DABDCE902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7" name="Rectangle 136">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8" name="Right Triangle 137">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9" name="Group 138">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0" name="Straight Connector 139">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CF3ECE1-5FF8-11A7-EC0A-49558ED2BB4E}"/>
              </a:ext>
            </a:extLst>
          </p:cNvPr>
          <p:cNvSpPr>
            <a:spLocks noGrp="1"/>
          </p:cNvSpPr>
          <p:nvPr>
            <p:ph type="title"/>
          </p:nvPr>
        </p:nvSpPr>
        <p:spPr>
          <a:xfrm>
            <a:off x="457201" y="720772"/>
            <a:ext cx="3733078" cy="5531079"/>
          </a:xfrm>
        </p:spPr>
        <p:txBody>
          <a:bodyPr>
            <a:normAutofit/>
          </a:bodyPr>
          <a:lstStyle/>
          <a:p>
            <a:r>
              <a:rPr lang="en-US" dirty="0">
                <a:cs typeface="Posterama"/>
              </a:rPr>
              <a:t>Final idea </a:t>
            </a:r>
          </a:p>
        </p:txBody>
      </p:sp>
      <p:sp>
        <p:nvSpPr>
          <p:cNvPr id="130" name="Flowchart: Document 8">
            <a:extLst>
              <a:ext uri="{FF2B5EF4-FFF2-40B4-BE49-F238E27FC236}">
                <a16:creationId xmlns:a16="http://schemas.microsoft.com/office/drawing/2014/main" id="{6B91DA8E-00B5-4214-AFE5-535E47051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85106" y="-465509"/>
            <a:ext cx="6858001" cy="778901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5" name="Content Placeholder 2">
            <a:extLst>
              <a:ext uri="{FF2B5EF4-FFF2-40B4-BE49-F238E27FC236}">
                <a16:creationId xmlns:a16="http://schemas.microsoft.com/office/drawing/2014/main" id="{AB90E060-1F9E-AE1A-7A00-F1C873396BF8}"/>
              </a:ext>
            </a:extLst>
          </p:cNvPr>
          <p:cNvGraphicFramePr>
            <a:graphicFrameLocks noGrp="1"/>
          </p:cNvGraphicFramePr>
          <p:nvPr>
            <p:ph idx="1"/>
            <p:extLst>
              <p:ext uri="{D42A27DB-BD31-4B8C-83A1-F6EECF244321}">
                <p14:modId xmlns:p14="http://schemas.microsoft.com/office/powerpoint/2010/main" val="2862610579"/>
              </p:ext>
            </p:extLst>
          </p:nvPr>
        </p:nvGraphicFramePr>
        <p:xfrm>
          <a:off x="5165512" y="185047"/>
          <a:ext cx="6831118" cy="6059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5242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3CDAD724-AF32-45EC-B0B9-360C73C9D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 name="Straight Connector 15">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BD197F5-2176-6939-9F94-19F338A7F5CA}"/>
              </a:ext>
            </a:extLst>
          </p:cNvPr>
          <p:cNvSpPr>
            <a:spLocks noGrp="1"/>
          </p:cNvSpPr>
          <p:nvPr>
            <p:ph type="title"/>
          </p:nvPr>
        </p:nvSpPr>
        <p:spPr>
          <a:xfrm>
            <a:off x="457200" y="720772"/>
            <a:ext cx="3718767" cy="5531079"/>
          </a:xfrm>
        </p:spPr>
        <p:txBody>
          <a:bodyPr>
            <a:normAutofit/>
          </a:bodyPr>
          <a:lstStyle/>
          <a:p>
            <a:r>
              <a:rPr lang="en-US">
                <a:solidFill>
                  <a:schemeClr val="tx2">
                    <a:alpha val="80000"/>
                  </a:schemeClr>
                </a:solidFill>
                <a:cs typeface="Posterama"/>
              </a:rPr>
              <a:t>Data used </a:t>
            </a:r>
            <a:endParaRPr lang="en-US">
              <a:solidFill>
                <a:schemeClr val="tx2">
                  <a:alpha val="80000"/>
                </a:schemeClr>
              </a:solidFill>
            </a:endParaRPr>
          </a:p>
        </p:txBody>
      </p:sp>
      <p:sp>
        <p:nvSpPr>
          <p:cNvPr id="46" name="Rectangle 45">
            <a:extLst>
              <a:ext uri="{FF2B5EF4-FFF2-40B4-BE49-F238E27FC236}">
                <a16:creationId xmlns:a16="http://schemas.microsoft.com/office/drawing/2014/main" id="{BA4D4000-2689-4306-BBA6-BF744AB5F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6893" y="191033"/>
            <a:ext cx="7763540" cy="60655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7" name="Content Placeholder 2">
            <a:extLst>
              <a:ext uri="{FF2B5EF4-FFF2-40B4-BE49-F238E27FC236}">
                <a16:creationId xmlns:a16="http://schemas.microsoft.com/office/drawing/2014/main" id="{784ACEC1-BBA2-0BBD-15D6-C371C67DDBB2}"/>
              </a:ext>
            </a:extLst>
          </p:cNvPr>
          <p:cNvGraphicFramePr>
            <a:graphicFrameLocks noGrp="1"/>
          </p:cNvGraphicFramePr>
          <p:nvPr>
            <p:ph idx="1"/>
            <p:extLst>
              <p:ext uri="{D42A27DB-BD31-4B8C-83A1-F6EECF244321}">
                <p14:modId xmlns:p14="http://schemas.microsoft.com/office/powerpoint/2010/main" val="3940489122"/>
              </p:ext>
            </p:extLst>
          </p:nvPr>
        </p:nvGraphicFramePr>
        <p:xfrm>
          <a:off x="4184068" y="152400"/>
          <a:ext cx="7812562" cy="6163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2094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5DDA5-4504-BC55-5DAB-91DA06AFD3DD}"/>
              </a:ext>
            </a:extLst>
          </p:cNvPr>
          <p:cNvSpPr>
            <a:spLocks noGrp="1"/>
          </p:cNvSpPr>
          <p:nvPr>
            <p:ph type="title"/>
          </p:nvPr>
        </p:nvSpPr>
        <p:spPr/>
        <p:txBody>
          <a:bodyPr/>
          <a:lstStyle/>
          <a:p>
            <a:r>
              <a:rPr lang="en-US" dirty="0">
                <a:cs typeface="Posterama"/>
              </a:rPr>
              <a:t>Results </a:t>
            </a:r>
            <a:endParaRPr lang="en-US" dirty="0"/>
          </a:p>
        </p:txBody>
      </p:sp>
      <p:pic>
        <p:nvPicPr>
          <p:cNvPr id="4" name="Content Placeholder 3" descr="A table with text and numbers&#10;&#10;Description automatically generated">
            <a:extLst>
              <a:ext uri="{FF2B5EF4-FFF2-40B4-BE49-F238E27FC236}">
                <a16:creationId xmlns:a16="http://schemas.microsoft.com/office/drawing/2014/main" id="{29308952-249C-E6CF-265E-D73499ACFEF6}"/>
              </a:ext>
            </a:extLst>
          </p:cNvPr>
          <p:cNvPicPr>
            <a:picLocks noGrp="1" noChangeAspect="1"/>
          </p:cNvPicPr>
          <p:nvPr>
            <p:ph idx="1"/>
          </p:nvPr>
        </p:nvPicPr>
        <p:blipFill>
          <a:blip r:embed="rId2"/>
          <a:stretch>
            <a:fillRect/>
          </a:stretch>
        </p:blipFill>
        <p:spPr>
          <a:xfrm>
            <a:off x="622552" y="4064407"/>
            <a:ext cx="3310467" cy="2104673"/>
          </a:xfrm>
        </p:spPr>
      </p:pic>
      <p:pic>
        <p:nvPicPr>
          <p:cNvPr id="5" name="Picture 4" descr="A table with text on it&#10;&#10;Description automatically generated">
            <a:extLst>
              <a:ext uri="{FF2B5EF4-FFF2-40B4-BE49-F238E27FC236}">
                <a16:creationId xmlns:a16="http://schemas.microsoft.com/office/drawing/2014/main" id="{BA922159-AB2A-AA88-FC33-1D9B49100F71}"/>
              </a:ext>
            </a:extLst>
          </p:cNvPr>
          <p:cNvPicPr>
            <a:picLocks noChangeAspect="1"/>
          </p:cNvPicPr>
          <p:nvPr/>
        </p:nvPicPr>
        <p:blipFill>
          <a:blip r:embed="rId3"/>
          <a:stretch>
            <a:fillRect/>
          </a:stretch>
        </p:blipFill>
        <p:spPr>
          <a:xfrm>
            <a:off x="7019807" y="4066840"/>
            <a:ext cx="3683940" cy="2101580"/>
          </a:xfrm>
          <a:prstGeom prst="rect">
            <a:avLst/>
          </a:prstGeom>
        </p:spPr>
      </p:pic>
      <p:pic>
        <p:nvPicPr>
          <p:cNvPr id="6" name="Picture 5" descr="A black and white text with white text&#10;&#10;Description automatically generated">
            <a:extLst>
              <a:ext uri="{FF2B5EF4-FFF2-40B4-BE49-F238E27FC236}">
                <a16:creationId xmlns:a16="http://schemas.microsoft.com/office/drawing/2014/main" id="{42400EBF-7E58-9389-9538-85BDCC8FE57B}"/>
              </a:ext>
            </a:extLst>
          </p:cNvPr>
          <p:cNvPicPr>
            <a:picLocks noChangeAspect="1"/>
          </p:cNvPicPr>
          <p:nvPr/>
        </p:nvPicPr>
        <p:blipFill rotWithShape="1">
          <a:blip r:embed="rId4"/>
          <a:srcRect r="50753" b="1333"/>
          <a:stretch/>
        </p:blipFill>
        <p:spPr>
          <a:xfrm>
            <a:off x="6436546" y="2246388"/>
            <a:ext cx="4951084" cy="944779"/>
          </a:xfrm>
          <a:prstGeom prst="rect">
            <a:avLst/>
          </a:prstGeom>
        </p:spPr>
      </p:pic>
      <p:pic>
        <p:nvPicPr>
          <p:cNvPr id="3" name="Picture 2" descr="A black and white screen with white text&#10;&#10;Description automatically generated">
            <a:extLst>
              <a:ext uri="{FF2B5EF4-FFF2-40B4-BE49-F238E27FC236}">
                <a16:creationId xmlns:a16="http://schemas.microsoft.com/office/drawing/2014/main" id="{A93B76F5-C167-0AC5-CABC-F2B38011C2D2}"/>
              </a:ext>
            </a:extLst>
          </p:cNvPr>
          <p:cNvPicPr>
            <a:picLocks noChangeAspect="1"/>
          </p:cNvPicPr>
          <p:nvPr/>
        </p:nvPicPr>
        <p:blipFill>
          <a:blip r:embed="rId5"/>
          <a:stretch>
            <a:fillRect/>
          </a:stretch>
        </p:blipFill>
        <p:spPr>
          <a:xfrm>
            <a:off x="306279" y="2244913"/>
            <a:ext cx="4699939" cy="948327"/>
          </a:xfrm>
          <a:prstGeom prst="rect">
            <a:avLst/>
          </a:prstGeom>
        </p:spPr>
      </p:pic>
      <p:pic>
        <p:nvPicPr>
          <p:cNvPr id="7" name="Picture 6" descr="A close-up of a test&#10;&#10;Description automatically generated">
            <a:extLst>
              <a:ext uri="{FF2B5EF4-FFF2-40B4-BE49-F238E27FC236}">
                <a16:creationId xmlns:a16="http://schemas.microsoft.com/office/drawing/2014/main" id="{CFC0034A-F269-1FA8-8F3A-EF7AE7C71027}"/>
              </a:ext>
            </a:extLst>
          </p:cNvPr>
          <p:cNvPicPr>
            <a:picLocks noChangeAspect="1"/>
          </p:cNvPicPr>
          <p:nvPr/>
        </p:nvPicPr>
        <p:blipFill>
          <a:blip r:embed="rId6"/>
          <a:stretch>
            <a:fillRect/>
          </a:stretch>
        </p:blipFill>
        <p:spPr>
          <a:xfrm>
            <a:off x="6286029" y="2240581"/>
            <a:ext cx="5725348" cy="937504"/>
          </a:xfrm>
          <a:prstGeom prst="rect">
            <a:avLst/>
          </a:prstGeom>
        </p:spPr>
      </p:pic>
      <p:pic>
        <p:nvPicPr>
          <p:cNvPr id="8" name="Picture 7" descr="A white rectangular object with black text&#10;&#10;Description automatically generated">
            <a:extLst>
              <a:ext uri="{FF2B5EF4-FFF2-40B4-BE49-F238E27FC236}">
                <a16:creationId xmlns:a16="http://schemas.microsoft.com/office/drawing/2014/main" id="{5ACC58C9-A2E9-4974-88D1-71A1F9C95098}"/>
              </a:ext>
            </a:extLst>
          </p:cNvPr>
          <p:cNvPicPr>
            <a:picLocks noChangeAspect="1"/>
          </p:cNvPicPr>
          <p:nvPr/>
        </p:nvPicPr>
        <p:blipFill>
          <a:blip r:embed="rId7"/>
          <a:stretch>
            <a:fillRect/>
          </a:stretch>
        </p:blipFill>
        <p:spPr>
          <a:xfrm>
            <a:off x="302919" y="2242627"/>
            <a:ext cx="4737570" cy="933413"/>
          </a:xfrm>
          <a:prstGeom prst="rect">
            <a:avLst/>
          </a:prstGeom>
        </p:spPr>
      </p:pic>
    </p:spTree>
    <p:extLst>
      <p:ext uri="{BB962C8B-B14F-4D97-AF65-F5344CB8AC3E}">
        <p14:creationId xmlns:p14="http://schemas.microsoft.com/office/powerpoint/2010/main" val="1062705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 name="Group 12">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Freeform: Shape 43">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Freeform: Shape 45">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8" name="Rectangle 47">
            <a:extLst>
              <a:ext uri="{FF2B5EF4-FFF2-40B4-BE49-F238E27FC236}">
                <a16:creationId xmlns:a16="http://schemas.microsoft.com/office/drawing/2014/main" id="{C701CD53-28FC-491C-9022-F74BE327C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0" name="Group 49">
            <a:extLst>
              <a:ext uri="{FF2B5EF4-FFF2-40B4-BE49-F238E27FC236}">
                <a16:creationId xmlns:a16="http://schemas.microsoft.com/office/drawing/2014/main" id="{BC25D6CE-B5F2-4E0D-894F-9521E2433076}"/>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1" name="Straight Connector 50">
              <a:extLst>
                <a:ext uri="{FF2B5EF4-FFF2-40B4-BE49-F238E27FC236}">
                  <a16:creationId xmlns:a16="http://schemas.microsoft.com/office/drawing/2014/main" id="{B4FAEE13-B57A-42F4-8B4C-A7E31E98BA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6FD4E3B-38F9-4574-9095-47B609AB2E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6CE41A1-EB3F-4840-8ACE-3EF73C19EA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AB8B661-BD44-40C0-9B98-4B4DBDBD32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ECC28A1-79A1-4F9D-AAF1-47D642489C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601FD91-5FAC-499E-8D9A-9677877F38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8B98376-AE21-4ADF-8EFF-189F81407F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B5DACE9-70B0-4CAF-A216-AC704A513C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113450E-4023-4BA4-A3D4-E32C0B3FE9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B3EDD59-155A-421E-8250-55A5E31887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9913D27-A66C-4C2A-968B-DE97A9B4D6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BC33CCA-C456-41C7-9AE9-66EEAEAB5F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269BA35-2287-449A-9C3A-854BC3F7CE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347F624-0A13-4AB8-AD09-F44DB01D99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A27126F-B8E2-46DF-9183-2882F7B449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9A014C1-4C01-4DD4-913C-143C03FAAD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2535D18-5B5A-479B-9D1F-9D5D4D11DC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A8071C6-FA9E-478C-8592-8B6BBEFAE1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DB22494-68A3-4667-9EFA-CC2340589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290FA2C-0D13-416D-B70B-76E541CA53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B083CC1-0DB7-489B-876F-2E9ABC37FB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F9C39F9-AC1B-4B07-9506-7CE368982A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D5E4589-1264-4ADA-960F-23B496012E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719F3D3-010B-4565-B6C8-9E975FF719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0B80ED3-4FB2-4B4B-BD00-392EA45D21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7C5B764-679D-4049-99AE-B23985979E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E340E87-53FC-4F62-8A49-D8F2923662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1528898-B883-48F0-B62E-660D4282BB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8CE4872-CDA7-4F63-9B3D-DF1CFC634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1" name="Freeform: Shape 80">
            <a:extLst>
              <a:ext uri="{FF2B5EF4-FFF2-40B4-BE49-F238E27FC236}">
                <a16:creationId xmlns:a16="http://schemas.microsoft.com/office/drawing/2014/main" id="{F9B84E06-1DBF-4F55-9B5E-F2F1E38EB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3" name="Group 82">
            <a:extLst>
              <a:ext uri="{FF2B5EF4-FFF2-40B4-BE49-F238E27FC236}">
                <a16:creationId xmlns:a16="http://schemas.microsoft.com/office/drawing/2014/main" id="{2D739D9D-4A11-49F5-B045-708F7DED1CD4}"/>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4" name="Straight Connector 83">
              <a:extLst>
                <a:ext uri="{FF2B5EF4-FFF2-40B4-BE49-F238E27FC236}">
                  <a16:creationId xmlns:a16="http://schemas.microsoft.com/office/drawing/2014/main" id="{373AA755-E8F6-4691-A61E-FEBAAAF58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EA27C2C-E20B-48C0-A55F-CE58B267A5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DAB4220-FF0A-46E7-A074-A5E6C236D2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92821D4-1F6A-43A4-BD55-E99560DBC2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B70B7024-4644-41B1-B5FD-671FEBEBFA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CE360C4-C466-44C4-A2E3-4CF21EBB9D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3A2C5B3-1CE2-480F-94DF-593AF087CD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DCA777C-634D-4BFD-B193-B3D6A785BA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CC660B4E-2D12-45DF-A8C3-01BBE2F84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13A507C-D667-425C-BC17-37A754AAD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18D90C4A-4AFD-4F87-8417-04E71FB3D1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E7930D7-6A2B-42BA-9A47-33181C44FE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DF58043-B333-44B7-B352-7864DE1BE4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61DCA8E6-E862-474B-93E7-8B8193022C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F5F98343-EECC-41EE-A45E-67ED9C0A7F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CF235E0-BD16-47B9-838D-3EFF87F05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5DBD286-FD7F-41A0-B09B-ADE92217F3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DF6B11E-5507-4440-B56A-83C4B3994D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F2EA945-C41F-4B30-AD99-C7454FD14C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2902474-D243-40DF-A382-E3F47769AB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6442AB6-AEBB-4E32-83DC-806F5DAA13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9EA146-1867-476A-A0E1-5A3AC2A713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1CAC92A-483B-4C52-B71F-95B6C0498A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6265B398-32C6-4184-8BC2-233C96252E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128F4C-95B5-4306-9876-D5F9672C3B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8D3663D8-D19D-4248-B7B8-CA2733B4E2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704CEA6-B9DA-4499-A894-1F4BB52474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7AAE972-FFA8-4F9F-94E4-CF6C666531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4580DF83-1906-4979-8E31-8EDB5FD4D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4" name="Rectangle 113">
            <a:extLst>
              <a:ext uri="{FF2B5EF4-FFF2-40B4-BE49-F238E27FC236}">
                <a16:creationId xmlns:a16="http://schemas.microsoft.com/office/drawing/2014/main" id="{852816C4-2471-43EF-BF87-722CBC3A9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6" name="Rectangle 115">
            <a:extLst>
              <a:ext uri="{FF2B5EF4-FFF2-40B4-BE49-F238E27FC236}">
                <a16:creationId xmlns:a16="http://schemas.microsoft.com/office/drawing/2014/main" id="{F5CC3D12-B8AA-47C0-987C-85A8C8E82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chemeClr val="bg1"/>
              </a:solidFill>
            </a:endParaRPr>
          </a:p>
        </p:txBody>
      </p:sp>
      <p:grpSp>
        <p:nvGrpSpPr>
          <p:cNvPr id="118" name="Group 117">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9" name="Straight Connector 118">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Right Triangle 148">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lowchart: Document 8">
            <a:extLst>
              <a:ext uri="{FF2B5EF4-FFF2-40B4-BE49-F238E27FC236}">
                <a16:creationId xmlns:a16="http://schemas.microsoft.com/office/drawing/2014/main" id="{334F573F-FF6A-4EB8-9C66-3D0CBF311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33" y="2285999"/>
            <a:ext cx="12217645" cy="4571997"/>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BC63210B-CDC0-D2EC-4FE1-ACABD0CF2234}"/>
              </a:ext>
            </a:extLst>
          </p:cNvPr>
          <p:cNvSpPr>
            <a:spLocks noGrp="1"/>
          </p:cNvSpPr>
          <p:nvPr>
            <p:ph type="title"/>
          </p:nvPr>
        </p:nvSpPr>
        <p:spPr>
          <a:xfrm>
            <a:off x="457200" y="720773"/>
            <a:ext cx="10744186" cy="1676260"/>
          </a:xfrm>
        </p:spPr>
        <p:txBody>
          <a:bodyPr vert="horz" lIns="91440" tIns="45720" rIns="91440" bIns="45720" rtlCol="0" anchor="ctr">
            <a:normAutofit/>
          </a:bodyPr>
          <a:lstStyle/>
          <a:p>
            <a:r>
              <a:rPr lang="en-US" kern="1200">
                <a:latin typeface="+mj-lt"/>
                <a:ea typeface="+mj-ea"/>
                <a:cs typeface="+mj-cs"/>
              </a:rPr>
              <a:t>Result analysis </a:t>
            </a:r>
          </a:p>
        </p:txBody>
      </p:sp>
      <p:sp>
        <p:nvSpPr>
          <p:cNvPr id="3" name="Content Placeholder 2">
            <a:extLst>
              <a:ext uri="{FF2B5EF4-FFF2-40B4-BE49-F238E27FC236}">
                <a16:creationId xmlns:a16="http://schemas.microsoft.com/office/drawing/2014/main" id="{C6A3E19F-F69A-F519-B8A0-066FDEA59F55}"/>
              </a:ext>
            </a:extLst>
          </p:cNvPr>
          <p:cNvSpPr>
            <a:spLocks/>
          </p:cNvSpPr>
          <p:nvPr/>
        </p:nvSpPr>
        <p:spPr>
          <a:xfrm>
            <a:off x="1155420" y="2834915"/>
            <a:ext cx="4272359" cy="3342048"/>
          </a:xfrm>
          <a:prstGeom prst="rect">
            <a:avLst/>
          </a:prstGeom>
        </p:spPr>
        <p:txBody>
          <a:bodyPr vert="horz" lIns="91440" tIns="45720" rIns="91440" bIns="45720" rtlCol="0" anchor="t">
            <a:normAutofit/>
          </a:bodyPr>
          <a:lstStyle/>
          <a:p>
            <a:pPr defTabSz="694944">
              <a:spcAft>
                <a:spcPts val="600"/>
              </a:spcAft>
            </a:pPr>
            <a:r>
              <a:rPr lang="en-US" kern="1200" dirty="0">
                <a:latin typeface="+mn-lt"/>
                <a:ea typeface="+mn-ea"/>
                <a:cs typeface="+mn-cs"/>
              </a:rPr>
              <a:t>From the tables in slide 6, the data showed that there are significant difference between the mean, median, range, and S.D of the blood glucose level of patients with diabetes and no diabetes.</a:t>
            </a:r>
          </a:p>
          <a:p>
            <a:pPr defTabSz="694944">
              <a:spcAft>
                <a:spcPts val="600"/>
              </a:spcAft>
            </a:pPr>
            <a:endParaRPr lang="en-US" sz="1824" kern="1200">
              <a:solidFill>
                <a:schemeClr val="tx1"/>
              </a:solidFill>
              <a:latin typeface="+mn-lt"/>
              <a:ea typeface="+mn-ea"/>
              <a:cs typeface="+mn-cs"/>
            </a:endParaRPr>
          </a:p>
          <a:p>
            <a:pPr defTabSz="694944">
              <a:spcAft>
                <a:spcPts val="600"/>
              </a:spcAft>
            </a:pPr>
            <a:r>
              <a:rPr lang="en-US" kern="1200" dirty="0">
                <a:latin typeface="+mn-lt"/>
                <a:ea typeface="+mn-ea"/>
                <a:cs typeface="+mn-cs"/>
              </a:rPr>
              <a:t> The </a:t>
            </a:r>
            <a:r>
              <a:rPr lang="en-US" dirty="0"/>
              <a:t>two-tailed and Cohen's d test</a:t>
            </a:r>
            <a:r>
              <a:rPr lang="en-US" kern="1200" dirty="0">
                <a:latin typeface="+mn-lt"/>
                <a:ea typeface="+mn-ea"/>
                <a:cs typeface="+mn-cs"/>
              </a:rPr>
              <a:t> confirmed that the assumption was correct. </a:t>
            </a:r>
            <a:endParaRPr lang="en-US" kern="1200" dirty="0">
              <a:latin typeface="+mn-lt"/>
            </a:endParaRPr>
          </a:p>
          <a:p>
            <a:pPr>
              <a:spcAft>
                <a:spcPts val="600"/>
              </a:spcAft>
            </a:pPr>
            <a:endParaRPr lang="en-US" sz="2400"/>
          </a:p>
        </p:txBody>
      </p:sp>
      <p:sp>
        <p:nvSpPr>
          <p:cNvPr id="6" name="Content Placeholder 5">
            <a:extLst>
              <a:ext uri="{FF2B5EF4-FFF2-40B4-BE49-F238E27FC236}">
                <a16:creationId xmlns:a16="http://schemas.microsoft.com/office/drawing/2014/main" id="{DE89ABF0-739C-B68D-714A-075B8D4FE5AC}"/>
              </a:ext>
            </a:extLst>
          </p:cNvPr>
          <p:cNvSpPr>
            <a:spLocks/>
          </p:cNvSpPr>
          <p:nvPr/>
        </p:nvSpPr>
        <p:spPr>
          <a:xfrm>
            <a:off x="6015200" y="2834915"/>
            <a:ext cx="3979731" cy="3887676"/>
          </a:xfrm>
          <a:prstGeom prst="rect">
            <a:avLst/>
          </a:prstGeom>
        </p:spPr>
        <p:txBody>
          <a:bodyPr vert="horz" lIns="91440" tIns="45720" rIns="91440" bIns="45720" rtlCol="0" anchor="t">
            <a:normAutofit/>
          </a:bodyPr>
          <a:lstStyle/>
          <a:p>
            <a:pPr marL="285750" indent="-285750" defTabSz="694944">
              <a:spcAft>
                <a:spcPts val="600"/>
              </a:spcAft>
              <a:buFont typeface="Calibri"/>
              <a:buChar char="-"/>
            </a:pPr>
            <a:r>
              <a:rPr lang="en-US" sz="1500" kern="1200" dirty="0">
                <a:latin typeface="+mn-lt"/>
                <a:ea typeface="+mn-ea"/>
                <a:cs typeface="+mn-cs"/>
              </a:rPr>
              <a:t>The difference in mean shows that the average BG level of the patients with diabetes and no diabetes are different, with patients with diabetes having higher average BG level.</a:t>
            </a:r>
            <a:endParaRPr lang="en-US">
              <a:ea typeface="+mn-ea"/>
              <a:cs typeface="+mn-cs"/>
            </a:endParaRPr>
          </a:p>
          <a:p>
            <a:pPr marL="285750" indent="-285750" defTabSz="694944">
              <a:spcAft>
                <a:spcPts val="600"/>
              </a:spcAft>
              <a:buFont typeface="Calibri"/>
              <a:buChar char="-"/>
            </a:pPr>
            <a:endParaRPr lang="en-US" sz="1500" dirty="0"/>
          </a:p>
          <a:p>
            <a:pPr marL="285750" indent="-285750" defTabSz="694944">
              <a:spcAft>
                <a:spcPts val="600"/>
              </a:spcAft>
              <a:buFont typeface="Calibri"/>
              <a:buChar char="-"/>
            </a:pPr>
            <a:r>
              <a:rPr lang="en-US" sz="1500" kern="1200" dirty="0">
                <a:latin typeface="+mn-lt"/>
                <a:ea typeface="+mn-ea"/>
                <a:cs typeface="+mn-cs"/>
              </a:rPr>
              <a:t>The range shows how patients with diabetes will have a higher spike of BG level when after consuming food. </a:t>
            </a:r>
            <a:endParaRPr lang="en-US" sz="1500" kern="1200" dirty="0">
              <a:latin typeface="+mn-lt"/>
            </a:endParaRPr>
          </a:p>
          <a:p>
            <a:pPr marL="285750" indent="-285750" defTabSz="694944">
              <a:spcAft>
                <a:spcPts val="600"/>
              </a:spcAft>
              <a:buFont typeface="Calibri"/>
              <a:buChar char="-"/>
            </a:pPr>
            <a:endParaRPr lang="en-US" sz="1500" dirty="0"/>
          </a:p>
          <a:p>
            <a:pPr marL="285750" indent="-285750" defTabSz="694944">
              <a:spcAft>
                <a:spcPts val="600"/>
              </a:spcAft>
              <a:buFont typeface="Calibri"/>
              <a:buChar char="-"/>
            </a:pPr>
            <a:r>
              <a:rPr lang="en-US" sz="1500" kern="1200" dirty="0">
                <a:latin typeface="+mn-lt"/>
                <a:ea typeface="+mn-ea"/>
                <a:cs typeface="+mn-cs"/>
              </a:rPr>
              <a:t>The S.D shows how patients with diabetes have a more unstable BG level and how their BG level fluctuates more than patients without diabetes. </a:t>
            </a:r>
            <a:endParaRPr lang="en-US" sz="1500" kern="1200" dirty="0">
              <a:latin typeface="+mn-lt"/>
            </a:endParaRPr>
          </a:p>
          <a:p>
            <a:pPr>
              <a:spcAft>
                <a:spcPts val="600"/>
              </a:spcAft>
            </a:pPr>
            <a:endParaRPr lang="en-US" sz="2000"/>
          </a:p>
        </p:txBody>
      </p:sp>
    </p:spTree>
    <p:extLst>
      <p:ext uri="{BB962C8B-B14F-4D97-AF65-F5344CB8AC3E}">
        <p14:creationId xmlns:p14="http://schemas.microsoft.com/office/powerpoint/2010/main" val="2599520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7" name="Rectangle 56">
            <a:extLst>
              <a:ext uri="{FF2B5EF4-FFF2-40B4-BE49-F238E27FC236}">
                <a16:creationId xmlns:a16="http://schemas.microsoft.com/office/drawing/2014/main" id="{F282133C-FB79-4913-9A7C-4558854A5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9" name="Right Triangle 5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C3AA9BFC-ABB6-4E58-92B4-2A147324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10425" y="0"/>
            <a:ext cx="1578527" cy="1740960"/>
          </a:xfrm>
          <a:custGeom>
            <a:avLst/>
            <a:gdLst>
              <a:gd name="connsiteX0" fmla="*/ 0 w 1578527"/>
              <a:gd name="connsiteY0" fmla="*/ 0 h 1740960"/>
              <a:gd name="connsiteX1" fmla="*/ 854254 w 1578527"/>
              <a:gd name="connsiteY1" fmla="*/ 0 h 1740960"/>
              <a:gd name="connsiteX2" fmla="*/ 877272 w 1578527"/>
              <a:gd name="connsiteY2" fmla="*/ 62889 h 1740960"/>
              <a:gd name="connsiteX3" fmla="*/ 1467989 w 1578527"/>
              <a:gd name="connsiteY3" fmla="*/ 780234 h 1740960"/>
              <a:gd name="connsiteX4" fmla="*/ 1578527 w 1578527"/>
              <a:gd name="connsiteY4" fmla="*/ 847388 h 1740960"/>
              <a:gd name="connsiteX5" fmla="*/ 1578527 w 1578527"/>
              <a:gd name="connsiteY5" fmla="*/ 1740960 h 1740960"/>
              <a:gd name="connsiteX6" fmla="*/ 1426154 w 1578527"/>
              <a:gd name="connsiteY6" fmla="*/ 1685191 h 1740960"/>
              <a:gd name="connsiteX7" fmla="*/ 40275 w 1578527"/>
              <a:gd name="connsiteY7" fmla="*/ 156635 h 174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78527" h="1740960">
                <a:moveTo>
                  <a:pt x="0" y="0"/>
                </a:moveTo>
                <a:lnTo>
                  <a:pt x="854254" y="0"/>
                </a:lnTo>
                <a:lnTo>
                  <a:pt x="877272" y="62889"/>
                </a:lnTo>
                <a:cubicBezTo>
                  <a:pt x="1001029" y="355484"/>
                  <a:pt x="1207769" y="604433"/>
                  <a:pt x="1467989" y="780234"/>
                </a:cubicBezTo>
                <a:lnTo>
                  <a:pt x="1578527" y="847388"/>
                </a:lnTo>
                <a:lnTo>
                  <a:pt x="1578527" y="1740960"/>
                </a:lnTo>
                <a:lnTo>
                  <a:pt x="1426154" y="1685191"/>
                </a:lnTo>
                <a:cubicBezTo>
                  <a:pt x="766801" y="1406308"/>
                  <a:pt x="254977" y="846925"/>
                  <a:pt x="40275" y="156635"/>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63" name="Group 6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4" name="Straight Connector 6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623C3D3-7B45-AD13-9391-11F1B5C26657}"/>
              </a:ext>
            </a:extLst>
          </p:cNvPr>
          <p:cNvSpPr>
            <a:spLocks noGrp="1"/>
          </p:cNvSpPr>
          <p:nvPr>
            <p:ph type="title"/>
          </p:nvPr>
        </p:nvSpPr>
        <p:spPr>
          <a:xfrm>
            <a:off x="457200" y="732348"/>
            <a:ext cx="4952999" cy="2240735"/>
          </a:xfrm>
        </p:spPr>
        <p:txBody>
          <a:bodyPr>
            <a:normAutofit/>
          </a:bodyPr>
          <a:lstStyle/>
          <a:p>
            <a:r>
              <a:rPr lang="en-US" dirty="0">
                <a:solidFill>
                  <a:schemeClr val="tx2"/>
                </a:solidFill>
                <a:cs typeface="Posterama"/>
              </a:rPr>
              <a:t>Result of BG vs time graph</a:t>
            </a:r>
          </a:p>
        </p:txBody>
      </p:sp>
      <p:pic>
        <p:nvPicPr>
          <p:cNvPr id="6" name="Picture 5">
            <a:extLst>
              <a:ext uri="{FF2B5EF4-FFF2-40B4-BE49-F238E27FC236}">
                <a16:creationId xmlns:a16="http://schemas.microsoft.com/office/drawing/2014/main" id="{1DF78EFD-692A-D1A5-43D8-D00D69A4A12D}"/>
              </a:ext>
            </a:extLst>
          </p:cNvPr>
          <p:cNvPicPr>
            <a:picLocks noChangeAspect="1"/>
          </p:cNvPicPr>
          <p:nvPr/>
        </p:nvPicPr>
        <p:blipFill rotWithShape="1">
          <a:blip r:embed="rId2"/>
          <a:srcRect r="6400" b="-2"/>
          <a:stretch/>
        </p:blipFill>
        <p:spPr>
          <a:xfrm>
            <a:off x="6075732" y="166148"/>
            <a:ext cx="5923740" cy="3259407"/>
          </a:xfrm>
          <a:prstGeom prst="rect">
            <a:avLst/>
          </a:prstGeom>
        </p:spPr>
      </p:pic>
      <p:pic>
        <p:nvPicPr>
          <p:cNvPr id="3" name="Picture 2" descr="A graph of a normal blood sugar level&#10;&#10;Description automatically generated">
            <a:extLst>
              <a:ext uri="{FF2B5EF4-FFF2-40B4-BE49-F238E27FC236}">
                <a16:creationId xmlns:a16="http://schemas.microsoft.com/office/drawing/2014/main" id="{BC78A4E6-352F-5C3B-CAB6-BD77E71F3297}"/>
              </a:ext>
            </a:extLst>
          </p:cNvPr>
          <p:cNvPicPr>
            <a:picLocks noChangeAspect="1"/>
          </p:cNvPicPr>
          <p:nvPr/>
        </p:nvPicPr>
        <p:blipFill>
          <a:blip r:embed="rId3"/>
          <a:stretch>
            <a:fillRect/>
          </a:stretch>
        </p:blipFill>
        <p:spPr>
          <a:xfrm>
            <a:off x="6112664" y="3717544"/>
            <a:ext cx="5889305" cy="2979581"/>
          </a:xfrm>
          <a:prstGeom prst="rect">
            <a:avLst/>
          </a:prstGeom>
        </p:spPr>
      </p:pic>
    </p:spTree>
    <p:extLst>
      <p:ext uri="{BB962C8B-B14F-4D97-AF65-F5344CB8AC3E}">
        <p14:creationId xmlns:p14="http://schemas.microsoft.com/office/powerpoint/2010/main" val="3369947776"/>
      </p:ext>
    </p:extLst>
  </p:cSld>
  <p:clrMapOvr>
    <a:masterClrMapping/>
  </p:clrMapOvr>
</p:sld>
</file>

<file path=ppt/theme/theme1.xml><?xml version="1.0" encoding="utf-8"?>
<a:theme xmlns:a="http://schemas.openxmlformats.org/drawingml/2006/main" name="SineVTI">
  <a:themeElements>
    <a:clrScheme name="AnalogousFromLightSeedLeftStep">
      <a:dk1>
        <a:srgbClr val="000000"/>
      </a:dk1>
      <a:lt1>
        <a:srgbClr val="FFFFFF"/>
      </a:lt1>
      <a:dk2>
        <a:srgbClr val="213B31"/>
      </a:dk2>
      <a:lt2>
        <a:srgbClr val="E8E2E2"/>
      </a:lt2>
      <a:accent1>
        <a:srgbClr val="81A8AB"/>
      </a:accent1>
      <a:accent2>
        <a:srgbClr val="74AA98"/>
      </a:accent2>
      <a:accent3>
        <a:srgbClr val="82AB8C"/>
      </a:accent3>
      <a:accent4>
        <a:srgbClr val="7FAB75"/>
      </a:accent4>
      <a:accent5>
        <a:srgbClr val="96A77E"/>
      </a:accent5>
      <a:accent6>
        <a:srgbClr val="A4A470"/>
      </a:accent6>
      <a:hlink>
        <a:srgbClr val="AE6E69"/>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SineVTI</vt:lpstr>
      <vt:lpstr>Opeg Sri-uthaisiriwong 2465232 </vt:lpstr>
      <vt:lpstr>Initial ideas</vt:lpstr>
      <vt:lpstr>Problem with initial idea</vt:lpstr>
      <vt:lpstr>Results </vt:lpstr>
      <vt:lpstr>Final idea </vt:lpstr>
      <vt:lpstr>Data used </vt:lpstr>
      <vt:lpstr>Results </vt:lpstr>
      <vt:lpstr>Result analysis </vt:lpstr>
      <vt:lpstr>Result of BG vs time graph</vt:lpstr>
      <vt:lpstr>Result analysis </vt:lpstr>
      <vt:lpstr>Conclusion </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408</cp:revision>
  <dcterms:created xsi:type="dcterms:W3CDTF">2023-12-09T11:46:23Z</dcterms:created>
  <dcterms:modified xsi:type="dcterms:W3CDTF">2023-12-09T20:28:09Z</dcterms:modified>
</cp:coreProperties>
</file>