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69" r:id="rId2"/>
  </p:sldIdLst>
  <p:sldSz cx="6840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D4"/>
    <a:srgbClr val="F77168"/>
    <a:srgbClr val="04D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8530D-7C18-46D1-A921-E78294F9DADF}" v="2" dt="2023-04-03T06:38:39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6357" autoAdjust="0"/>
  </p:normalViewPr>
  <p:slideViewPr>
    <p:cSldViewPr snapToGrid="0">
      <p:cViewPr varScale="1">
        <p:scale>
          <a:sx n="203" d="100"/>
          <a:sy n="203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Fisher" userId="dff23cd4-a77e-4150-9530-955e6070e532" providerId="ADAL" clId="{DE98530D-7C18-46D1-A921-E78294F9DADF}"/>
    <pc:docChg chg="modSld">
      <pc:chgData name="Rebecca Fisher" userId="dff23cd4-a77e-4150-9530-955e6070e532" providerId="ADAL" clId="{DE98530D-7C18-46D1-A921-E78294F9DADF}" dt="2023-04-03T06:39:46.627" v="24" actId="12788"/>
      <pc:docMkLst>
        <pc:docMk/>
      </pc:docMkLst>
      <pc:sldChg chg="modSp mod">
        <pc:chgData name="Rebecca Fisher" userId="dff23cd4-a77e-4150-9530-955e6070e532" providerId="ADAL" clId="{DE98530D-7C18-46D1-A921-E78294F9DADF}" dt="2023-04-03T06:39:46.627" v="24" actId="12788"/>
        <pc:sldMkLst>
          <pc:docMk/>
          <pc:sldMk cId="326879574" sldId="269"/>
        </pc:sldMkLst>
        <pc:spChg chg="mod">
          <ac:chgData name="Rebecca Fisher" userId="dff23cd4-a77e-4150-9530-955e6070e532" providerId="ADAL" clId="{DE98530D-7C18-46D1-A921-E78294F9DADF}" dt="2023-04-03T06:38:56.631" v="19" actId="6549"/>
          <ac:spMkLst>
            <pc:docMk/>
            <pc:sldMk cId="326879574" sldId="269"/>
            <ac:spMk id="11" creationId="{AA1BDD6F-F11E-A657-DD93-E4D5FF6DDC4D}"/>
          </ac:spMkLst>
        </pc:spChg>
        <pc:spChg chg="mod">
          <ac:chgData name="Rebecca Fisher" userId="dff23cd4-a77e-4150-9530-955e6070e532" providerId="ADAL" clId="{DE98530D-7C18-46D1-A921-E78294F9DADF}" dt="2023-04-03T06:38:41.963" v="2" actId="20577"/>
          <ac:spMkLst>
            <pc:docMk/>
            <pc:sldMk cId="326879574" sldId="269"/>
            <ac:spMk id="132" creationId="{9B4310E1-18F2-4089-A585-BC88A2FD77E8}"/>
          </ac:spMkLst>
        </pc:spChg>
        <pc:spChg chg="mod">
          <ac:chgData name="Rebecca Fisher" userId="dff23cd4-a77e-4150-9530-955e6070e532" providerId="ADAL" clId="{DE98530D-7C18-46D1-A921-E78294F9DADF}" dt="2023-04-03T06:38:44.866" v="3" actId="20577"/>
          <ac:spMkLst>
            <pc:docMk/>
            <pc:sldMk cId="326879574" sldId="269"/>
            <ac:spMk id="138" creationId="{4B0D5F54-A23B-4C9F-9DB5-C8C6F118D66A}"/>
          </ac:spMkLst>
        </pc:spChg>
        <pc:spChg chg="mod">
          <ac:chgData name="Rebecca Fisher" userId="dff23cd4-a77e-4150-9530-955e6070e532" providerId="ADAL" clId="{DE98530D-7C18-46D1-A921-E78294F9DADF}" dt="2023-04-03T06:39:01.331" v="20" actId="20577"/>
          <ac:spMkLst>
            <pc:docMk/>
            <pc:sldMk cId="326879574" sldId="269"/>
            <ac:spMk id="139" creationId="{9D3B4A95-D472-475F-9FE1-BE2E2830190F}"/>
          </ac:spMkLst>
        </pc:spChg>
        <pc:cxnChg chg="mod">
          <ac:chgData name="Rebecca Fisher" userId="dff23cd4-a77e-4150-9530-955e6070e532" providerId="ADAL" clId="{DE98530D-7C18-46D1-A921-E78294F9DADF}" dt="2023-04-03T06:39:46.627" v="24" actId="12788"/>
          <ac:cxnSpMkLst>
            <pc:docMk/>
            <pc:sldMk cId="326879574" sldId="269"/>
            <ac:cxnSpMk id="3" creationId="{D1DC6E69-95A4-241F-60D6-1F1E2E428B95}"/>
          </ac:cxnSpMkLst>
        </pc:cxnChg>
        <pc:cxnChg chg="mod">
          <ac:chgData name="Rebecca Fisher" userId="dff23cd4-a77e-4150-9530-955e6070e532" providerId="ADAL" clId="{DE98530D-7C18-46D1-A921-E78294F9DADF}" dt="2023-04-03T06:39:46.627" v="24" actId="12788"/>
          <ac:cxnSpMkLst>
            <pc:docMk/>
            <pc:sldMk cId="326879574" sldId="269"/>
            <ac:cxnSpMk id="27" creationId="{B9AE1414-C391-E598-FB78-AA81D090DBB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8E0AB-E65C-468B-AC52-4A8F14B83227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1143000"/>
            <a:ext cx="5861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6659D-A017-455B-8CFC-F45E8A44E2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2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1pPr>
    <a:lvl2pPr marL="708495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2pPr>
    <a:lvl3pPr marL="1416990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3pPr>
    <a:lvl4pPr marL="2125485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4pPr>
    <a:lvl5pPr marL="2833977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5pPr>
    <a:lvl6pPr marL="3542471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6pPr>
    <a:lvl7pPr marL="4250966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7pPr>
    <a:lvl8pPr marL="4959461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8pPr>
    <a:lvl9pPr marL="5667956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6659D-A017-455B-8CFC-F45E8A44E29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37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89241"/>
            <a:ext cx="513040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891070"/>
            <a:ext cx="513040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10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91691"/>
            <a:ext cx="147499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91691"/>
            <a:ext cx="4339466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68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97613"/>
            <a:ext cx="58999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409468"/>
            <a:ext cx="58999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8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44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91691"/>
            <a:ext cx="589996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882610"/>
            <a:ext cx="28938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15164"/>
            <a:ext cx="289386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882610"/>
            <a:ext cx="29081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15164"/>
            <a:ext cx="290812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3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64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18398"/>
            <a:ext cx="34630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9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18398"/>
            <a:ext cx="34630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22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91691"/>
            <a:ext cx="58999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958453"/>
            <a:ext cx="58999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72AD-E937-461D-82FF-29EE7C74AD6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337084"/>
            <a:ext cx="23086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07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C3F5D267-B313-4D4D-9AA4-D3A64BC7468F}"/>
              </a:ext>
            </a:extLst>
          </p:cNvPr>
          <p:cNvSpPr txBox="1"/>
          <p:nvPr/>
        </p:nvSpPr>
        <p:spPr>
          <a:xfrm>
            <a:off x="3732716" y="115542"/>
            <a:ext cx="28912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mean control response (intercept,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40D51D-BD21-4879-9AC3-4E43F9F0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87" y="1819373"/>
            <a:ext cx="3661951" cy="1683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EC2CFD-E457-4860-923C-51CC4BAC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39" y="292231"/>
            <a:ext cx="3067368" cy="134628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C80E21-795C-446F-A561-15B9E87FECDC}"/>
              </a:ext>
            </a:extLst>
          </p:cNvPr>
          <p:cNvSpPr txBox="1"/>
          <p:nvPr/>
        </p:nvSpPr>
        <p:spPr>
          <a:xfrm>
            <a:off x="1624295" y="474753"/>
            <a:ext cx="170714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 (</a:t>
            </a:r>
            <a:r>
              <a:rPr lang="el-G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ED7E96-99AB-4A12-B28A-53CBF10030A2}"/>
              </a:ext>
            </a:extLst>
          </p:cNvPr>
          <p:cNvSpPr txBox="1"/>
          <p:nvPr/>
        </p:nvSpPr>
        <p:spPr>
          <a:xfrm>
            <a:off x="488581" y="120458"/>
            <a:ext cx="29246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mean control response (intercept,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9E1A0-7103-421A-82E6-D6737FBB904F}"/>
              </a:ext>
            </a:extLst>
          </p:cNvPr>
          <p:cNvSpPr txBox="1"/>
          <p:nvPr/>
        </p:nvSpPr>
        <p:spPr>
          <a:xfrm>
            <a:off x="1632463" y="1070823"/>
            <a:ext cx="1036526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decay rate (</a:t>
            </a:r>
            <a:r>
              <a:rPr lang="el-G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331A7-0394-42BB-9430-ED3DAF67745E}"/>
              </a:ext>
            </a:extLst>
          </p:cNvPr>
          <p:cNvCxnSpPr>
            <a:cxnSpLocks/>
          </p:cNvCxnSpPr>
          <p:nvPr/>
        </p:nvCxnSpPr>
        <p:spPr>
          <a:xfrm flipH="1">
            <a:off x="356410" y="339213"/>
            <a:ext cx="218777" cy="19028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6CDCBA-5D95-42C6-BC38-7BF23B24CB0B}"/>
              </a:ext>
            </a:extLst>
          </p:cNvPr>
          <p:cNvCxnSpPr>
            <a:cxnSpLocks/>
          </p:cNvCxnSpPr>
          <p:nvPr/>
        </p:nvCxnSpPr>
        <p:spPr>
          <a:xfrm flipH="1" flipV="1">
            <a:off x="361277" y="638947"/>
            <a:ext cx="209570" cy="15756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AC55967-F1F0-451A-8B06-A9ED6CBFDCFE}"/>
              </a:ext>
            </a:extLst>
          </p:cNvPr>
          <p:cNvSpPr txBox="1"/>
          <p:nvPr/>
        </p:nvSpPr>
        <p:spPr>
          <a:xfrm>
            <a:off x="228127" y="737287"/>
            <a:ext cx="12141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56EE8-90A2-45CE-8AC4-B56D1C88951E}"/>
              </a:ext>
            </a:extLst>
          </p:cNvPr>
          <p:cNvSpPr txBox="1"/>
          <p:nvPr/>
        </p:nvSpPr>
        <p:spPr>
          <a:xfrm>
            <a:off x="967922" y="1288693"/>
            <a:ext cx="126200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EC10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E3E707-8A63-4C5A-B953-D091ED01B8E5}"/>
              </a:ext>
            </a:extLst>
          </p:cNvPr>
          <p:cNvCxnSpPr>
            <a:cxnSpLocks/>
          </p:cNvCxnSpPr>
          <p:nvPr/>
        </p:nvCxnSpPr>
        <p:spPr>
          <a:xfrm flipH="1">
            <a:off x="1381598" y="1498862"/>
            <a:ext cx="164398" cy="13283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29645F-C63F-4797-9C1F-064DA9DB8F6F}"/>
              </a:ext>
            </a:extLst>
          </p:cNvPr>
          <p:cNvCxnSpPr>
            <a:cxnSpLocks/>
          </p:cNvCxnSpPr>
          <p:nvPr/>
        </p:nvCxnSpPr>
        <p:spPr>
          <a:xfrm>
            <a:off x="1325673" y="537328"/>
            <a:ext cx="0" cy="1095050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357836-B353-423F-AAB1-F6BD72928BCC}"/>
              </a:ext>
            </a:extLst>
          </p:cNvPr>
          <p:cNvCxnSpPr>
            <a:cxnSpLocks/>
          </p:cNvCxnSpPr>
          <p:nvPr/>
        </p:nvCxnSpPr>
        <p:spPr>
          <a:xfrm flipV="1">
            <a:off x="358066" y="616500"/>
            <a:ext cx="1019375" cy="5000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CF21DB-377C-4D96-ADE2-032C223AAAF9}"/>
              </a:ext>
            </a:extLst>
          </p:cNvPr>
          <p:cNvCxnSpPr>
            <a:cxnSpLocks/>
          </p:cNvCxnSpPr>
          <p:nvPr/>
        </p:nvCxnSpPr>
        <p:spPr>
          <a:xfrm flipV="1">
            <a:off x="1368014" y="617456"/>
            <a:ext cx="0" cy="1014923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4B570F-8909-4669-BAA0-4123614FF94E}"/>
              </a:ext>
            </a:extLst>
          </p:cNvPr>
          <p:cNvCxnSpPr>
            <a:cxnSpLocks/>
          </p:cNvCxnSpPr>
          <p:nvPr/>
        </p:nvCxnSpPr>
        <p:spPr>
          <a:xfrm>
            <a:off x="3544478" y="2299573"/>
            <a:ext cx="758235" cy="0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20BEC1-3544-4759-A453-0C810E1827F2}"/>
              </a:ext>
            </a:extLst>
          </p:cNvPr>
          <p:cNvCxnSpPr>
            <a:cxnSpLocks/>
          </p:cNvCxnSpPr>
          <p:nvPr/>
        </p:nvCxnSpPr>
        <p:spPr>
          <a:xfrm flipV="1">
            <a:off x="4305243" y="2304854"/>
            <a:ext cx="0" cy="1001326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CF42058-A35E-4395-B017-C1458DA079D7}"/>
              </a:ext>
            </a:extLst>
          </p:cNvPr>
          <p:cNvCxnSpPr>
            <a:cxnSpLocks/>
          </p:cNvCxnSpPr>
          <p:nvPr/>
        </p:nvCxnSpPr>
        <p:spPr>
          <a:xfrm flipH="1">
            <a:off x="1400715" y="618131"/>
            <a:ext cx="300823" cy="0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A433C5-12DA-4588-918C-3C6FDCB2381F}"/>
              </a:ext>
            </a:extLst>
          </p:cNvPr>
          <p:cNvCxnSpPr>
            <a:cxnSpLocks/>
          </p:cNvCxnSpPr>
          <p:nvPr/>
        </p:nvCxnSpPr>
        <p:spPr>
          <a:xfrm>
            <a:off x="3544480" y="2233909"/>
            <a:ext cx="64573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2E1B59C-BB71-4F77-81EF-CB6F9821D9BB}"/>
              </a:ext>
            </a:extLst>
          </p:cNvPr>
          <p:cNvCxnSpPr>
            <a:cxnSpLocks/>
          </p:cNvCxnSpPr>
          <p:nvPr/>
        </p:nvCxnSpPr>
        <p:spPr>
          <a:xfrm flipV="1">
            <a:off x="4177206" y="2234153"/>
            <a:ext cx="0" cy="1072028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D4B5513-512E-4CD1-A7DD-06FE61C1174C}"/>
              </a:ext>
            </a:extLst>
          </p:cNvPr>
          <p:cNvCxnSpPr>
            <a:cxnSpLocks/>
          </p:cNvCxnSpPr>
          <p:nvPr/>
        </p:nvCxnSpPr>
        <p:spPr>
          <a:xfrm flipH="1">
            <a:off x="3543789" y="2069690"/>
            <a:ext cx="187553" cy="159718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8E5163C-B0D5-40C6-ABEE-4E3751484991}"/>
              </a:ext>
            </a:extLst>
          </p:cNvPr>
          <p:cNvSpPr txBox="1"/>
          <p:nvPr/>
        </p:nvSpPr>
        <p:spPr>
          <a:xfrm>
            <a:off x="3383023" y="1848156"/>
            <a:ext cx="169126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Lower quantile (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903B10F-1FD7-4571-A885-6C5E9FAC9EED}"/>
              </a:ext>
            </a:extLst>
          </p:cNvPr>
          <p:cNvCxnSpPr>
            <a:cxnSpLocks/>
          </p:cNvCxnSpPr>
          <p:nvPr/>
        </p:nvCxnSpPr>
        <p:spPr>
          <a:xfrm>
            <a:off x="3891097" y="3116119"/>
            <a:ext cx="281960" cy="18445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5FE98D3-EFCA-42CD-A1E7-5997EAE5CC12}"/>
              </a:ext>
            </a:extLst>
          </p:cNvPr>
          <p:cNvSpPr txBox="1"/>
          <p:nvPr/>
        </p:nvSpPr>
        <p:spPr>
          <a:xfrm>
            <a:off x="3421127" y="2912721"/>
            <a:ext cx="774170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NSEC</a:t>
            </a:r>
          </a:p>
        </p:txBody>
      </p:sp>
      <p:sp>
        <p:nvSpPr>
          <p:cNvPr id="132" name="TextBox 27">
            <a:extLst>
              <a:ext uri="{FF2B5EF4-FFF2-40B4-BE49-F238E27FC236}">
                <a16:creationId xmlns:a16="http://schemas.microsoft.com/office/drawing/2014/main" id="{9B4310E1-18F2-4089-A585-BC88A2FD7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13" y="-40741"/>
            <a:ext cx="3116902" cy="27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4100544-E63B-4D12-8800-E9089A4E07DB}"/>
              </a:ext>
            </a:extLst>
          </p:cNvPr>
          <p:cNvCxnSpPr>
            <a:cxnSpLocks/>
          </p:cNvCxnSpPr>
          <p:nvPr/>
        </p:nvCxnSpPr>
        <p:spPr>
          <a:xfrm flipH="1">
            <a:off x="4593868" y="2229439"/>
            <a:ext cx="614441" cy="32608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FDBEABC-E497-4321-BA46-17A86233E633}"/>
              </a:ext>
            </a:extLst>
          </p:cNvPr>
          <p:cNvSpPr txBox="1"/>
          <p:nvPr/>
        </p:nvSpPr>
        <p:spPr>
          <a:xfrm>
            <a:off x="5029679" y="1844331"/>
            <a:ext cx="1724627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Median Bayesian posterior prediction</a:t>
            </a:r>
          </a:p>
        </p:txBody>
      </p:sp>
      <p:sp>
        <p:nvSpPr>
          <p:cNvPr id="138" name="TextBox 27">
            <a:extLst>
              <a:ext uri="{FF2B5EF4-FFF2-40B4-BE49-F238E27FC236}">
                <a16:creationId xmlns:a16="http://schemas.microsoft.com/office/drawing/2014/main" id="{4B0D5F54-A23B-4C9F-9DB5-C8C6F118D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169" y="-35842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9" name="TextBox 27">
            <a:extLst>
              <a:ext uri="{FF2B5EF4-FFF2-40B4-BE49-F238E27FC236}">
                <a16:creationId xmlns:a16="http://schemas.microsoft.com/office/drawing/2014/main" id="{9D3B4A95-D472-475F-9FE1-BE2E28301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003" y="1606644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22306F-99D1-41BE-A76B-6C2A703AE8F2}"/>
              </a:ext>
            </a:extLst>
          </p:cNvPr>
          <p:cNvSpPr txBox="1"/>
          <p:nvPr/>
        </p:nvSpPr>
        <p:spPr>
          <a:xfrm>
            <a:off x="4832951" y="1080249"/>
            <a:ext cx="1036526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decay rate (</a:t>
            </a:r>
            <a:r>
              <a:rPr lang="el-G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4FC6CB-2613-4A1E-9C13-9D6744921C77}"/>
              </a:ext>
            </a:extLst>
          </p:cNvPr>
          <p:cNvCxnSpPr>
            <a:cxnSpLocks/>
          </p:cNvCxnSpPr>
          <p:nvPr/>
        </p:nvCxnSpPr>
        <p:spPr>
          <a:xfrm flipH="1">
            <a:off x="3525053" y="285135"/>
            <a:ext cx="280031" cy="1224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209AF6-711C-433A-B49A-DCF779E34034}"/>
              </a:ext>
            </a:extLst>
          </p:cNvPr>
          <p:cNvCxnSpPr>
            <a:cxnSpLocks/>
          </p:cNvCxnSpPr>
          <p:nvPr/>
        </p:nvCxnSpPr>
        <p:spPr>
          <a:xfrm flipH="1" flipV="1">
            <a:off x="3540679" y="541410"/>
            <a:ext cx="209570" cy="15756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E76F8CB-5911-405E-B88A-60C4F948566F}"/>
              </a:ext>
            </a:extLst>
          </p:cNvPr>
          <p:cNvSpPr txBox="1"/>
          <p:nvPr/>
        </p:nvSpPr>
        <p:spPr>
          <a:xfrm>
            <a:off x="3374941" y="657159"/>
            <a:ext cx="8954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effect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8DBD1A-2876-42E9-9BEB-088D629C2D8C}"/>
              </a:ext>
            </a:extLst>
          </p:cNvPr>
          <p:cNvSpPr txBox="1"/>
          <p:nvPr/>
        </p:nvSpPr>
        <p:spPr>
          <a:xfrm>
            <a:off x="3234169" y="1294967"/>
            <a:ext cx="126200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EC10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C85C04B-2E8C-46D7-AD37-B363BF04126B}"/>
              </a:ext>
            </a:extLst>
          </p:cNvPr>
          <p:cNvCxnSpPr>
            <a:cxnSpLocks/>
          </p:cNvCxnSpPr>
          <p:nvPr/>
        </p:nvCxnSpPr>
        <p:spPr>
          <a:xfrm>
            <a:off x="3963227" y="1501774"/>
            <a:ext cx="239145" cy="130780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4F3221-CE5B-41EC-B2DA-D973BD7E8509}"/>
              </a:ext>
            </a:extLst>
          </p:cNvPr>
          <p:cNvCxnSpPr>
            <a:cxnSpLocks/>
          </p:cNvCxnSpPr>
          <p:nvPr/>
        </p:nvCxnSpPr>
        <p:spPr>
          <a:xfrm>
            <a:off x="3529869" y="537226"/>
            <a:ext cx="706102" cy="0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5A03042-7825-4360-9FFB-4DCD84AE3E30}"/>
              </a:ext>
            </a:extLst>
          </p:cNvPr>
          <p:cNvCxnSpPr>
            <a:cxnSpLocks/>
          </p:cNvCxnSpPr>
          <p:nvPr/>
        </p:nvCxnSpPr>
        <p:spPr>
          <a:xfrm flipV="1">
            <a:off x="4210233" y="527588"/>
            <a:ext cx="7674" cy="1110751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9351E4-7534-4321-BD04-F8B8A39EA94E}"/>
              </a:ext>
            </a:extLst>
          </p:cNvPr>
          <p:cNvCxnSpPr>
            <a:cxnSpLocks/>
          </p:cNvCxnSpPr>
          <p:nvPr/>
        </p:nvCxnSpPr>
        <p:spPr>
          <a:xfrm flipH="1" flipV="1">
            <a:off x="3544936" y="2316164"/>
            <a:ext cx="209570" cy="15756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386D28B-AE9C-4459-8564-4E913D9E1F83}"/>
              </a:ext>
            </a:extLst>
          </p:cNvPr>
          <p:cNvSpPr txBox="1"/>
          <p:nvPr/>
        </p:nvSpPr>
        <p:spPr>
          <a:xfrm>
            <a:off x="3434040" y="2413740"/>
            <a:ext cx="862682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effect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94B650-3917-484D-96F4-E6620A2E9259}"/>
              </a:ext>
            </a:extLst>
          </p:cNvPr>
          <p:cNvSpPr txBox="1"/>
          <p:nvPr/>
        </p:nvSpPr>
        <p:spPr>
          <a:xfrm>
            <a:off x="3999068" y="2919775"/>
            <a:ext cx="126200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121F00-1D93-4F3A-958C-FA9E48DCF0F0}"/>
              </a:ext>
            </a:extLst>
          </p:cNvPr>
          <p:cNvCxnSpPr>
            <a:cxnSpLocks/>
          </p:cNvCxnSpPr>
          <p:nvPr/>
        </p:nvCxnSpPr>
        <p:spPr>
          <a:xfrm flipH="1">
            <a:off x="4323001" y="3126658"/>
            <a:ext cx="190005" cy="17391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D0C5BA-5CDB-4207-B903-AC876E65E6C9}"/>
              </a:ext>
            </a:extLst>
          </p:cNvPr>
          <p:cNvCxnSpPr>
            <a:cxnSpLocks/>
          </p:cNvCxnSpPr>
          <p:nvPr/>
        </p:nvCxnSpPr>
        <p:spPr>
          <a:xfrm flipH="1">
            <a:off x="4835951" y="2597085"/>
            <a:ext cx="395925" cy="131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18F01A6-ACBB-4F8F-91C6-3568CF98C537}"/>
              </a:ext>
            </a:extLst>
          </p:cNvPr>
          <p:cNvSpPr txBox="1"/>
          <p:nvPr/>
        </p:nvSpPr>
        <p:spPr>
          <a:xfrm>
            <a:off x="5089203" y="2434691"/>
            <a:ext cx="16462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Bayesian posterior predicted draws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C73DA-8BC0-2628-B4EB-E6CF5F4C2410}"/>
              </a:ext>
            </a:extLst>
          </p:cNvPr>
          <p:cNvCxnSpPr/>
          <p:nvPr/>
        </p:nvCxnSpPr>
        <p:spPr>
          <a:xfrm>
            <a:off x="348639" y="3300576"/>
            <a:ext cx="3067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7">
            <a:extLst>
              <a:ext uri="{FF2B5EF4-FFF2-40B4-BE49-F238E27FC236}">
                <a16:creationId xmlns:a16="http://schemas.microsoft.com/office/drawing/2014/main" id="{AA1BDD6F-F11E-A657-DD93-E4D5FF6DD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17" y="1606644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04D6D-44FA-A00A-EE86-05E8F8B19333}"/>
              </a:ext>
            </a:extLst>
          </p:cNvPr>
          <p:cNvSpPr txBox="1"/>
          <p:nvPr/>
        </p:nvSpPr>
        <p:spPr>
          <a:xfrm>
            <a:off x="568754" y="1736859"/>
            <a:ext cx="174438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mean control response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5302EE-D4D5-50BE-6578-199182E47C5C}"/>
              </a:ext>
            </a:extLst>
          </p:cNvPr>
          <p:cNvSpPr/>
          <p:nvPr/>
        </p:nvSpPr>
        <p:spPr>
          <a:xfrm>
            <a:off x="392077" y="2033918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F2A87-F8F2-F164-4CBF-6FE29C6156F5}"/>
              </a:ext>
            </a:extLst>
          </p:cNvPr>
          <p:cNvCxnSpPr>
            <a:cxnSpLocks/>
          </p:cNvCxnSpPr>
          <p:nvPr/>
        </p:nvCxnSpPr>
        <p:spPr>
          <a:xfrm>
            <a:off x="442650" y="1943423"/>
            <a:ext cx="0" cy="301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EDA3B-FD94-0FA1-C873-322E3AB1F038}"/>
              </a:ext>
            </a:extLst>
          </p:cNvPr>
          <p:cNvCxnSpPr>
            <a:cxnSpLocks/>
          </p:cNvCxnSpPr>
          <p:nvPr/>
        </p:nvCxnSpPr>
        <p:spPr>
          <a:xfrm flipH="1">
            <a:off x="512110" y="1936955"/>
            <a:ext cx="195813" cy="14871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9F7245D-0A1B-C246-3CBD-4F98F151BDFD}"/>
              </a:ext>
            </a:extLst>
          </p:cNvPr>
          <p:cNvSpPr/>
          <p:nvPr/>
        </p:nvSpPr>
        <p:spPr>
          <a:xfrm>
            <a:off x="768013" y="2021210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0798C2-2B52-BF12-D3A7-B3C1F4C819A6}"/>
              </a:ext>
            </a:extLst>
          </p:cNvPr>
          <p:cNvCxnSpPr>
            <a:cxnSpLocks/>
          </p:cNvCxnSpPr>
          <p:nvPr/>
        </p:nvCxnSpPr>
        <p:spPr>
          <a:xfrm>
            <a:off x="818586" y="1951703"/>
            <a:ext cx="0" cy="26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629D1A-73AD-F5D2-3404-8BD18D3250D1}"/>
              </a:ext>
            </a:extLst>
          </p:cNvPr>
          <p:cNvSpPr/>
          <p:nvPr/>
        </p:nvSpPr>
        <p:spPr>
          <a:xfrm>
            <a:off x="1143949" y="2093394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AE1414-C391-E598-FB78-AA81D090DBB6}"/>
              </a:ext>
            </a:extLst>
          </p:cNvPr>
          <p:cNvCxnSpPr>
            <a:cxnSpLocks/>
          </p:cNvCxnSpPr>
          <p:nvPr/>
        </p:nvCxnSpPr>
        <p:spPr>
          <a:xfrm>
            <a:off x="1194530" y="2002899"/>
            <a:ext cx="0" cy="296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B7B707A-7E48-C166-F758-A4236F322C3A}"/>
              </a:ext>
            </a:extLst>
          </p:cNvPr>
          <p:cNvSpPr/>
          <p:nvPr/>
        </p:nvSpPr>
        <p:spPr>
          <a:xfrm>
            <a:off x="1519885" y="2575573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15E9AA-66E4-7023-7099-6D12A2D61F9A}"/>
              </a:ext>
            </a:extLst>
          </p:cNvPr>
          <p:cNvCxnSpPr>
            <a:cxnSpLocks/>
          </p:cNvCxnSpPr>
          <p:nvPr/>
        </p:nvCxnSpPr>
        <p:spPr>
          <a:xfrm>
            <a:off x="1570458" y="2485078"/>
            <a:ext cx="0" cy="31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05BACEB-2439-6A88-661B-D7D71A40AD9C}"/>
              </a:ext>
            </a:extLst>
          </p:cNvPr>
          <p:cNvSpPr/>
          <p:nvPr/>
        </p:nvSpPr>
        <p:spPr>
          <a:xfrm>
            <a:off x="1895821" y="2965312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FD6EF8-4447-15E2-30CA-E85244F67FD5}"/>
              </a:ext>
            </a:extLst>
          </p:cNvPr>
          <p:cNvCxnSpPr>
            <a:cxnSpLocks/>
          </p:cNvCxnSpPr>
          <p:nvPr/>
        </p:nvCxnSpPr>
        <p:spPr>
          <a:xfrm>
            <a:off x="1946394" y="2874817"/>
            <a:ext cx="0" cy="275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E751AF1-3FF6-F6C6-D396-64EEB7F5A844}"/>
              </a:ext>
            </a:extLst>
          </p:cNvPr>
          <p:cNvSpPr/>
          <p:nvPr/>
        </p:nvSpPr>
        <p:spPr>
          <a:xfrm>
            <a:off x="2271757" y="3186442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9FE799-FCBB-1855-903E-94ED765E46E8}"/>
              </a:ext>
            </a:extLst>
          </p:cNvPr>
          <p:cNvCxnSpPr>
            <a:cxnSpLocks/>
          </p:cNvCxnSpPr>
          <p:nvPr/>
        </p:nvCxnSpPr>
        <p:spPr>
          <a:xfrm>
            <a:off x="2322330" y="3091127"/>
            <a:ext cx="0" cy="159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B465806-E94F-3A8E-C315-4CF78C40E23C}"/>
              </a:ext>
            </a:extLst>
          </p:cNvPr>
          <p:cNvSpPr/>
          <p:nvPr/>
        </p:nvSpPr>
        <p:spPr>
          <a:xfrm>
            <a:off x="2647693" y="3228507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6C544E-1876-3E12-B8AE-DDDB8F89ABC4}"/>
              </a:ext>
            </a:extLst>
          </p:cNvPr>
          <p:cNvCxnSpPr>
            <a:cxnSpLocks/>
          </p:cNvCxnSpPr>
          <p:nvPr/>
        </p:nvCxnSpPr>
        <p:spPr>
          <a:xfrm>
            <a:off x="2698266" y="3138011"/>
            <a:ext cx="6127" cy="14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FE0481C-B709-D37C-92CF-E702BF53ABCC}"/>
              </a:ext>
            </a:extLst>
          </p:cNvPr>
          <p:cNvSpPr/>
          <p:nvPr/>
        </p:nvSpPr>
        <p:spPr>
          <a:xfrm>
            <a:off x="3023626" y="3236615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E9735-D0B1-1731-7533-4C710205D08D}"/>
              </a:ext>
            </a:extLst>
          </p:cNvPr>
          <p:cNvCxnSpPr>
            <a:cxnSpLocks/>
          </p:cNvCxnSpPr>
          <p:nvPr/>
        </p:nvCxnSpPr>
        <p:spPr>
          <a:xfrm>
            <a:off x="3074199" y="3146119"/>
            <a:ext cx="6127" cy="14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72DE07E-947C-F87F-3DAA-9C78E2B45017}"/>
              </a:ext>
            </a:extLst>
          </p:cNvPr>
          <p:cNvCxnSpPr>
            <a:cxnSpLocks/>
          </p:cNvCxnSpPr>
          <p:nvPr/>
        </p:nvCxnSpPr>
        <p:spPr>
          <a:xfrm>
            <a:off x="1085298" y="3035853"/>
            <a:ext cx="99452" cy="274257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044B105-AB3C-0E9C-8124-1639BC1A894B}"/>
              </a:ext>
            </a:extLst>
          </p:cNvPr>
          <p:cNvSpPr txBox="1"/>
          <p:nvPr/>
        </p:nvSpPr>
        <p:spPr>
          <a:xfrm>
            <a:off x="598305" y="2733734"/>
            <a:ext cx="7931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NOEC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941E2A2-0D13-D2F8-738B-F80213B477AD}"/>
              </a:ext>
            </a:extLst>
          </p:cNvPr>
          <p:cNvSpPr/>
          <p:nvPr/>
        </p:nvSpPr>
        <p:spPr>
          <a:xfrm>
            <a:off x="3536604" y="407810"/>
            <a:ext cx="3048019" cy="1213291"/>
          </a:xfrm>
          <a:custGeom>
            <a:avLst/>
            <a:gdLst>
              <a:gd name="connsiteX0" fmla="*/ 0 w 1735932"/>
              <a:gd name="connsiteY0" fmla="*/ 0 h 1055810"/>
              <a:gd name="connsiteX1" fmla="*/ 140494 w 1735932"/>
              <a:gd name="connsiteY1" fmla="*/ 4762 h 1055810"/>
              <a:gd name="connsiteX2" fmla="*/ 226219 w 1735932"/>
              <a:gd name="connsiteY2" fmla="*/ 21431 h 1055810"/>
              <a:gd name="connsiteX3" fmla="*/ 311944 w 1735932"/>
              <a:gd name="connsiteY3" fmla="*/ 50006 h 1055810"/>
              <a:gd name="connsiteX4" fmla="*/ 376238 w 1735932"/>
              <a:gd name="connsiteY4" fmla="*/ 92869 h 1055810"/>
              <a:gd name="connsiteX5" fmla="*/ 435769 w 1735932"/>
              <a:gd name="connsiteY5" fmla="*/ 145256 h 1055810"/>
              <a:gd name="connsiteX6" fmla="*/ 521494 w 1735932"/>
              <a:gd name="connsiteY6" fmla="*/ 238125 h 1055810"/>
              <a:gd name="connsiteX7" fmla="*/ 616744 w 1735932"/>
              <a:gd name="connsiteY7" fmla="*/ 390525 h 1055810"/>
              <a:gd name="connsiteX8" fmla="*/ 716757 w 1735932"/>
              <a:gd name="connsiteY8" fmla="*/ 564356 h 1055810"/>
              <a:gd name="connsiteX9" fmla="*/ 797719 w 1735932"/>
              <a:gd name="connsiteY9" fmla="*/ 714375 h 1055810"/>
              <a:gd name="connsiteX10" fmla="*/ 885825 w 1735932"/>
              <a:gd name="connsiteY10" fmla="*/ 842962 h 1055810"/>
              <a:gd name="connsiteX11" fmla="*/ 971550 w 1735932"/>
              <a:gd name="connsiteY11" fmla="*/ 938212 h 1055810"/>
              <a:gd name="connsiteX12" fmla="*/ 1035844 w 1735932"/>
              <a:gd name="connsiteY12" fmla="*/ 990600 h 1055810"/>
              <a:gd name="connsiteX13" fmla="*/ 1116807 w 1735932"/>
              <a:gd name="connsiteY13" fmla="*/ 1026319 h 1055810"/>
              <a:gd name="connsiteX14" fmla="*/ 1214438 w 1735932"/>
              <a:gd name="connsiteY14" fmla="*/ 1045369 h 1055810"/>
              <a:gd name="connsiteX15" fmla="*/ 1364457 w 1735932"/>
              <a:gd name="connsiteY15" fmla="*/ 1054894 h 1055810"/>
              <a:gd name="connsiteX16" fmla="*/ 1735932 w 1735932"/>
              <a:gd name="connsiteY16" fmla="*/ 1054894 h 105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5932" h="1055810">
                <a:moveTo>
                  <a:pt x="0" y="0"/>
                </a:moveTo>
                <a:cubicBezTo>
                  <a:pt x="51395" y="595"/>
                  <a:pt x="102791" y="1190"/>
                  <a:pt x="140494" y="4762"/>
                </a:cubicBezTo>
                <a:cubicBezTo>
                  <a:pt x="178197" y="8334"/>
                  <a:pt x="197644" y="13890"/>
                  <a:pt x="226219" y="21431"/>
                </a:cubicBezTo>
                <a:cubicBezTo>
                  <a:pt x="254794" y="28972"/>
                  <a:pt x="286941" y="38100"/>
                  <a:pt x="311944" y="50006"/>
                </a:cubicBezTo>
                <a:cubicBezTo>
                  <a:pt x="336947" y="61912"/>
                  <a:pt x="355601" y="76994"/>
                  <a:pt x="376238" y="92869"/>
                </a:cubicBezTo>
                <a:cubicBezTo>
                  <a:pt x="396876" y="108744"/>
                  <a:pt x="411560" y="121047"/>
                  <a:pt x="435769" y="145256"/>
                </a:cubicBezTo>
                <a:cubicBezTo>
                  <a:pt x="459978" y="169465"/>
                  <a:pt x="491332" y="197247"/>
                  <a:pt x="521494" y="238125"/>
                </a:cubicBezTo>
                <a:cubicBezTo>
                  <a:pt x="551656" y="279003"/>
                  <a:pt x="584200" y="336153"/>
                  <a:pt x="616744" y="390525"/>
                </a:cubicBezTo>
                <a:cubicBezTo>
                  <a:pt x="649288" y="444897"/>
                  <a:pt x="686595" y="510381"/>
                  <a:pt x="716757" y="564356"/>
                </a:cubicBezTo>
                <a:cubicBezTo>
                  <a:pt x="746920" y="618331"/>
                  <a:pt x="769541" y="667941"/>
                  <a:pt x="797719" y="714375"/>
                </a:cubicBezTo>
                <a:cubicBezTo>
                  <a:pt x="825897" y="760809"/>
                  <a:pt x="856853" y="805656"/>
                  <a:pt x="885825" y="842962"/>
                </a:cubicBezTo>
                <a:cubicBezTo>
                  <a:pt x="914797" y="880268"/>
                  <a:pt x="946547" y="913606"/>
                  <a:pt x="971550" y="938212"/>
                </a:cubicBezTo>
                <a:cubicBezTo>
                  <a:pt x="996553" y="962818"/>
                  <a:pt x="1011635" y="975916"/>
                  <a:pt x="1035844" y="990600"/>
                </a:cubicBezTo>
                <a:cubicBezTo>
                  <a:pt x="1060053" y="1005284"/>
                  <a:pt x="1087041" y="1017191"/>
                  <a:pt x="1116807" y="1026319"/>
                </a:cubicBezTo>
                <a:cubicBezTo>
                  <a:pt x="1146573" y="1035447"/>
                  <a:pt x="1173163" y="1040607"/>
                  <a:pt x="1214438" y="1045369"/>
                </a:cubicBezTo>
                <a:cubicBezTo>
                  <a:pt x="1255713" y="1050131"/>
                  <a:pt x="1277541" y="1053307"/>
                  <a:pt x="1364457" y="1054894"/>
                </a:cubicBezTo>
                <a:cubicBezTo>
                  <a:pt x="1451373" y="1056481"/>
                  <a:pt x="1593652" y="1055687"/>
                  <a:pt x="1735932" y="1054894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8284284-558B-7063-6E88-5F88EC7FB8FB}"/>
              </a:ext>
            </a:extLst>
          </p:cNvPr>
          <p:cNvGrpSpPr/>
          <p:nvPr/>
        </p:nvGrpSpPr>
        <p:grpSpPr>
          <a:xfrm>
            <a:off x="3521701" y="259237"/>
            <a:ext cx="3067469" cy="1375487"/>
            <a:chOff x="2055830" y="238019"/>
            <a:chExt cx="1676412" cy="129512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2F7B38-41CC-07C3-0B2B-2418B8257C9F}"/>
                </a:ext>
              </a:extLst>
            </p:cNvPr>
            <p:cNvCxnSpPr>
              <a:cxnSpLocks/>
            </p:cNvCxnSpPr>
            <p:nvPr/>
          </p:nvCxnSpPr>
          <p:spPr>
            <a:xfrm>
              <a:off x="2060024" y="238019"/>
              <a:ext cx="0" cy="1295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0BEBA5-3054-05C3-F666-15A6C433AA32}"/>
                </a:ext>
              </a:extLst>
            </p:cNvPr>
            <p:cNvCxnSpPr/>
            <p:nvPr/>
          </p:nvCxnSpPr>
          <p:spPr>
            <a:xfrm>
              <a:off x="2055830" y="1533145"/>
              <a:ext cx="16764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DC6E69-95A4-241F-60D6-1F1E2E428B95}"/>
              </a:ext>
            </a:extLst>
          </p:cNvPr>
          <p:cNvCxnSpPr>
            <a:cxnSpLocks/>
          </p:cNvCxnSpPr>
          <p:nvPr/>
        </p:nvCxnSpPr>
        <p:spPr>
          <a:xfrm>
            <a:off x="1194530" y="2238954"/>
            <a:ext cx="0" cy="1068330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26">
            <a:extLst>
              <a:ext uri="{FF2B5EF4-FFF2-40B4-BE49-F238E27FC236}">
                <a16:creationId xmlns:a16="http://schemas.microsoft.com/office/drawing/2014/main" id="{E961CF90-04A8-09B1-71F4-3F60CA3F849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27870" y="1336314"/>
            <a:ext cx="109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Response (y)</a:t>
            </a:r>
          </a:p>
        </p:txBody>
      </p:sp>
      <p:sp>
        <p:nvSpPr>
          <p:cNvPr id="112" name="TextBox 27">
            <a:extLst>
              <a:ext uri="{FF2B5EF4-FFF2-40B4-BE49-F238E27FC236}">
                <a16:creationId xmlns:a16="http://schemas.microsoft.com/office/drawing/2014/main" id="{83ADF286-7773-60E2-A89B-82F115CF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12" y="3323451"/>
            <a:ext cx="13612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Concentration (x)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5DDB86-0B89-15F7-44BB-6142059171DD}"/>
              </a:ext>
            </a:extLst>
          </p:cNvPr>
          <p:cNvGrpSpPr/>
          <p:nvPr/>
        </p:nvGrpSpPr>
        <p:grpSpPr>
          <a:xfrm>
            <a:off x="353505" y="252954"/>
            <a:ext cx="3073138" cy="1385740"/>
            <a:chOff x="348792" y="254524"/>
            <a:chExt cx="3073138" cy="138574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4CDE50-2034-42E0-6C1A-6002D46D72CC}"/>
                </a:ext>
              </a:extLst>
            </p:cNvPr>
            <p:cNvCxnSpPr/>
            <p:nvPr/>
          </p:nvCxnSpPr>
          <p:spPr>
            <a:xfrm>
              <a:off x="348792" y="254524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95B1E8B-A5F0-2452-7D4F-CD8DDD5C4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37122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BA549F-62FF-A203-7919-31D60C9F3568}"/>
              </a:ext>
            </a:extLst>
          </p:cNvPr>
          <p:cNvGrpSpPr/>
          <p:nvPr/>
        </p:nvGrpSpPr>
        <p:grpSpPr>
          <a:xfrm>
            <a:off x="353505" y="1924643"/>
            <a:ext cx="3066854" cy="1385740"/>
            <a:chOff x="355076" y="259237"/>
            <a:chExt cx="3066854" cy="138574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091082A-0E97-EDB0-E2E5-6C1E5AD14F50}"/>
                </a:ext>
              </a:extLst>
            </p:cNvPr>
            <p:cNvCxnSpPr/>
            <p:nvPr/>
          </p:nvCxnSpPr>
          <p:spPr>
            <a:xfrm>
              <a:off x="358218" y="259237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88F8AD-C82F-32A3-0CAA-88DE4E2C4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37122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8186B55-5370-DACC-3C8B-58AD41EC3605}"/>
              </a:ext>
            </a:extLst>
          </p:cNvPr>
          <p:cNvGrpSpPr/>
          <p:nvPr/>
        </p:nvGrpSpPr>
        <p:grpSpPr>
          <a:xfrm>
            <a:off x="3525624" y="252954"/>
            <a:ext cx="3066854" cy="1385740"/>
            <a:chOff x="355076" y="259237"/>
            <a:chExt cx="3066854" cy="138574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EFDFC5-A912-0EFA-86B6-13F939B534EA}"/>
                </a:ext>
              </a:extLst>
            </p:cNvPr>
            <p:cNvCxnSpPr/>
            <p:nvPr/>
          </p:nvCxnSpPr>
          <p:spPr>
            <a:xfrm>
              <a:off x="358218" y="259237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515E24-6AFC-2B70-2273-97254471A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41835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E62C413-5234-3B14-4CD1-5C109D03513F}"/>
              </a:ext>
            </a:extLst>
          </p:cNvPr>
          <p:cNvGrpSpPr/>
          <p:nvPr/>
        </p:nvGrpSpPr>
        <p:grpSpPr>
          <a:xfrm>
            <a:off x="3525624" y="1924643"/>
            <a:ext cx="3066854" cy="1385740"/>
            <a:chOff x="355076" y="259237"/>
            <a:chExt cx="3066854" cy="138574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1BC8BD-D1AC-7C17-6225-E3352C8158FA}"/>
                </a:ext>
              </a:extLst>
            </p:cNvPr>
            <p:cNvCxnSpPr/>
            <p:nvPr/>
          </p:nvCxnSpPr>
          <p:spPr>
            <a:xfrm>
              <a:off x="358218" y="259237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635D661-5648-FD83-4213-09CD341CC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41835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84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Fisher</dc:creator>
  <cp:lastModifiedBy>Rebecca Fisher</cp:lastModifiedBy>
  <cp:revision>6</cp:revision>
  <cp:lastPrinted>2022-10-27T08:11:41Z</cp:lastPrinted>
  <dcterms:created xsi:type="dcterms:W3CDTF">2021-10-22T07:35:17Z</dcterms:created>
  <dcterms:modified xsi:type="dcterms:W3CDTF">2023-04-03T06:39:47Z</dcterms:modified>
</cp:coreProperties>
</file>