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2" r:id="rId5"/>
    <p:sldMasterId id="2147483675" r:id="rId6"/>
  </p:sldMasterIdLst>
  <p:notesMasterIdLst>
    <p:notesMasterId r:id="rId10"/>
  </p:notesMasterIdLst>
  <p:sldIdLst>
    <p:sldId id="296" r:id="rId7"/>
    <p:sldId id="30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93B7"/>
    <a:srgbClr val="015A9D"/>
    <a:srgbClr val="668CD0"/>
    <a:srgbClr val="007CA8"/>
    <a:srgbClr val="00A5E0"/>
    <a:srgbClr val="8FE2FF"/>
    <a:srgbClr val="C9F1FF"/>
    <a:srgbClr val="B7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CCB89-4B63-4084-9F37-60766AECED73}" v="17" dt="2021-07-01T01:42:27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06" autoAdjust="0"/>
    <p:restoredTop sz="89520" autoAdjust="0"/>
  </p:normalViewPr>
  <p:slideViewPr>
    <p:cSldViewPr snapToGrid="0">
      <p:cViewPr>
        <p:scale>
          <a:sx n="80" d="100"/>
          <a:sy n="80" d="100"/>
        </p:scale>
        <p:origin x="4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Lawrey" userId="d57601ed-6769-425e-a7a4-793561ebc69d" providerId="ADAL" clId="{D94CCB89-4B63-4084-9F37-60766AECED73}"/>
    <pc:docChg chg="undo custSel addSld delSld modSld">
      <pc:chgData name="Eric Lawrey" userId="d57601ed-6769-425e-a7a4-793561ebc69d" providerId="ADAL" clId="{D94CCB89-4B63-4084-9F37-60766AECED73}" dt="2021-07-01T01:44:21.598" v="404" actId="1076"/>
      <pc:docMkLst>
        <pc:docMk/>
      </pc:docMkLst>
      <pc:sldChg chg="del">
        <pc:chgData name="Eric Lawrey" userId="d57601ed-6769-425e-a7a4-793561ebc69d" providerId="ADAL" clId="{D94CCB89-4B63-4084-9F37-60766AECED73}" dt="2021-07-01T01:41:55.525" v="385" actId="47"/>
        <pc:sldMkLst>
          <pc:docMk/>
          <pc:sldMk cId="2508479601" sldId="270"/>
        </pc:sldMkLst>
      </pc:sldChg>
      <pc:sldChg chg="mod modShow">
        <pc:chgData name="Eric Lawrey" userId="d57601ed-6769-425e-a7a4-793561ebc69d" providerId="ADAL" clId="{D94CCB89-4B63-4084-9F37-60766AECED73}" dt="2021-07-01T01:42:22.124" v="386" actId="729"/>
        <pc:sldMkLst>
          <pc:docMk/>
          <pc:sldMk cId="3654113041" sldId="273"/>
        </pc:sldMkLst>
      </pc:sldChg>
      <pc:sldChg chg="del">
        <pc:chgData name="Eric Lawrey" userId="d57601ed-6769-425e-a7a4-793561ebc69d" providerId="ADAL" clId="{D94CCB89-4B63-4084-9F37-60766AECED73}" dt="2021-07-01T01:41:48.742" v="384" actId="47"/>
        <pc:sldMkLst>
          <pc:docMk/>
          <pc:sldMk cId="2182034870" sldId="277"/>
        </pc:sldMkLst>
      </pc:sldChg>
      <pc:sldChg chg="del">
        <pc:chgData name="Eric Lawrey" userId="d57601ed-6769-425e-a7a4-793561ebc69d" providerId="ADAL" clId="{D94CCB89-4B63-4084-9F37-60766AECED73}" dt="2021-07-01T01:42:30.157" v="388" actId="2696"/>
        <pc:sldMkLst>
          <pc:docMk/>
          <pc:sldMk cId="3641992072" sldId="278"/>
        </pc:sldMkLst>
      </pc:sldChg>
      <pc:sldChg chg="del">
        <pc:chgData name="Eric Lawrey" userId="d57601ed-6769-425e-a7a4-793561ebc69d" providerId="ADAL" clId="{D94CCB89-4B63-4084-9F37-60766AECED73}" dt="2021-07-01T01:41:45.361" v="383" actId="47"/>
        <pc:sldMkLst>
          <pc:docMk/>
          <pc:sldMk cId="2924762449" sldId="285"/>
        </pc:sldMkLst>
      </pc:sldChg>
      <pc:sldChg chg="del">
        <pc:chgData name="Eric Lawrey" userId="d57601ed-6769-425e-a7a4-793561ebc69d" providerId="ADAL" clId="{D94CCB89-4B63-4084-9F37-60766AECED73}" dt="2021-07-01T01:41:45.361" v="383" actId="47"/>
        <pc:sldMkLst>
          <pc:docMk/>
          <pc:sldMk cId="3327532441" sldId="286"/>
        </pc:sldMkLst>
      </pc:sldChg>
      <pc:sldChg chg="del">
        <pc:chgData name="Eric Lawrey" userId="d57601ed-6769-425e-a7a4-793561ebc69d" providerId="ADAL" clId="{D94CCB89-4B63-4084-9F37-60766AECED73}" dt="2021-07-01T01:10:34.032" v="0" actId="47"/>
        <pc:sldMkLst>
          <pc:docMk/>
          <pc:sldMk cId="4087628909" sldId="287"/>
        </pc:sldMkLst>
      </pc:sldChg>
      <pc:sldChg chg="del">
        <pc:chgData name="Eric Lawrey" userId="d57601ed-6769-425e-a7a4-793561ebc69d" providerId="ADAL" clId="{D94CCB89-4B63-4084-9F37-60766AECED73}" dt="2021-07-01T01:41:55.525" v="385" actId="47"/>
        <pc:sldMkLst>
          <pc:docMk/>
          <pc:sldMk cId="709926828" sldId="288"/>
        </pc:sldMkLst>
      </pc:sldChg>
      <pc:sldChg chg="del">
        <pc:chgData name="Eric Lawrey" userId="d57601ed-6769-425e-a7a4-793561ebc69d" providerId="ADAL" clId="{D94CCB89-4B63-4084-9F37-60766AECED73}" dt="2021-07-01T01:41:55.525" v="385" actId="47"/>
        <pc:sldMkLst>
          <pc:docMk/>
          <pc:sldMk cId="3589657564" sldId="290"/>
        </pc:sldMkLst>
      </pc:sldChg>
      <pc:sldChg chg="del">
        <pc:chgData name="Eric Lawrey" userId="d57601ed-6769-425e-a7a4-793561ebc69d" providerId="ADAL" clId="{D94CCB89-4B63-4084-9F37-60766AECED73}" dt="2021-07-01T01:41:55.525" v="385" actId="47"/>
        <pc:sldMkLst>
          <pc:docMk/>
          <pc:sldMk cId="2145022902" sldId="291"/>
        </pc:sldMkLst>
      </pc:sldChg>
      <pc:sldChg chg="addSp delSp modSp mod">
        <pc:chgData name="Eric Lawrey" userId="d57601ed-6769-425e-a7a4-793561ebc69d" providerId="ADAL" clId="{D94CCB89-4B63-4084-9F37-60766AECED73}" dt="2021-07-01T01:44:21.598" v="404" actId="1076"/>
        <pc:sldMkLst>
          <pc:docMk/>
          <pc:sldMk cId="784300418" sldId="296"/>
        </pc:sldMkLst>
        <pc:spChg chg="mod">
          <ac:chgData name="Eric Lawrey" userId="d57601ed-6769-425e-a7a4-793561ebc69d" providerId="ADAL" clId="{D94CCB89-4B63-4084-9F37-60766AECED73}" dt="2021-07-01T01:35:26.011" v="380" actId="207"/>
          <ac:spMkLst>
            <pc:docMk/>
            <pc:sldMk cId="784300418" sldId="296"/>
            <ac:spMk id="9" creationId="{4D7FE20D-E277-42A3-A392-4339B24B768D}"/>
          </ac:spMkLst>
        </pc:spChg>
        <pc:spChg chg="mod">
          <ac:chgData name="Eric Lawrey" userId="d57601ed-6769-425e-a7a4-793561ebc69d" providerId="ADAL" clId="{D94CCB89-4B63-4084-9F37-60766AECED73}" dt="2021-07-01T01:35:40.640" v="381" actId="207"/>
          <ac:spMkLst>
            <pc:docMk/>
            <pc:sldMk cId="784300418" sldId="296"/>
            <ac:spMk id="11" creationId="{6A8EC3BD-47AE-496F-AAB2-971C2654DD53}"/>
          </ac:spMkLst>
        </pc:spChg>
        <pc:spChg chg="mod">
          <ac:chgData name="Eric Lawrey" userId="d57601ed-6769-425e-a7a4-793561ebc69d" providerId="ADAL" clId="{D94CCB89-4B63-4084-9F37-60766AECED73}" dt="2021-07-01T01:35:40.640" v="381" actId="207"/>
          <ac:spMkLst>
            <pc:docMk/>
            <pc:sldMk cId="784300418" sldId="296"/>
            <ac:spMk id="12" creationId="{2ACAF225-4EFA-4BC8-95D7-A76B17E2E202}"/>
          </ac:spMkLst>
        </pc:spChg>
        <pc:spChg chg="mod">
          <ac:chgData name="Eric Lawrey" userId="d57601ed-6769-425e-a7a4-793561ebc69d" providerId="ADAL" clId="{D94CCB89-4B63-4084-9F37-60766AECED73}" dt="2021-07-01T01:31:57.940" v="342" actId="692"/>
          <ac:spMkLst>
            <pc:docMk/>
            <pc:sldMk cId="784300418" sldId="296"/>
            <ac:spMk id="13" creationId="{B122E5DA-9882-4882-A6ED-A2DA729CF2C2}"/>
          </ac:spMkLst>
        </pc:spChg>
        <pc:spChg chg="mod">
          <ac:chgData name="Eric Lawrey" userId="d57601ed-6769-425e-a7a4-793561ebc69d" providerId="ADAL" clId="{D94CCB89-4B63-4084-9F37-60766AECED73}" dt="2021-07-01T01:35:40.640" v="381" actId="207"/>
          <ac:spMkLst>
            <pc:docMk/>
            <pc:sldMk cId="784300418" sldId="296"/>
            <ac:spMk id="14" creationId="{CCCAB28D-66B0-4095-B102-5182562C2066}"/>
          </ac:spMkLst>
        </pc:spChg>
        <pc:spChg chg="add mod">
          <ac:chgData name="Eric Lawrey" userId="d57601ed-6769-425e-a7a4-793561ebc69d" providerId="ADAL" clId="{D94CCB89-4B63-4084-9F37-60766AECED73}" dt="2021-07-01T01:44:21.598" v="404" actId="1076"/>
          <ac:spMkLst>
            <pc:docMk/>
            <pc:sldMk cId="784300418" sldId="296"/>
            <ac:spMk id="15" creationId="{7CC2455E-436C-48EF-9B17-97C40CB64BAE}"/>
          </ac:spMkLst>
        </pc:spChg>
        <pc:spChg chg="add mod">
          <ac:chgData name="Eric Lawrey" userId="d57601ed-6769-425e-a7a4-793561ebc69d" providerId="ADAL" clId="{D94CCB89-4B63-4084-9F37-60766AECED73}" dt="2021-07-01T01:23:55.245" v="260" actId="1076"/>
          <ac:spMkLst>
            <pc:docMk/>
            <pc:sldMk cId="784300418" sldId="296"/>
            <ac:spMk id="17" creationId="{52F6B283-C197-480B-93F6-5E1A4A89B0A3}"/>
          </ac:spMkLst>
        </pc:spChg>
        <pc:spChg chg="add mod">
          <ac:chgData name="Eric Lawrey" userId="d57601ed-6769-425e-a7a4-793561ebc69d" providerId="ADAL" clId="{D94CCB89-4B63-4084-9F37-60766AECED73}" dt="2021-07-01T01:24:18.253" v="261" actId="207"/>
          <ac:spMkLst>
            <pc:docMk/>
            <pc:sldMk cId="784300418" sldId="296"/>
            <ac:spMk id="24" creationId="{0354550A-EFD4-425D-A7F7-B57724E14B66}"/>
          </ac:spMkLst>
        </pc:spChg>
        <pc:spChg chg="del">
          <ac:chgData name="Eric Lawrey" userId="d57601ed-6769-425e-a7a4-793561ebc69d" providerId="ADAL" clId="{D94CCB89-4B63-4084-9F37-60766AECED73}" dt="2021-07-01T01:10:39.397" v="1" actId="478"/>
          <ac:spMkLst>
            <pc:docMk/>
            <pc:sldMk cId="784300418" sldId="296"/>
            <ac:spMk id="25" creationId="{A478E4D0-31C6-4DD6-8239-43F0EEBFE4D3}"/>
          </ac:spMkLst>
        </pc:spChg>
        <pc:spChg chg="del">
          <ac:chgData name="Eric Lawrey" userId="d57601ed-6769-425e-a7a4-793561ebc69d" providerId="ADAL" clId="{D94CCB89-4B63-4084-9F37-60766AECED73}" dt="2021-07-01T01:34:38.410" v="377" actId="478"/>
          <ac:spMkLst>
            <pc:docMk/>
            <pc:sldMk cId="784300418" sldId="296"/>
            <ac:spMk id="26" creationId="{64D234EA-6856-4F60-9334-535D9ADE3D7A}"/>
          </ac:spMkLst>
        </pc:spChg>
        <pc:spChg chg="add mod">
          <ac:chgData name="Eric Lawrey" userId="d57601ed-6769-425e-a7a4-793561ebc69d" providerId="ADAL" clId="{D94CCB89-4B63-4084-9F37-60766AECED73}" dt="2021-07-01T01:24:18.253" v="261" actId="207"/>
          <ac:spMkLst>
            <pc:docMk/>
            <pc:sldMk cId="784300418" sldId="296"/>
            <ac:spMk id="27" creationId="{04E94DF6-01EA-4500-94F9-9D989FE62E8C}"/>
          </ac:spMkLst>
        </pc:spChg>
        <pc:spChg chg="add mod">
          <ac:chgData name="Eric Lawrey" userId="d57601ed-6769-425e-a7a4-793561ebc69d" providerId="ADAL" clId="{D94CCB89-4B63-4084-9F37-60766AECED73}" dt="2021-07-01T01:28:49.928" v="333" actId="1076"/>
          <ac:spMkLst>
            <pc:docMk/>
            <pc:sldMk cId="784300418" sldId="296"/>
            <ac:spMk id="28" creationId="{E87E46EB-C0F9-459D-A4DD-717F7EFA4C86}"/>
          </ac:spMkLst>
        </pc:spChg>
        <pc:spChg chg="add mod">
          <ac:chgData name="Eric Lawrey" userId="d57601ed-6769-425e-a7a4-793561ebc69d" providerId="ADAL" clId="{D94CCB89-4B63-4084-9F37-60766AECED73}" dt="2021-07-01T01:28:13.750" v="317" actId="1076"/>
          <ac:spMkLst>
            <pc:docMk/>
            <pc:sldMk cId="784300418" sldId="296"/>
            <ac:spMk id="30" creationId="{FD1CEF7C-7537-4A36-AE15-7CB2E7C1085E}"/>
          </ac:spMkLst>
        </pc:spChg>
        <pc:spChg chg="add mod">
          <ac:chgData name="Eric Lawrey" userId="d57601ed-6769-425e-a7a4-793561ebc69d" providerId="ADAL" clId="{D94CCB89-4B63-4084-9F37-60766AECED73}" dt="2021-07-01T01:27:07.158" v="281" actId="1076"/>
          <ac:spMkLst>
            <pc:docMk/>
            <pc:sldMk cId="784300418" sldId="296"/>
            <ac:spMk id="31" creationId="{07828B90-FF5A-4753-8841-5906A3612A0D}"/>
          </ac:spMkLst>
        </pc:spChg>
        <pc:spChg chg="add mod ord">
          <ac:chgData name="Eric Lawrey" userId="d57601ed-6769-425e-a7a4-793561ebc69d" providerId="ADAL" clId="{D94CCB89-4B63-4084-9F37-60766AECED73}" dt="2021-07-01T01:33:00.450" v="346" actId="167"/>
          <ac:spMkLst>
            <pc:docMk/>
            <pc:sldMk cId="784300418" sldId="296"/>
            <ac:spMk id="33" creationId="{728B7C6C-B9FB-4991-A54C-0472C15ED17C}"/>
          </ac:spMkLst>
        </pc:spChg>
        <pc:spChg chg="add mod">
          <ac:chgData name="Eric Lawrey" userId="d57601ed-6769-425e-a7a4-793561ebc69d" providerId="ADAL" clId="{D94CCB89-4B63-4084-9F37-60766AECED73}" dt="2021-07-01T01:27:04.734" v="280" actId="14100"/>
          <ac:spMkLst>
            <pc:docMk/>
            <pc:sldMk cId="784300418" sldId="296"/>
            <ac:spMk id="34" creationId="{29122BEE-69F7-4831-B432-249BD3AE3FCE}"/>
          </ac:spMkLst>
        </pc:spChg>
        <pc:spChg chg="add mod">
          <ac:chgData name="Eric Lawrey" userId="d57601ed-6769-425e-a7a4-793561ebc69d" providerId="ADAL" clId="{D94CCB89-4B63-4084-9F37-60766AECED73}" dt="2021-07-01T01:23:36.949" v="257" actId="14100"/>
          <ac:spMkLst>
            <pc:docMk/>
            <pc:sldMk cId="784300418" sldId="296"/>
            <ac:spMk id="35" creationId="{AA5479C3-09CA-426A-B5BC-5C07A85619DB}"/>
          </ac:spMkLst>
        </pc:spChg>
        <pc:spChg chg="add mod">
          <ac:chgData name="Eric Lawrey" userId="d57601ed-6769-425e-a7a4-793561ebc69d" providerId="ADAL" clId="{D94CCB89-4B63-4084-9F37-60766AECED73}" dt="2021-07-01T01:29:02.959" v="335" actId="1076"/>
          <ac:spMkLst>
            <pc:docMk/>
            <pc:sldMk cId="784300418" sldId="296"/>
            <ac:spMk id="39" creationId="{1A17DEA0-9BC0-4298-B27E-F636634736D7}"/>
          </ac:spMkLst>
        </pc:spChg>
        <pc:spChg chg="add mod">
          <ac:chgData name="Eric Lawrey" userId="d57601ed-6769-425e-a7a4-793561ebc69d" providerId="ADAL" clId="{D94CCB89-4B63-4084-9F37-60766AECED73}" dt="2021-07-01T01:27:54.509" v="309" actId="1076"/>
          <ac:spMkLst>
            <pc:docMk/>
            <pc:sldMk cId="784300418" sldId="296"/>
            <ac:spMk id="42" creationId="{1C1868D9-9FF3-41B7-A141-9F8443C507A3}"/>
          </ac:spMkLst>
        </pc:spChg>
        <pc:spChg chg="add mod">
          <ac:chgData name="Eric Lawrey" userId="d57601ed-6769-425e-a7a4-793561ebc69d" providerId="ADAL" clId="{D94CCB89-4B63-4084-9F37-60766AECED73}" dt="2021-07-01T01:34:31.857" v="376" actId="1076"/>
          <ac:spMkLst>
            <pc:docMk/>
            <pc:sldMk cId="784300418" sldId="296"/>
            <ac:spMk id="43" creationId="{EF6D684F-E36B-4BD4-B51A-B4B2079681A4}"/>
          </ac:spMkLst>
        </pc:spChg>
        <pc:grpChg chg="add del mod">
          <ac:chgData name="Eric Lawrey" userId="d57601ed-6769-425e-a7a4-793561ebc69d" providerId="ADAL" clId="{D94CCB89-4B63-4084-9F37-60766AECED73}" dt="2021-07-01T01:26:51.193" v="276" actId="165"/>
          <ac:grpSpMkLst>
            <pc:docMk/>
            <pc:sldMk cId="784300418" sldId="296"/>
            <ac:grpSpMk id="32" creationId="{6257715E-7433-4C1F-A811-D7675491BD72}"/>
          </ac:grpSpMkLst>
        </pc:grpChg>
        <pc:picChg chg="del">
          <ac:chgData name="Eric Lawrey" userId="d57601ed-6769-425e-a7a4-793561ebc69d" providerId="ADAL" clId="{D94CCB89-4B63-4084-9F37-60766AECED73}" dt="2021-07-01T01:10:40.836" v="2" actId="478"/>
          <ac:picMkLst>
            <pc:docMk/>
            <pc:sldMk cId="784300418" sldId="296"/>
            <ac:picMk id="3" creationId="{D1674B94-AE55-422B-BB8B-9F16ED1D561F}"/>
          </ac:picMkLst>
        </pc:picChg>
        <pc:cxnChg chg="mod">
          <ac:chgData name="Eric Lawrey" userId="d57601ed-6769-425e-a7a4-793561ebc69d" providerId="ADAL" clId="{D94CCB89-4B63-4084-9F37-60766AECED73}" dt="2021-07-01T01:20:56.573" v="194" actId="1076"/>
          <ac:cxnSpMkLst>
            <pc:docMk/>
            <pc:sldMk cId="784300418" sldId="296"/>
            <ac:cxnSpMk id="7" creationId="{9D455454-0955-4D7C-92EB-B71F29AAF39F}"/>
          </ac:cxnSpMkLst>
        </pc:cxnChg>
        <pc:cxnChg chg="mod">
          <ac:chgData name="Eric Lawrey" userId="d57601ed-6769-425e-a7a4-793561ebc69d" providerId="ADAL" clId="{D94CCB89-4B63-4084-9F37-60766AECED73}" dt="2021-07-01T01:20:54.054" v="193" actId="1076"/>
          <ac:cxnSpMkLst>
            <pc:docMk/>
            <pc:sldMk cId="784300418" sldId="296"/>
            <ac:cxnSpMk id="16" creationId="{7C446025-F6C6-4E88-B09A-C64C40C8D065}"/>
          </ac:cxnSpMkLst>
        </pc:cxnChg>
        <pc:cxnChg chg="mod">
          <ac:chgData name="Eric Lawrey" userId="d57601ed-6769-425e-a7a4-793561ebc69d" providerId="ADAL" clId="{D94CCB89-4B63-4084-9F37-60766AECED73}" dt="2021-07-01T01:17:57.287" v="157" actId="1076"/>
          <ac:cxnSpMkLst>
            <pc:docMk/>
            <pc:sldMk cId="784300418" sldId="296"/>
            <ac:cxnSpMk id="19" creationId="{C9BB36D6-BF24-4709-91D3-3BC5F27D5D34}"/>
          </ac:cxnSpMkLst>
        </pc:cxnChg>
        <pc:cxnChg chg="add del mod topLvl">
          <ac:chgData name="Eric Lawrey" userId="d57601ed-6769-425e-a7a4-793561ebc69d" providerId="ADAL" clId="{D94CCB89-4B63-4084-9F37-60766AECED73}" dt="2021-07-01T01:26:51.193" v="276" actId="165"/>
          <ac:cxnSpMkLst>
            <pc:docMk/>
            <pc:sldMk cId="784300418" sldId="296"/>
            <ac:cxnSpMk id="20" creationId="{1A37AC1A-D231-4318-8878-D833C1BF588E}"/>
          </ac:cxnSpMkLst>
        </pc:cxnChg>
        <pc:cxnChg chg="mod">
          <ac:chgData name="Eric Lawrey" userId="d57601ed-6769-425e-a7a4-793561ebc69d" providerId="ADAL" clId="{D94CCB89-4B63-4084-9F37-60766AECED73}" dt="2021-07-01T01:36:09.788" v="382" actId="14100"/>
          <ac:cxnSpMkLst>
            <pc:docMk/>
            <pc:sldMk cId="784300418" sldId="296"/>
            <ac:cxnSpMk id="21" creationId="{F7E41C48-326B-43A3-A0BD-6D12A87110C7}"/>
          </ac:cxnSpMkLst>
        </pc:cxnChg>
        <pc:cxnChg chg="add mod topLvl">
          <ac:chgData name="Eric Lawrey" userId="d57601ed-6769-425e-a7a4-793561ebc69d" providerId="ADAL" clId="{D94CCB89-4B63-4084-9F37-60766AECED73}" dt="2021-07-01T01:26:51.193" v="276" actId="165"/>
          <ac:cxnSpMkLst>
            <pc:docMk/>
            <pc:sldMk cId="784300418" sldId="296"/>
            <ac:cxnSpMk id="22" creationId="{E68A1C94-A034-4825-8E0E-D70E193D4D32}"/>
          </ac:cxnSpMkLst>
        </pc:cxnChg>
        <pc:cxnChg chg="add del mod">
          <ac:chgData name="Eric Lawrey" userId="d57601ed-6769-425e-a7a4-793561ebc69d" providerId="ADAL" clId="{D94CCB89-4B63-4084-9F37-60766AECED73}" dt="2021-07-01T01:26:23.079" v="274" actId="478"/>
          <ac:cxnSpMkLst>
            <pc:docMk/>
            <pc:sldMk cId="784300418" sldId="296"/>
            <ac:cxnSpMk id="29" creationId="{8049504F-517C-4788-B5DF-C135DFB87D49}"/>
          </ac:cxnSpMkLst>
        </pc:cxnChg>
        <pc:cxnChg chg="add del mod">
          <ac:chgData name="Eric Lawrey" userId="d57601ed-6769-425e-a7a4-793561ebc69d" providerId="ADAL" clId="{D94CCB89-4B63-4084-9F37-60766AECED73}" dt="2021-07-01T01:24:50.391" v="266" actId="478"/>
          <ac:cxnSpMkLst>
            <pc:docMk/>
            <pc:sldMk cId="784300418" sldId="296"/>
            <ac:cxnSpMk id="37" creationId="{4219387E-9422-49DF-BFD5-E61D90B822D7}"/>
          </ac:cxnSpMkLst>
        </pc:cxnChg>
        <pc:cxnChg chg="add mod">
          <ac:chgData name="Eric Lawrey" userId="d57601ed-6769-425e-a7a4-793561ebc69d" providerId="ADAL" clId="{D94CCB89-4B63-4084-9F37-60766AECED73}" dt="2021-07-01T01:27:00.901" v="279" actId="14100"/>
          <ac:cxnSpMkLst>
            <pc:docMk/>
            <pc:sldMk cId="784300418" sldId="296"/>
            <ac:cxnSpMk id="40" creationId="{DF3A6F71-A334-4496-BDED-4B04063FD671}"/>
          </ac:cxnSpMkLst>
        </pc:cxnChg>
      </pc:sldChg>
      <pc:sldChg chg="del">
        <pc:chgData name="Eric Lawrey" userId="d57601ed-6769-425e-a7a4-793561ebc69d" providerId="ADAL" clId="{D94CCB89-4B63-4084-9F37-60766AECED73}" dt="2021-07-01T01:41:45.361" v="383" actId="47"/>
        <pc:sldMkLst>
          <pc:docMk/>
          <pc:sldMk cId="3818604615" sldId="297"/>
        </pc:sldMkLst>
      </pc:sldChg>
      <pc:sldChg chg="del">
        <pc:chgData name="Eric Lawrey" userId="d57601ed-6769-425e-a7a4-793561ebc69d" providerId="ADAL" clId="{D94CCB89-4B63-4084-9F37-60766AECED73}" dt="2021-07-01T01:41:45.361" v="383" actId="47"/>
        <pc:sldMkLst>
          <pc:docMk/>
          <pc:sldMk cId="4151744733" sldId="300"/>
        </pc:sldMkLst>
      </pc:sldChg>
      <pc:sldChg chg="del">
        <pc:chgData name="Eric Lawrey" userId="d57601ed-6769-425e-a7a4-793561ebc69d" providerId="ADAL" clId="{D94CCB89-4B63-4084-9F37-60766AECED73}" dt="2021-07-01T01:41:45.361" v="383" actId="47"/>
        <pc:sldMkLst>
          <pc:docMk/>
          <pc:sldMk cId="808718781" sldId="301"/>
        </pc:sldMkLst>
      </pc:sldChg>
      <pc:sldChg chg="add del">
        <pc:chgData name="Eric Lawrey" userId="d57601ed-6769-425e-a7a4-793561ebc69d" providerId="ADAL" clId="{D94CCB89-4B63-4084-9F37-60766AECED73}" dt="2021-07-01T01:42:32.198" v="389" actId="2696"/>
        <pc:sldMkLst>
          <pc:docMk/>
          <pc:sldMk cId="2427206764" sldId="303"/>
        </pc:sldMkLst>
      </pc:sldChg>
      <pc:sldMasterChg chg="delSldLayout">
        <pc:chgData name="Eric Lawrey" userId="d57601ed-6769-425e-a7a4-793561ebc69d" providerId="ADAL" clId="{D94CCB89-4B63-4084-9F37-60766AECED73}" dt="2021-07-01T01:41:45.361" v="383" actId="47"/>
        <pc:sldMasterMkLst>
          <pc:docMk/>
          <pc:sldMasterMk cId="2322853950" sldId="2147483662"/>
        </pc:sldMasterMkLst>
        <pc:sldLayoutChg chg="del">
          <pc:chgData name="Eric Lawrey" userId="d57601ed-6769-425e-a7a4-793561ebc69d" providerId="ADAL" clId="{D94CCB89-4B63-4084-9F37-60766AECED73}" dt="2021-07-01T01:41:45.361" v="383" actId="47"/>
          <pc:sldLayoutMkLst>
            <pc:docMk/>
            <pc:sldMasterMk cId="2322853950" sldId="2147483662"/>
            <pc:sldLayoutMk cId="4271292535" sldId="21474836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1A69D-264A-4853-B898-4A5C291EC0F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7F41CA-D85F-4E97-B76E-6F5887C6372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52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7F41CA-D85F-4E97-B76E-6F5887C6372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488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3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7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9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EC525-A90E-4F66-BAF3-00DAE2880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FD4353-2B50-4784-9AFE-194EAC6652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A56A9-5BC5-44EA-A224-D781FE77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77FF-9630-49F8-88C1-809C8D6AEF3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BCEFB-9657-41CB-8A10-BABDDF10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0E4B-1B50-44C6-9B7A-154E4F5A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F975-3599-44CD-98AF-9B7ACE78C1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705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DACB-AB4A-4B7E-A92E-D5DE2F859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3FEA2-E175-455E-A32E-BED811E21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EC3CA-9940-4F77-8846-B0A7A2FA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77FF-9630-49F8-88C1-809C8D6AEF3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B7EEF-08BF-4846-AF97-361FEB5B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D5CE-6D34-4FDD-9C33-6A49873B7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F975-3599-44CD-98AF-9B7ACE78C1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342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D93CB-3F44-49CB-911C-64F555D0DE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A179D-7566-4F26-BA60-8C17B601D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689EA-714D-47E5-9210-F2A7080C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77FF-9630-49F8-88C1-809C8D6AEF3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1B8D5-84F1-4894-8852-3D26FC50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0B784-57C2-45D0-8E50-B6F3A66C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F975-3599-44CD-98AF-9B7ACE78C1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563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529167" y="3877733"/>
            <a:ext cx="60959" cy="1284392"/>
            <a:chOff x="396875" y="2641600"/>
            <a:chExt cx="45719" cy="963294"/>
          </a:xfrm>
        </p:grpSpPr>
        <p:cxnSp>
          <p:nvCxnSpPr>
            <p:cNvPr id="10" name="Straight Connector 9"/>
            <p:cNvCxnSpPr>
              <a:endCxn id="11" idx="4"/>
            </p:cNvCxnSpPr>
            <p:nvPr/>
          </p:nvCxnSpPr>
          <p:spPr>
            <a:xfrm>
              <a:off x="419100" y="2641600"/>
              <a:ext cx="635" cy="963294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96875" y="355917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39370" y="2188633"/>
            <a:ext cx="3893964" cy="12770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baseline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PRESENTATION NAME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1933" y="3753551"/>
            <a:ext cx="3581400" cy="9200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33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51933" y="4871153"/>
            <a:ext cx="3581400" cy="6039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67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6" name="Picture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4939" y="0"/>
            <a:ext cx="7955044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4324940" y="-1"/>
            <a:ext cx="7945049" cy="6858001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4531367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1 / 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01" y="0"/>
            <a:ext cx="11178399" cy="661878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C9E3D22-2A76-4529-A50B-FE6F2585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8" y="631371"/>
            <a:ext cx="10156371" cy="1059317"/>
          </a:xfrm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C6AC12-EDD0-4A84-BE12-B8EDDAB8C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0" y="1825625"/>
            <a:ext cx="10189029" cy="4351338"/>
          </a:xfrm>
          <a:prstGeom prst="rect">
            <a:avLst/>
          </a:prstGeom>
        </p:spPr>
        <p:txBody>
          <a:bodyPr/>
          <a:lstStyle>
            <a:lvl1pPr marL="358775" indent="-358775"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9954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/ 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49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864245"/>
            <a:ext cx="10515600" cy="46371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Sub-heading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519766"/>
            <a:ext cx="10515600" cy="1488260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Text</a:t>
            </a:r>
          </a:p>
          <a:p>
            <a:pPr lvl="0"/>
            <a:endParaRPr lang="en-AU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147902"/>
            <a:ext cx="10515600" cy="1598983"/>
          </a:xfrm>
          <a:prstGeom prst="rect">
            <a:avLst/>
          </a:prstGeom>
        </p:spPr>
        <p:txBody>
          <a:bodyPr/>
          <a:lstStyle>
            <a:lvl1pPr marL="380990" indent="-380990">
              <a:buFont typeface="Arial" panose="020B0604020202020204" pitchFamily="34" charset="0"/>
              <a:buChar char="•"/>
              <a:defRPr sz="2000" baseline="0"/>
            </a:lvl1pPr>
          </a:lstStyle>
          <a:p>
            <a:pPr lvl="0"/>
            <a:r>
              <a:rPr lang="en-AU" dirty="0"/>
              <a:t>Bullet point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6136703"/>
            <a:ext cx="10515600" cy="428989"/>
          </a:xfrm>
          <a:prstGeom prst="rect">
            <a:avLst/>
          </a:prstGeom>
        </p:spPr>
        <p:txBody>
          <a:bodyPr/>
          <a:lstStyle>
            <a:lvl1pPr>
              <a:defRPr sz="1867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AU" dirty="0"/>
              <a:t>Captions</a:t>
            </a:r>
          </a:p>
        </p:txBody>
      </p:sp>
    </p:spTree>
    <p:extLst>
      <p:ext uri="{BB962C8B-B14F-4D97-AF65-F5344CB8AC3E}">
        <p14:creationId xmlns:p14="http://schemas.microsoft.com/office/powerpoint/2010/main" val="1298592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1 / 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01" y="0"/>
            <a:ext cx="11178399" cy="661878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C9E3D22-2A76-4529-A50B-FE6F25858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7428" y="631371"/>
            <a:ext cx="10156371" cy="1059317"/>
          </a:xfrm>
          <a:prstGeom prst="rect">
            <a:avLst/>
          </a:prstGeom>
        </p:spPr>
        <p:txBody>
          <a:bodyPr/>
          <a:lstStyle>
            <a:lvl1pPr>
              <a:defRPr sz="44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6C6AC12-EDD0-4A84-BE12-B8EDDAB8C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770" y="1825625"/>
            <a:ext cx="10189029" cy="4351338"/>
          </a:xfrm>
          <a:prstGeom prst="rect">
            <a:avLst/>
          </a:prstGeom>
        </p:spPr>
        <p:txBody>
          <a:bodyPr/>
          <a:lstStyle>
            <a:lvl1pPr marL="358775" indent="-358775"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645392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1 / 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01" y="0"/>
            <a:ext cx="11178399" cy="661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462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/ Blu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4800" y="1"/>
            <a:ext cx="11469301" cy="6881711"/>
          </a:xfrm>
          <a:prstGeom prst="rect">
            <a:avLst/>
          </a:prstGeom>
          <a:solidFill>
            <a:srgbClr val="005B9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49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929218"/>
            <a:ext cx="10515600" cy="5693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Sub-heading</a:t>
            </a:r>
            <a:endParaRPr lang="en-A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89100"/>
            <a:ext cx="10515600" cy="1769533"/>
          </a:xfrm>
          <a:prstGeom prst="rect">
            <a:avLst/>
          </a:prstGeom>
        </p:spPr>
        <p:txBody>
          <a:bodyPr/>
          <a:lstStyle>
            <a:lvl1pPr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Text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638551"/>
            <a:ext cx="10515600" cy="1968500"/>
          </a:xfrm>
          <a:prstGeom prst="rect">
            <a:avLst/>
          </a:prstGeom>
        </p:spPr>
        <p:txBody>
          <a:bodyPr/>
          <a:lstStyle>
            <a:lvl1pPr marL="380990" indent="-38099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Bullet point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6136703"/>
            <a:ext cx="10515600" cy="428989"/>
          </a:xfrm>
          <a:prstGeom prst="rect">
            <a:avLst/>
          </a:prstGeom>
        </p:spPr>
        <p:txBody>
          <a:bodyPr/>
          <a:lstStyle>
            <a:lvl1pPr>
              <a:defRPr sz="1867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AU" dirty="0"/>
              <a:t>Captions</a:t>
            </a:r>
          </a:p>
        </p:txBody>
      </p:sp>
    </p:spTree>
    <p:extLst>
      <p:ext uri="{BB962C8B-B14F-4D97-AF65-F5344CB8AC3E}">
        <p14:creationId xmlns:p14="http://schemas.microsoft.com/office/powerpoint/2010/main" val="29639453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_1 / Blue blank + t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4800" y="1"/>
            <a:ext cx="11469301" cy="6881711"/>
          </a:xfrm>
          <a:prstGeom prst="rect">
            <a:avLst/>
          </a:prstGeom>
          <a:solidFill>
            <a:srgbClr val="005B9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49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929218"/>
            <a:ext cx="10515600" cy="5693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Sub-heading</a:t>
            </a:r>
            <a:endParaRPr lang="en-A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838200" y="1689100"/>
            <a:ext cx="10515600" cy="1769533"/>
          </a:xfrm>
          <a:prstGeom prst="rect">
            <a:avLst/>
          </a:prstGeom>
        </p:spPr>
        <p:txBody>
          <a:bodyPr/>
          <a:lstStyle>
            <a:lvl1pPr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Text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3638551"/>
            <a:ext cx="10515600" cy="1968500"/>
          </a:xfrm>
          <a:prstGeom prst="rect">
            <a:avLst/>
          </a:prstGeom>
        </p:spPr>
        <p:txBody>
          <a:bodyPr/>
          <a:lstStyle>
            <a:lvl1pPr marL="380990" indent="-38099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Bullet point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72" y="6269639"/>
            <a:ext cx="10072235" cy="166247"/>
          </a:xfrm>
          <a:prstGeom prst="rect">
            <a:avLst/>
          </a:prstGeom>
        </p:spPr>
      </p:pic>
      <p:pic>
        <p:nvPicPr>
          <p:cNvPr id="20" name="Picture 19" descr="Illus_Calliper_no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792" y="5793813"/>
            <a:ext cx="552704" cy="90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987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/ Blue /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4800" y="1"/>
            <a:ext cx="11469301" cy="6881711"/>
          </a:xfrm>
          <a:prstGeom prst="rect">
            <a:avLst/>
          </a:prstGeom>
          <a:solidFill>
            <a:srgbClr val="005B9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313499" y="366185"/>
            <a:ext cx="7500997" cy="49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4313499" y="958583"/>
            <a:ext cx="7500997" cy="56938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Sub-heading</a:t>
            </a:r>
            <a:endParaRPr lang="en-AU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4313499" y="1689100"/>
            <a:ext cx="7500997" cy="1769533"/>
          </a:xfrm>
          <a:prstGeom prst="rect">
            <a:avLst/>
          </a:prstGeom>
        </p:spPr>
        <p:txBody>
          <a:bodyPr/>
          <a:lstStyle>
            <a:lvl1pPr>
              <a:defRPr sz="2133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Text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2" hasCustomPrompt="1"/>
          </p:nvPr>
        </p:nvSpPr>
        <p:spPr>
          <a:xfrm>
            <a:off x="4313499" y="3638552"/>
            <a:ext cx="7500997" cy="1207384"/>
          </a:xfrm>
          <a:prstGeom prst="rect">
            <a:avLst/>
          </a:prstGeom>
        </p:spPr>
        <p:txBody>
          <a:bodyPr/>
          <a:lstStyle>
            <a:lvl1pPr marL="380990" indent="-38099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Bullet point</a:t>
            </a:r>
          </a:p>
        </p:txBody>
      </p:sp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72" y="6269639"/>
            <a:ext cx="10072235" cy="166247"/>
          </a:xfrm>
          <a:prstGeom prst="rect">
            <a:avLst/>
          </a:prstGeom>
        </p:spPr>
      </p:pic>
      <p:pic>
        <p:nvPicPr>
          <p:cNvPr id="20" name="Picture 19" descr="Illus_Calliper_noline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792" y="5793813"/>
            <a:ext cx="552704" cy="902208"/>
          </a:xfrm>
          <a:prstGeom prst="rect">
            <a:avLst/>
          </a:prstGeom>
        </p:spPr>
      </p:pic>
      <p:sp>
        <p:nvSpPr>
          <p:cNvPr id="9" name="Picture Placeholder 7"/>
          <p:cNvSpPr>
            <a:spLocks noGrp="1" noChangeAspect="1"/>
          </p:cNvSpPr>
          <p:nvPr>
            <p:ph type="pic" sz="quarter" idx="18"/>
          </p:nvPr>
        </p:nvSpPr>
        <p:spPr>
          <a:xfrm>
            <a:off x="728479" y="2720624"/>
            <a:ext cx="3348567" cy="4161085"/>
          </a:xfrm>
          <a:prstGeom prst="rect">
            <a:avLst/>
          </a:prstGeom>
          <a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28479" y="-84881"/>
            <a:ext cx="3361267" cy="3453911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</p:spPr>
        <p:txBody>
          <a:bodyPr vert="horz" wrap="none"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026584" y="360154"/>
            <a:ext cx="2607733" cy="182033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05B9E"/>
                </a:solidFill>
              </a:defRPr>
            </a:lvl1pPr>
          </a:lstStyle>
          <a:p>
            <a:pPr lvl="0"/>
            <a:r>
              <a:rPr lang="en-AU" b="1" dirty="0"/>
              <a:t>SECTION HEADING</a:t>
            </a:r>
            <a:endParaRPr lang="en-AU" dirty="0"/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313498" y="5793814"/>
            <a:ext cx="6724508" cy="428989"/>
          </a:xfrm>
          <a:prstGeom prst="rect">
            <a:avLst/>
          </a:prstGeom>
        </p:spPr>
        <p:txBody>
          <a:bodyPr/>
          <a:lstStyle>
            <a:lvl1pPr>
              <a:defRPr sz="1867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AU" dirty="0"/>
              <a:t>Captions</a:t>
            </a:r>
          </a:p>
        </p:txBody>
      </p:sp>
    </p:spTree>
    <p:extLst>
      <p:ext uri="{BB962C8B-B14F-4D97-AF65-F5344CB8AC3E}">
        <p14:creationId xmlns:p14="http://schemas.microsoft.com/office/powerpoint/2010/main" val="205219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2639F-48B3-4FA0-AA41-A857EE6FF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02857-20BB-4045-AFF7-A849CCB7B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3B482-0399-4931-9EF8-CB026B35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77FF-9630-49F8-88C1-809C8D6AEF3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B8A97-4C89-4E1E-93BD-85E2C641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BC9BB-81FD-412E-B7C2-656369996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F975-3599-44CD-98AF-9B7ACE78C1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34943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4 / White / Image + Blu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721784" y="2365064"/>
            <a:ext cx="3452283" cy="4492937"/>
          </a:xfrm>
          <a:prstGeom prst="rect">
            <a:avLst/>
          </a:prstGeo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endParaRPr lang="en-AU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246873" y="268610"/>
            <a:ext cx="7001719" cy="49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246874" y="775365"/>
            <a:ext cx="7001719" cy="46371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Sub-heading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246874" y="1430886"/>
            <a:ext cx="7001719" cy="1488260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Text</a:t>
            </a:r>
          </a:p>
          <a:p>
            <a:pPr lvl="0"/>
            <a:endParaRPr lang="en-AU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246874" y="3059022"/>
            <a:ext cx="7001719" cy="1598983"/>
          </a:xfrm>
          <a:prstGeom prst="rect">
            <a:avLst/>
          </a:prstGeom>
        </p:spPr>
        <p:txBody>
          <a:bodyPr/>
          <a:lstStyle>
            <a:lvl1pPr marL="380990" indent="-380990">
              <a:buFont typeface="Arial" panose="020B0604020202020204" pitchFamily="34" charset="0"/>
              <a:buChar char="•"/>
              <a:defRPr sz="2000" baseline="0"/>
            </a:lvl1pPr>
          </a:lstStyle>
          <a:p>
            <a:pPr lvl="0"/>
            <a:r>
              <a:rPr lang="en-AU" dirty="0"/>
              <a:t>Bullet point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874" y="6429011"/>
            <a:ext cx="7001719" cy="428989"/>
          </a:xfrm>
          <a:prstGeom prst="rect">
            <a:avLst/>
          </a:prstGeom>
        </p:spPr>
        <p:txBody>
          <a:bodyPr/>
          <a:lstStyle>
            <a:lvl1pPr>
              <a:defRPr sz="1867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AU" dirty="0"/>
              <a:t>Captions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721784" y="0"/>
            <a:ext cx="3452283" cy="3403600"/>
          </a:xfrm>
          <a:prstGeom prst="rect">
            <a:avLst/>
          </a:prstGeom>
          <a:blipFill>
            <a:blip r:embed="rId3"/>
            <a:srcRect/>
            <a:stretch>
              <a:fillRect t="717" b="717"/>
            </a:stretch>
          </a:blipFill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AU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861676" y="268610"/>
            <a:ext cx="2607733" cy="182033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b="1" dirty="0"/>
              <a:t>SECTION 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180029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 / White / Image + Whit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22509" y="2720623"/>
            <a:ext cx="3359999" cy="4159955"/>
          </a:xfrm>
          <a:prstGeom prst="rect">
            <a:avLst/>
          </a:prstGeom>
          <a:blipFill dpi="0" rotWithShape="0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"/>
          </a:blipFill>
        </p:spPr>
        <p:txBody>
          <a:bodyPr vert="horz"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20762" y="9879"/>
            <a:ext cx="3453449" cy="335915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vert="horz"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082507" y="767647"/>
            <a:ext cx="6514723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Illus_Coral_NoLi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813" y="109165"/>
            <a:ext cx="1466143" cy="1120057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246874" y="277305"/>
            <a:ext cx="7001719" cy="49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246874" y="775365"/>
            <a:ext cx="7001719" cy="46371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Sub-heading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246874" y="1430886"/>
            <a:ext cx="7001719" cy="1488260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Text</a:t>
            </a:r>
          </a:p>
          <a:p>
            <a:pPr lvl="0"/>
            <a:endParaRPr lang="en-AU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246874" y="3059022"/>
            <a:ext cx="7001719" cy="1598983"/>
          </a:xfrm>
          <a:prstGeom prst="rect">
            <a:avLst/>
          </a:prstGeom>
        </p:spPr>
        <p:txBody>
          <a:bodyPr/>
          <a:lstStyle>
            <a:lvl1pPr marL="380990" indent="-380990">
              <a:buFont typeface="Arial" panose="020B0604020202020204" pitchFamily="34" charset="0"/>
              <a:buChar char="•"/>
              <a:defRPr sz="2000" baseline="0"/>
            </a:lvl1pPr>
          </a:lstStyle>
          <a:p>
            <a:pPr lvl="0"/>
            <a:r>
              <a:rPr lang="en-AU" dirty="0"/>
              <a:t>Bullet point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874" y="6429011"/>
            <a:ext cx="7001719" cy="428989"/>
          </a:xfrm>
          <a:prstGeom prst="rect">
            <a:avLst/>
          </a:prstGeom>
        </p:spPr>
        <p:txBody>
          <a:bodyPr/>
          <a:lstStyle>
            <a:lvl1pPr>
              <a:defRPr sz="1867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AU" dirty="0"/>
              <a:t>Captions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026584" y="277304"/>
            <a:ext cx="2607733" cy="182033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05B9E"/>
                </a:solidFill>
              </a:defRPr>
            </a:lvl1pPr>
          </a:lstStyle>
          <a:p>
            <a:pPr lvl="0"/>
            <a:r>
              <a:rPr lang="en-AU" b="1" dirty="0"/>
              <a:t>SECTION 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94997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_1 / White / Image + Whit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7"/>
          <p:cNvSpPr>
            <a:spLocks noGrp="1" noChangeAspect="1"/>
          </p:cNvSpPr>
          <p:nvPr>
            <p:ph type="pic" sz="quarter" idx="18"/>
          </p:nvPr>
        </p:nvSpPr>
        <p:spPr>
          <a:xfrm>
            <a:off x="717663" y="2748847"/>
            <a:ext cx="3360000" cy="4128000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tile tx="0" ty="0" sx="100000" sy="100000" flip="none" algn="tl"/>
          </a:blipFill>
        </p:spPr>
        <p:txBody>
          <a:bodyPr vert="horz"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23313" y="9879"/>
            <a:ext cx="3361267" cy="335915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vert="horz"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246874" y="277305"/>
            <a:ext cx="7001719" cy="49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246874" y="775365"/>
            <a:ext cx="7001719" cy="46371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Sub-heading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246874" y="1430886"/>
            <a:ext cx="7001719" cy="1488260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Text</a:t>
            </a:r>
          </a:p>
          <a:p>
            <a:pPr lvl="0"/>
            <a:endParaRPr lang="en-AU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246874" y="3059022"/>
            <a:ext cx="7001719" cy="1598983"/>
          </a:xfrm>
          <a:prstGeom prst="rect">
            <a:avLst/>
          </a:prstGeom>
        </p:spPr>
        <p:txBody>
          <a:bodyPr/>
          <a:lstStyle>
            <a:lvl1pPr marL="380990" indent="-380990">
              <a:buFont typeface="Arial" panose="020B0604020202020204" pitchFamily="34" charset="0"/>
              <a:buChar char="•"/>
              <a:defRPr sz="2000" baseline="0"/>
            </a:lvl1pPr>
          </a:lstStyle>
          <a:p>
            <a:pPr lvl="0"/>
            <a:r>
              <a:rPr lang="en-AU" dirty="0"/>
              <a:t>Bullet point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874" y="6429011"/>
            <a:ext cx="7001719" cy="428989"/>
          </a:xfrm>
          <a:prstGeom prst="rect">
            <a:avLst/>
          </a:prstGeom>
        </p:spPr>
        <p:txBody>
          <a:bodyPr/>
          <a:lstStyle>
            <a:lvl1pPr>
              <a:defRPr sz="1867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AU" dirty="0"/>
              <a:t>Captions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026584" y="271219"/>
            <a:ext cx="2607733" cy="182033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05B9E"/>
                </a:solidFill>
              </a:defRPr>
            </a:lvl1pPr>
          </a:lstStyle>
          <a:p>
            <a:pPr lvl="0"/>
            <a:r>
              <a:rPr lang="en-AU" b="1" dirty="0"/>
              <a:t>SECTION HEADING</a:t>
            </a:r>
            <a:endParaRPr lang="en-AU" dirty="0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084581" y="767647"/>
            <a:ext cx="6512649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Illus_boat_noli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994" y="111985"/>
            <a:ext cx="1389077" cy="11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246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_2 / White / Image + Whit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 noChangeAspect="1"/>
          </p:cNvSpPr>
          <p:nvPr>
            <p:ph type="pic" sz="quarter" idx="16"/>
          </p:nvPr>
        </p:nvSpPr>
        <p:spPr>
          <a:xfrm>
            <a:off x="722439" y="2675467"/>
            <a:ext cx="3367307" cy="4208979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t="2281"/>
            </a:stretch>
          </a:blipFill>
        </p:spPr>
        <p:txBody>
          <a:bodyPr vert="horz"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28479" y="9879"/>
            <a:ext cx="3361267" cy="335915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vert="horz"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089745" y="775364"/>
            <a:ext cx="6898488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246874" y="277305"/>
            <a:ext cx="7001719" cy="49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246874" y="775365"/>
            <a:ext cx="7001719" cy="46371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Sub-heading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246874" y="1430886"/>
            <a:ext cx="7001719" cy="1488260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Text</a:t>
            </a:r>
          </a:p>
          <a:p>
            <a:pPr lvl="0"/>
            <a:endParaRPr lang="en-AU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246874" y="3059022"/>
            <a:ext cx="7001719" cy="1598983"/>
          </a:xfrm>
          <a:prstGeom prst="rect">
            <a:avLst/>
          </a:prstGeom>
        </p:spPr>
        <p:txBody>
          <a:bodyPr/>
          <a:lstStyle>
            <a:lvl1pPr marL="380990" indent="-380990">
              <a:buFont typeface="Arial" panose="020B0604020202020204" pitchFamily="34" charset="0"/>
              <a:buChar char="•"/>
              <a:defRPr sz="2000" baseline="0"/>
            </a:lvl1pPr>
          </a:lstStyle>
          <a:p>
            <a:pPr lvl="0"/>
            <a:r>
              <a:rPr lang="en-AU" dirty="0"/>
              <a:t>Bullet point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874" y="6429011"/>
            <a:ext cx="7001719" cy="428989"/>
          </a:xfrm>
          <a:prstGeom prst="rect">
            <a:avLst/>
          </a:prstGeom>
        </p:spPr>
        <p:txBody>
          <a:bodyPr/>
          <a:lstStyle>
            <a:lvl1pPr>
              <a:defRPr sz="1867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AU" dirty="0"/>
              <a:t>Captions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026584" y="277304"/>
            <a:ext cx="2607733" cy="182033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05B9E"/>
                </a:solidFill>
              </a:defRPr>
            </a:lvl1pPr>
          </a:lstStyle>
          <a:p>
            <a:pPr lvl="0"/>
            <a:r>
              <a:rPr lang="en-AU" b="1" dirty="0"/>
              <a:t>SECTION HEADING</a:t>
            </a:r>
            <a:endParaRPr lang="en-AU" dirty="0"/>
          </a:p>
        </p:txBody>
      </p:sp>
      <p:pic>
        <p:nvPicPr>
          <p:cNvPr id="15" name="Picture 14" descr="Illus_??_noli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067" y="18545"/>
            <a:ext cx="1160271" cy="11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994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5_3 / White / Image + Whit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18935" y="2709335"/>
            <a:ext cx="3360000" cy="41664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18485" y="9879"/>
            <a:ext cx="3371260" cy="335915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vert="horz"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089746" y="775364"/>
            <a:ext cx="7268877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246874" y="277305"/>
            <a:ext cx="7001719" cy="49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246874" y="775365"/>
            <a:ext cx="7001719" cy="46371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Sub-heading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246874" y="1430886"/>
            <a:ext cx="7001719" cy="1488260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Text</a:t>
            </a:r>
          </a:p>
          <a:p>
            <a:pPr lvl="0"/>
            <a:endParaRPr lang="en-AU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246874" y="3059022"/>
            <a:ext cx="7001719" cy="1598983"/>
          </a:xfrm>
          <a:prstGeom prst="rect">
            <a:avLst/>
          </a:prstGeom>
        </p:spPr>
        <p:txBody>
          <a:bodyPr/>
          <a:lstStyle>
            <a:lvl1pPr marL="380990" indent="-380990">
              <a:buFont typeface="Arial" panose="020B0604020202020204" pitchFamily="34" charset="0"/>
              <a:buChar char="•"/>
              <a:defRPr sz="2000" baseline="0"/>
            </a:lvl1pPr>
          </a:lstStyle>
          <a:p>
            <a:pPr lvl="0"/>
            <a:r>
              <a:rPr lang="en-AU" dirty="0"/>
              <a:t>Bullet point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874" y="6429011"/>
            <a:ext cx="7001719" cy="428989"/>
          </a:xfrm>
          <a:prstGeom prst="rect">
            <a:avLst/>
          </a:prstGeom>
        </p:spPr>
        <p:txBody>
          <a:bodyPr/>
          <a:lstStyle>
            <a:lvl1pPr>
              <a:defRPr sz="1867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AU" dirty="0"/>
              <a:t>Captions</a:t>
            </a:r>
          </a:p>
        </p:txBody>
      </p:sp>
      <p:pic>
        <p:nvPicPr>
          <p:cNvPr id="17" name="Picture 16" descr="Illus_rig_noline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054" y="184379"/>
            <a:ext cx="1186197" cy="1166536"/>
          </a:xfrm>
          <a:prstGeom prst="rect">
            <a:avLst/>
          </a:prstGeom>
        </p:spPr>
      </p:pic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026584" y="275906"/>
            <a:ext cx="2607733" cy="182033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05B9E"/>
                </a:solidFill>
              </a:defRPr>
            </a:lvl1pPr>
          </a:lstStyle>
          <a:p>
            <a:pPr lvl="0"/>
            <a:r>
              <a:rPr lang="en-AU" b="1" dirty="0"/>
              <a:t>SECTION 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19495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5_3 / White / Image + Whit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721212" y="2709335"/>
            <a:ext cx="3360000" cy="4166400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 vert="horz"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17"/>
          </p:nvPr>
        </p:nvSpPr>
        <p:spPr>
          <a:xfrm>
            <a:off x="728479" y="9879"/>
            <a:ext cx="3430691" cy="3359151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</p:spPr>
        <p:txBody>
          <a:bodyPr vert="horz"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4246874" y="277305"/>
            <a:ext cx="7001719" cy="49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HEADING</a:t>
            </a:r>
            <a:endParaRPr lang="en-AU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246874" y="775365"/>
            <a:ext cx="7001719" cy="463711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Sub-heading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4246874" y="1430886"/>
            <a:ext cx="7001719" cy="1488260"/>
          </a:xfrm>
          <a:prstGeom prst="rect">
            <a:avLst/>
          </a:prstGeom>
        </p:spPr>
        <p:txBody>
          <a:bodyPr/>
          <a:lstStyle>
            <a:lvl1pPr>
              <a:defRPr sz="2133"/>
            </a:lvl1pPr>
          </a:lstStyle>
          <a:p>
            <a:pPr lvl="0"/>
            <a:r>
              <a:rPr lang="en-US" dirty="0"/>
              <a:t>Text</a:t>
            </a:r>
          </a:p>
          <a:p>
            <a:pPr lvl="0"/>
            <a:endParaRPr lang="en-AU" dirty="0"/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2" hasCustomPrompt="1"/>
          </p:nvPr>
        </p:nvSpPr>
        <p:spPr>
          <a:xfrm>
            <a:off x="4246874" y="3059022"/>
            <a:ext cx="7001719" cy="1598983"/>
          </a:xfrm>
          <a:prstGeom prst="rect">
            <a:avLst/>
          </a:prstGeom>
        </p:spPr>
        <p:txBody>
          <a:bodyPr/>
          <a:lstStyle>
            <a:lvl1pPr marL="380990" indent="-380990">
              <a:buFont typeface="Arial" panose="020B0604020202020204" pitchFamily="34" charset="0"/>
              <a:buChar char="•"/>
              <a:defRPr sz="2000" baseline="0"/>
            </a:lvl1pPr>
          </a:lstStyle>
          <a:p>
            <a:pPr lvl="0"/>
            <a:r>
              <a:rPr lang="en-AU" dirty="0"/>
              <a:t>Bullet point</a:t>
            </a:r>
          </a:p>
        </p:txBody>
      </p:sp>
      <p:sp>
        <p:nvSpPr>
          <p:cNvPr id="13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4246874" y="6429011"/>
            <a:ext cx="7001719" cy="428989"/>
          </a:xfrm>
          <a:prstGeom prst="rect">
            <a:avLst/>
          </a:prstGeom>
        </p:spPr>
        <p:txBody>
          <a:bodyPr/>
          <a:lstStyle>
            <a:lvl1pPr>
              <a:defRPr sz="1867" i="1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AU" dirty="0"/>
              <a:t>Captions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1026584" y="275906"/>
            <a:ext cx="2607733" cy="1820333"/>
          </a:xfrm>
          <a:prstGeom prst="rect">
            <a:avLst/>
          </a:prstGeom>
        </p:spPr>
        <p:txBody>
          <a:bodyPr/>
          <a:lstStyle>
            <a:lvl1pPr>
              <a:defRPr b="1" baseline="0">
                <a:solidFill>
                  <a:srgbClr val="005B9E"/>
                </a:solidFill>
              </a:defRPr>
            </a:lvl1pPr>
          </a:lstStyle>
          <a:p>
            <a:pPr lvl="0"/>
            <a:r>
              <a:rPr lang="en-AU" b="1" dirty="0"/>
              <a:t>SECTION 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33867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6 / 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6"/>
          <p:cNvSpPr>
            <a:spLocks noGrp="1"/>
          </p:cNvSpPr>
          <p:nvPr>
            <p:ph type="pic" sz="quarter" idx="11"/>
          </p:nvPr>
        </p:nvSpPr>
        <p:spPr>
          <a:xfrm>
            <a:off x="668867" y="1"/>
            <a:ext cx="11573933" cy="6887633"/>
          </a:xfrm>
          <a:prstGeom prst="rect">
            <a:avLst/>
          </a:prstGeom>
          <a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vert="horz"/>
          <a:lstStyle>
            <a:lvl1pPr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6185"/>
            <a:ext cx="10515600" cy="4903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HEADING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94762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529167" y="3877733"/>
            <a:ext cx="60959" cy="1284392"/>
            <a:chOff x="396875" y="2641600"/>
            <a:chExt cx="45719" cy="963294"/>
          </a:xfrm>
        </p:grpSpPr>
        <p:cxnSp>
          <p:nvCxnSpPr>
            <p:cNvPr id="10" name="Straight Connector 9"/>
            <p:cNvCxnSpPr>
              <a:endCxn id="11" idx="4"/>
            </p:cNvCxnSpPr>
            <p:nvPr/>
          </p:nvCxnSpPr>
          <p:spPr>
            <a:xfrm>
              <a:off x="419100" y="2641600"/>
              <a:ext cx="635" cy="963294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96875" y="355917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39370" y="2188633"/>
            <a:ext cx="3893964" cy="12770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baseline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PRESENTATION NAME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1933" y="3753551"/>
            <a:ext cx="3581400" cy="9200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33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51933" y="4871153"/>
            <a:ext cx="3581400" cy="6039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67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16" name="Picture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4939" y="0"/>
            <a:ext cx="7955044" cy="6858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4324940" y="-1"/>
            <a:ext cx="7945049" cy="6858001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489607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ith Image /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>
          <a:xfrm>
            <a:off x="529167" y="3877733"/>
            <a:ext cx="60959" cy="1284392"/>
            <a:chOff x="396875" y="2641600"/>
            <a:chExt cx="45719" cy="963294"/>
          </a:xfrm>
        </p:grpSpPr>
        <p:cxnSp>
          <p:nvCxnSpPr>
            <p:cNvPr id="10" name="Straight Connector 9"/>
            <p:cNvCxnSpPr>
              <a:endCxn id="11" idx="4"/>
            </p:cNvCxnSpPr>
            <p:nvPr/>
          </p:nvCxnSpPr>
          <p:spPr>
            <a:xfrm>
              <a:off x="419100" y="2641600"/>
              <a:ext cx="635" cy="963294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96875" y="355917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1933" y="3753551"/>
            <a:ext cx="3581400" cy="9200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33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51933" y="4871153"/>
            <a:ext cx="3581400" cy="6039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67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125439" y="5832726"/>
            <a:ext cx="4454021" cy="10486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49767" y="5985934"/>
            <a:ext cx="821267" cy="7852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446227" y="5985934"/>
            <a:ext cx="821267" cy="7852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722507" y="5985933"/>
            <a:ext cx="821267" cy="7852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39370" y="2188633"/>
            <a:ext cx="3893964" cy="12770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baseline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PRESENTATION NAME</a:t>
            </a:r>
          </a:p>
        </p:txBody>
      </p:sp>
      <p:pic>
        <p:nvPicPr>
          <p:cNvPr id="24" name="Picture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4939" y="0"/>
            <a:ext cx="7955044" cy="6858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 flipV="1">
            <a:off x="4324940" y="1"/>
            <a:ext cx="7945049" cy="6858001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7552851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29167" y="3877733"/>
            <a:ext cx="60959" cy="1284392"/>
            <a:chOff x="396875" y="2641600"/>
            <a:chExt cx="45719" cy="963294"/>
          </a:xfrm>
        </p:grpSpPr>
        <p:cxnSp>
          <p:nvCxnSpPr>
            <p:cNvPr id="4" name="Straight Connector 3"/>
            <p:cNvCxnSpPr>
              <a:endCxn id="5" idx="4"/>
            </p:cNvCxnSpPr>
            <p:nvPr/>
          </p:nvCxnSpPr>
          <p:spPr>
            <a:xfrm>
              <a:off x="419100" y="2641600"/>
              <a:ext cx="635" cy="963294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396875" y="355917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39370" y="2188633"/>
            <a:ext cx="3893964" cy="12770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baseline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PRESENTATION NAME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1933" y="3753551"/>
            <a:ext cx="3581400" cy="9200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33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51933" y="4871153"/>
            <a:ext cx="3581400" cy="6039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67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34933" y="0"/>
            <a:ext cx="785706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05B9E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2400">
                <a:latin typeface="Helvetica" panose="020B0604020202020204" pitchFamily="34" charset="0"/>
              </a:rPr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801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DF70F-77F0-41E6-97C2-E8F75125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36F75D-3FFF-4945-A3AE-1B30C37E6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B356A-555E-4C2A-9481-D536B12F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77FF-9630-49F8-88C1-809C8D6AEF3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CF0A9-09F8-4496-9853-31DD8875C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EDF85-CE8B-4CFF-AC2A-D8D450DC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F975-3599-44CD-98AF-9B7ACE78C1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2280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cover /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529167" y="3877733"/>
            <a:ext cx="60959" cy="1284392"/>
            <a:chOff x="396875" y="2641600"/>
            <a:chExt cx="45719" cy="963294"/>
          </a:xfrm>
        </p:grpSpPr>
        <p:cxnSp>
          <p:nvCxnSpPr>
            <p:cNvPr id="4" name="Straight Connector 3"/>
            <p:cNvCxnSpPr>
              <a:endCxn id="5" idx="4"/>
            </p:cNvCxnSpPr>
            <p:nvPr/>
          </p:nvCxnSpPr>
          <p:spPr>
            <a:xfrm>
              <a:off x="419100" y="2641600"/>
              <a:ext cx="635" cy="963294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/>
            <p:cNvSpPr/>
            <p:nvPr/>
          </p:nvSpPr>
          <p:spPr>
            <a:xfrm>
              <a:off x="396875" y="355917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39370" y="2188633"/>
            <a:ext cx="3893964" cy="12770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baseline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PRESENTATION NAME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1933" y="3753551"/>
            <a:ext cx="3581400" cy="9200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33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51933" y="4871153"/>
            <a:ext cx="3581400" cy="6039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67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334933" y="0"/>
            <a:ext cx="7857067" cy="685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rgbClr val="005B9E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sz="2400">
                <a:latin typeface="Helvetica" panose="020B0604020202020204" pitchFamily="34" charset="0"/>
              </a:rPr>
              <a:t>Click icon to add picture</a:t>
            </a:r>
            <a:endParaRPr lang="en-AU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64653" y="5832726"/>
            <a:ext cx="4454021" cy="1037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249767" y="5985934"/>
            <a:ext cx="821267" cy="7852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1446227" y="5985934"/>
            <a:ext cx="821267" cy="7852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2722507" y="5985933"/>
            <a:ext cx="821267" cy="7852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504682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/ Blu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529167" y="3877733"/>
            <a:ext cx="60959" cy="1284392"/>
            <a:chOff x="396875" y="2641600"/>
            <a:chExt cx="45719" cy="963294"/>
          </a:xfrm>
        </p:grpSpPr>
        <p:cxnSp>
          <p:nvCxnSpPr>
            <p:cNvPr id="8" name="Straight Connector 7"/>
            <p:cNvCxnSpPr>
              <a:endCxn id="9" idx="4"/>
            </p:cNvCxnSpPr>
            <p:nvPr/>
          </p:nvCxnSpPr>
          <p:spPr>
            <a:xfrm>
              <a:off x="419100" y="2641600"/>
              <a:ext cx="635" cy="963294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396875" y="355917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pic>
        <p:nvPicPr>
          <p:cNvPr id="12" name="Picture 11" descr="FrontCover_BlueBackground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9600" y="0"/>
            <a:ext cx="7886400" cy="68580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39370" y="2188633"/>
            <a:ext cx="3893964" cy="12770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baseline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PRESENTATION NAME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1933" y="3753551"/>
            <a:ext cx="3581400" cy="9200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33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51933" y="4871153"/>
            <a:ext cx="3581400" cy="6039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67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660068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/ Blue /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-64653" y="5832726"/>
            <a:ext cx="4454021" cy="103784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8" name="Picture 7" descr="FrontCover_BlueBackground.png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29600" y="0"/>
            <a:ext cx="7886400" cy="6858000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529167" y="3877733"/>
            <a:ext cx="60959" cy="1284392"/>
            <a:chOff x="396875" y="2641600"/>
            <a:chExt cx="45719" cy="963294"/>
          </a:xfrm>
        </p:grpSpPr>
        <p:cxnSp>
          <p:nvCxnSpPr>
            <p:cNvPr id="10" name="Straight Connector 9"/>
            <p:cNvCxnSpPr>
              <a:endCxn id="11" idx="4"/>
            </p:cNvCxnSpPr>
            <p:nvPr/>
          </p:nvCxnSpPr>
          <p:spPr>
            <a:xfrm>
              <a:off x="419100" y="2641600"/>
              <a:ext cx="635" cy="963294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396875" y="3559175"/>
              <a:ext cx="45719" cy="4571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39370" y="2188633"/>
            <a:ext cx="3893964" cy="12770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667" b="1" baseline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PRESENTATION NAME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51933" y="3753551"/>
            <a:ext cx="3581400" cy="92005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133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51933" y="4871153"/>
            <a:ext cx="3581400" cy="603956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67">
                <a:solidFill>
                  <a:srgbClr val="FFFFFF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49767" y="5985934"/>
            <a:ext cx="821267" cy="7852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446227" y="5985934"/>
            <a:ext cx="821267" cy="7852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722507" y="5985933"/>
            <a:ext cx="821267" cy="78528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67"/>
            </a:lvl1pPr>
          </a:lstStyle>
          <a:p>
            <a:r>
              <a:rPr lang="en-US"/>
              <a:t>Click icon to add picture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909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713D-BE3E-4E8E-9BD2-A0D811B3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6380C-2E56-4507-B61B-33D35E1440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EF9F3-4ACE-4044-AD55-C9DF63414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561F30-308B-40AC-9C95-5527B7A4D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77FF-9630-49F8-88C1-809C8D6AEF3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5DDD6-4759-4E02-9E13-2C809BAD2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6114C-C13D-4C79-BC0B-88D597E8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F975-3599-44CD-98AF-9B7ACE78C1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8194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0611-B342-4C45-8EFD-3DF5C9A49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44AD8-A267-427C-8392-A68642A93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210AC-046C-413A-8E06-22D11F6FD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B66C50-5D5E-4F99-8F2D-937414BCE6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33B0A1-747F-42AC-A13C-F65E72584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896F8B-E06B-4B99-91EF-15527D891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77FF-9630-49F8-88C1-809C8D6AEF3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B2627-9011-456A-B7CB-9B4A0D93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683B1-3469-4796-9D09-24029683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F975-3599-44CD-98AF-9B7ACE78C1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4850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D2D8-1B1A-4BB2-AF8E-B9627D40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9AB9F-5760-4BA6-AEA4-8E874860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77FF-9630-49F8-88C1-809C8D6AEF3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96B28-0FB4-408C-989D-B2C0D6522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CC99B-8CA8-4F62-B839-5D5A4AEBA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F975-3599-44CD-98AF-9B7ACE78C1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957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249226-2CDE-4245-AF3A-933E17E1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77FF-9630-49F8-88C1-809C8D6AEF3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60E6BD-FC3E-4970-AB7C-8197F20D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A3E4B-C0A3-44DE-835B-5C958F5CF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F975-3599-44CD-98AF-9B7ACE78C1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163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1F8D-7F3F-49CA-906A-102E891BA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3AE4F-4AFB-4596-B89E-519E49B9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4A99B-BB24-4896-A1C6-EF024C8E6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E6223-A44E-4C22-B3C5-5A15B3E1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77FF-9630-49F8-88C1-809C8D6AEF3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C9B7B-D9C1-4142-8509-57C7CC78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50A53-EE34-4F50-87AB-BFD40BDE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F975-3599-44CD-98AF-9B7ACE78C1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98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324CB-5FA4-45C0-83E4-B32EAD619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8A6A9-1118-4CD7-8EFB-695537F879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43656-DCCF-4C00-842C-534552C01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C2FC2-5E99-4968-944F-37E4BE98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577FF-9630-49F8-88C1-809C8D6AEF3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ADEF7-8EF1-424A-8F38-05087D33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7FAD6-5C95-4041-B4ED-992BEE73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CF975-3599-44CD-98AF-9B7ACE78C1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805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343DE9-FA06-4091-85D6-5F41C7269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12819-9025-48E7-998B-4AF79F4B1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DB014-D405-41F5-B7A0-6A2747258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577FF-9630-49F8-88C1-809C8D6AEF33}" type="datetimeFigureOut">
              <a:rPr lang="en-AU" smtClean="0"/>
              <a:t>1/07/2021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30A66-33FD-4E24-A130-D9DE8E2931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F6BB-BAF1-4B98-8186-5F26A3662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CF975-3599-44CD-98AF-9B7ACE78C1C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021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8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IMS_16x9_BGs3.png"/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"/>
            <a:ext cx="12192000" cy="68640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" y="5795062"/>
            <a:ext cx="555851" cy="71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85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82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5B9E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0" indent="0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None/>
        <a:defRPr sz="2267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FrontCover_Side_Bar_Photo.png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9" b="-9"/>
          <a:stretch/>
        </p:blipFill>
        <p:spPr>
          <a:xfrm>
            <a:off x="0" y="-22578"/>
            <a:ext cx="12192000" cy="689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5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728B7C6C-B9FB-4991-A54C-0472C15ED17C}"/>
              </a:ext>
            </a:extLst>
          </p:cNvPr>
          <p:cNvSpPr/>
          <p:nvPr/>
        </p:nvSpPr>
        <p:spPr>
          <a:xfrm flipV="1">
            <a:off x="5924550" y="2087637"/>
            <a:ext cx="4842632" cy="1023258"/>
          </a:xfrm>
          <a:custGeom>
            <a:avLst/>
            <a:gdLst>
              <a:gd name="connsiteX0" fmla="*/ 0 w 3672114"/>
              <a:gd name="connsiteY0" fmla="*/ 0 h 870857"/>
              <a:gd name="connsiteX1" fmla="*/ 0 w 3672114"/>
              <a:gd name="connsiteY1" fmla="*/ 870857 h 870857"/>
              <a:gd name="connsiteX2" fmla="*/ 3672114 w 3672114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2114" h="870857">
                <a:moveTo>
                  <a:pt x="0" y="0"/>
                </a:moveTo>
                <a:lnTo>
                  <a:pt x="0" y="870857"/>
                </a:lnTo>
                <a:lnTo>
                  <a:pt x="3672114" y="870857"/>
                </a:lnTo>
              </a:path>
            </a:pathLst>
          </a:custGeom>
          <a:ln w="34925" cap="rnd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D7FE20D-E277-42A3-A392-4339B24B768D}"/>
              </a:ext>
            </a:extLst>
          </p:cNvPr>
          <p:cNvSpPr/>
          <p:nvPr/>
        </p:nvSpPr>
        <p:spPr>
          <a:xfrm>
            <a:off x="3406912" y="2756322"/>
            <a:ext cx="2774731" cy="1261242"/>
          </a:xfrm>
          <a:prstGeom prst="roundRect">
            <a:avLst/>
          </a:prstGeom>
          <a:solidFill>
            <a:srgbClr val="6B93B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CSIRO</a:t>
            </a:r>
          </a:p>
          <a:p>
            <a:pPr algn="ctr"/>
            <a:r>
              <a:rPr lang="en-AU" dirty="0"/>
              <a:t>3D Hydrodynamic / </a:t>
            </a:r>
            <a:r>
              <a:rPr lang="en-AU" dirty="0" err="1"/>
              <a:t>BioGeoChemical</a:t>
            </a:r>
            <a:r>
              <a:rPr lang="en-AU" dirty="0"/>
              <a:t> models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8EC3BD-47AE-496F-AAB2-971C2654DD53}"/>
              </a:ext>
            </a:extLst>
          </p:cNvPr>
          <p:cNvSpPr/>
          <p:nvPr/>
        </p:nvSpPr>
        <p:spPr>
          <a:xfrm>
            <a:off x="569609" y="2319739"/>
            <a:ext cx="2337436" cy="984907"/>
          </a:xfrm>
          <a:prstGeom prst="roundRect">
            <a:avLst/>
          </a:prstGeom>
          <a:solidFill>
            <a:srgbClr val="6B93B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BOM</a:t>
            </a:r>
          </a:p>
          <a:p>
            <a:pPr algn="ctr"/>
            <a:r>
              <a:rPr lang="en-AU" dirty="0" err="1"/>
              <a:t>Riverflow</a:t>
            </a:r>
            <a:r>
              <a:rPr lang="en-AU" dirty="0"/>
              <a:t> models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ACAF225-4EFA-4BC8-95D7-A76B17E2E202}"/>
              </a:ext>
            </a:extLst>
          </p:cNvPr>
          <p:cNvSpPr/>
          <p:nvPr/>
        </p:nvSpPr>
        <p:spPr>
          <a:xfrm>
            <a:off x="567203" y="3431318"/>
            <a:ext cx="2362438" cy="1047075"/>
          </a:xfrm>
          <a:prstGeom prst="roundRect">
            <a:avLst>
              <a:gd name="adj" fmla="val 20114"/>
            </a:avLst>
          </a:prstGeom>
          <a:solidFill>
            <a:srgbClr val="6B93B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DES</a:t>
            </a:r>
          </a:p>
          <a:p>
            <a:pPr algn="ctr"/>
            <a:r>
              <a:rPr lang="en-AU" dirty="0"/>
              <a:t>Land run off (nutrients, sediments)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122E5DA-9882-4882-A6ED-A2DA729CF2C2}"/>
              </a:ext>
            </a:extLst>
          </p:cNvPr>
          <p:cNvSpPr/>
          <p:nvPr/>
        </p:nvSpPr>
        <p:spPr>
          <a:xfrm>
            <a:off x="6774470" y="2753314"/>
            <a:ext cx="2774731" cy="1261242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38100">
            <a:solidFill>
              <a:schemeClr val="accent5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AIMS</a:t>
            </a:r>
          </a:p>
          <a:p>
            <a:pPr algn="ctr"/>
            <a:r>
              <a:rPr lang="en-AU" dirty="0"/>
              <a:t>Visualisation / Aggregation / Extraction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CAB28D-66B0-4095-B102-5182562C2066}"/>
              </a:ext>
            </a:extLst>
          </p:cNvPr>
          <p:cNvSpPr/>
          <p:nvPr/>
        </p:nvSpPr>
        <p:spPr>
          <a:xfrm>
            <a:off x="4071870" y="1410733"/>
            <a:ext cx="1644868" cy="788276"/>
          </a:xfrm>
          <a:prstGeom prst="roundRect">
            <a:avLst/>
          </a:prstGeom>
          <a:solidFill>
            <a:srgbClr val="6B93B7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/>
              <a:t>BOM</a:t>
            </a:r>
          </a:p>
          <a:p>
            <a:pPr algn="ctr"/>
            <a:r>
              <a:rPr lang="en-AU" dirty="0"/>
              <a:t>Weather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455454-0955-4D7C-92EB-B71F29AAF39F}"/>
              </a:ext>
            </a:extLst>
          </p:cNvPr>
          <p:cNvCxnSpPr>
            <a:cxnSpLocks/>
          </p:cNvCxnSpPr>
          <p:nvPr/>
        </p:nvCxnSpPr>
        <p:spPr>
          <a:xfrm>
            <a:off x="2960914" y="3853073"/>
            <a:ext cx="439492" cy="0"/>
          </a:xfrm>
          <a:prstGeom prst="straightConnector1">
            <a:avLst/>
          </a:prstGeom>
          <a:ln w="34925" cap="rnd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446025-F6C6-4E88-B09A-C64C40C8D065}"/>
              </a:ext>
            </a:extLst>
          </p:cNvPr>
          <p:cNvCxnSpPr>
            <a:cxnSpLocks/>
          </p:cNvCxnSpPr>
          <p:nvPr/>
        </p:nvCxnSpPr>
        <p:spPr>
          <a:xfrm>
            <a:off x="2946400" y="2925776"/>
            <a:ext cx="451684" cy="0"/>
          </a:xfrm>
          <a:prstGeom prst="straightConnector1">
            <a:avLst/>
          </a:prstGeom>
          <a:ln w="34925" cap="rnd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BB36D6-BF24-4709-91D3-3BC5F27D5D34}"/>
              </a:ext>
            </a:extLst>
          </p:cNvPr>
          <p:cNvCxnSpPr>
            <a:cxnSpLocks/>
          </p:cNvCxnSpPr>
          <p:nvPr/>
        </p:nvCxnSpPr>
        <p:spPr>
          <a:xfrm>
            <a:off x="4909892" y="2239756"/>
            <a:ext cx="0" cy="517197"/>
          </a:xfrm>
          <a:prstGeom prst="straightConnector1">
            <a:avLst/>
          </a:prstGeom>
          <a:ln w="34925" cap="rnd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E41C48-326B-43A3-A0BD-6D12A87110C7}"/>
              </a:ext>
            </a:extLst>
          </p:cNvPr>
          <p:cNvCxnSpPr>
            <a:cxnSpLocks/>
          </p:cNvCxnSpPr>
          <p:nvPr/>
        </p:nvCxnSpPr>
        <p:spPr>
          <a:xfrm>
            <a:off x="6210672" y="3749800"/>
            <a:ext cx="523503" cy="0"/>
          </a:xfrm>
          <a:prstGeom prst="straightConnector1">
            <a:avLst/>
          </a:prstGeom>
          <a:ln w="34925" cap="rnd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37AC1A-D231-4318-8878-D833C1BF588E}"/>
              </a:ext>
            </a:extLst>
          </p:cNvPr>
          <p:cNvCxnSpPr>
            <a:cxnSpLocks/>
          </p:cNvCxnSpPr>
          <p:nvPr/>
        </p:nvCxnSpPr>
        <p:spPr>
          <a:xfrm>
            <a:off x="9559708" y="3025824"/>
            <a:ext cx="1216480" cy="0"/>
          </a:xfrm>
          <a:prstGeom prst="straightConnector1">
            <a:avLst/>
          </a:prstGeom>
          <a:ln w="34925" cap="rnd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8A1C94-A034-4825-8E0E-D70E193D4D32}"/>
              </a:ext>
            </a:extLst>
          </p:cNvPr>
          <p:cNvCxnSpPr>
            <a:cxnSpLocks/>
          </p:cNvCxnSpPr>
          <p:nvPr/>
        </p:nvCxnSpPr>
        <p:spPr>
          <a:xfrm>
            <a:off x="9567633" y="3763331"/>
            <a:ext cx="1216480" cy="0"/>
          </a:xfrm>
          <a:prstGeom prst="straightConnector1">
            <a:avLst/>
          </a:prstGeom>
          <a:ln w="34925" cap="rnd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C2455E-436C-48EF-9B17-97C40CB64BAE}"/>
              </a:ext>
            </a:extLst>
          </p:cNvPr>
          <p:cNvSpPr txBox="1"/>
          <p:nvPr/>
        </p:nvSpPr>
        <p:spPr>
          <a:xfrm>
            <a:off x="6955971" y="2357484"/>
            <a:ext cx="2435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AIMS eReefs Platform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2F6B283-C197-480B-93F6-5E1A4A89B0A3}"/>
              </a:ext>
            </a:extLst>
          </p:cNvPr>
          <p:cNvSpPr/>
          <p:nvPr/>
        </p:nvSpPr>
        <p:spPr>
          <a:xfrm>
            <a:off x="6512076" y="3773714"/>
            <a:ext cx="4267200" cy="870857"/>
          </a:xfrm>
          <a:custGeom>
            <a:avLst/>
            <a:gdLst>
              <a:gd name="connsiteX0" fmla="*/ 0 w 3672114"/>
              <a:gd name="connsiteY0" fmla="*/ 0 h 870857"/>
              <a:gd name="connsiteX1" fmla="*/ 0 w 3672114"/>
              <a:gd name="connsiteY1" fmla="*/ 870857 h 870857"/>
              <a:gd name="connsiteX2" fmla="*/ 3672114 w 3672114"/>
              <a:gd name="connsiteY2" fmla="*/ 870857 h 870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72114" h="870857">
                <a:moveTo>
                  <a:pt x="0" y="0"/>
                </a:moveTo>
                <a:lnTo>
                  <a:pt x="0" y="870857"/>
                </a:lnTo>
                <a:lnTo>
                  <a:pt x="3672114" y="870857"/>
                </a:lnTo>
              </a:path>
            </a:pathLst>
          </a:custGeom>
          <a:ln w="34925" cap="rnd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54550A-EFD4-425D-A7F7-B57724E14B66}"/>
              </a:ext>
            </a:extLst>
          </p:cNvPr>
          <p:cNvSpPr txBox="1"/>
          <p:nvPr/>
        </p:nvSpPr>
        <p:spPr>
          <a:xfrm>
            <a:off x="6046106" y="4276091"/>
            <a:ext cx="281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Raw model data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4E94DF6-01EA-4500-94F9-9D989FE62E8C}"/>
              </a:ext>
            </a:extLst>
          </p:cNvPr>
          <p:cNvSpPr txBox="1"/>
          <p:nvPr/>
        </p:nvSpPr>
        <p:spPr>
          <a:xfrm>
            <a:off x="9420677" y="3775347"/>
            <a:ext cx="1319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Aggregate data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E46EB-C0F9-459D-A4DD-717F7EFA4C86}"/>
              </a:ext>
            </a:extLst>
          </p:cNvPr>
          <p:cNvSpPr txBox="1"/>
          <p:nvPr/>
        </p:nvSpPr>
        <p:spPr>
          <a:xfrm>
            <a:off x="9330416" y="2403747"/>
            <a:ext cx="16682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Visualisation + extraction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1CEF7C-7537-4A36-AE15-7CB2E7C1085E}"/>
              </a:ext>
            </a:extLst>
          </p:cNvPr>
          <p:cNvSpPr txBox="1"/>
          <p:nvPr/>
        </p:nvSpPr>
        <p:spPr>
          <a:xfrm>
            <a:off x="10879818" y="3855176"/>
            <a:ext cx="1232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Data services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828B90-FF5A-4753-8841-5906A3612A0D}"/>
              </a:ext>
            </a:extLst>
          </p:cNvPr>
          <p:cNvSpPr txBox="1"/>
          <p:nvPr/>
        </p:nvSpPr>
        <p:spPr>
          <a:xfrm>
            <a:off x="10789103" y="2041796"/>
            <a:ext cx="120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Web portals</a:t>
            </a: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9122BEE-69F7-4831-B432-249BD3AE3FCE}"/>
              </a:ext>
            </a:extLst>
          </p:cNvPr>
          <p:cNvSpPr/>
          <p:nvPr/>
        </p:nvSpPr>
        <p:spPr>
          <a:xfrm>
            <a:off x="10813143" y="1571625"/>
            <a:ext cx="178707" cy="1519918"/>
          </a:xfrm>
          <a:prstGeom prst="rightBrace">
            <a:avLst>
              <a:gd name="adj1" fmla="val 4166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AA5479C3-09CA-426A-B5BC-5C07A85619DB}"/>
              </a:ext>
            </a:extLst>
          </p:cNvPr>
          <p:cNvSpPr/>
          <p:nvPr/>
        </p:nvSpPr>
        <p:spPr>
          <a:xfrm>
            <a:off x="10827657" y="3643086"/>
            <a:ext cx="174172" cy="1117600"/>
          </a:xfrm>
          <a:prstGeom prst="rightBrace">
            <a:avLst>
              <a:gd name="adj1" fmla="val 30555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17DEA0-9BC0-4298-B27E-F636634736D7}"/>
              </a:ext>
            </a:extLst>
          </p:cNvPr>
          <p:cNvSpPr txBox="1"/>
          <p:nvPr/>
        </p:nvSpPr>
        <p:spPr>
          <a:xfrm>
            <a:off x="8387441" y="1717947"/>
            <a:ext cx="293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CSIRO Visualisation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F3A6F71-A334-4496-BDED-4B04063FD671}"/>
              </a:ext>
            </a:extLst>
          </p:cNvPr>
          <p:cNvCxnSpPr>
            <a:cxnSpLocks/>
          </p:cNvCxnSpPr>
          <p:nvPr/>
        </p:nvCxnSpPr>
        <p:spPr>
          <a:xfrm>
            <a:off x="5729058" y="1677356"/>
            <a:ext cx="5053242" cy="0"/>
          </a:xfrm>
          <a:prstGeom prst="straightConnector1">
            <a:avLst/>
          </a:prstGeom>
          <a:ln w="34925" cap="rnd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C1868D9-9FF3-41B7-A141-9F8443C507A3}"/>
              </a:ext>
            </a:extLst>
          </p:cNvPr>
          <p:cNvSpPr txBox="1"/>
          <p:nvPr/>
        </p:nvSpPr>
        <p:spPr>
          <a:xfrm>
            <a:off x="8035016" y="1308372"/>
            <a:ext cx="293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 err="1">
                <a:solidFill>
                  <a:schemeClr val="bg1">
                    <a:lumMod val="50000"/>
                  </a:schemeClr>
                </a:solidFill>
              </a:rPr>
              <a:t>ReefTemp</a:t>
            </a:r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 Next Generation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F6D684F-E36B-4BD4-B51A-B4B2079681A4}"/>
              </a:ext>
            </a:extLst>
          </p:cNvPr>
          <p:cNvSpPr txBox="1"/>
          <p:nvPr/>
        </p:nvSpPr>
        <p:spPr>
          <a:xfrm>
            <a:off x="2815316" y="2137047"/>
            <a:ext cx="19281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50000"/>
                  </a:schemeClr>
                </a:solidFill>
              </a:rPr>
              <a:t>Model boundary forcing</a:t>
            </a:r>
          </a:p>
        </p:txBody>
      </p:sp>
    </p:spTree>
    <p:extLst>
      <p:ext uri="{BB962C8B-B14F-4D97-AF65-F5344CB8AC3E}">
        <p14:creationId xmlns:p14="http://schemas.microsoft.com/office/powerpoint/2010/main" val="784300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778034" y="304800"/>
            <a:ext cx="9272452" cy="4011649"/>
          </a:xfrm>
          <a:prstGeom prst="roundRect">
            <a:avLst>
              <a:gd name="adj" fmla="val 6247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2" name="Rectangle 1"/>
          <p:cNvSpPr/>
          <p:nvPr/>
        </p:nvSpPr>
        <p:spPr>
          <a:xfrm>
            <a:off x="1559908" y="804197"/>
            <a:ext cx="525343" cy="291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NCI</a:t>
            </a:r>
          </a:p>
        </p:txBody>
      </p:sp>
      <p:sp>
        <p:nvSpPr>
          <p:cNvPr id="3" name="Rectangle 2"/>
          <p:cNvSpPr/>
          <p:nvPr/>
        </p:nvSpPr>
        <p:spPr>
          <a:xfrm>
            <a:off x="340975" y="804198"/>
            <a:ext cx="781775" cy="3019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CSIRO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76331" y="944981"/>
            <a:ext cx="347779" cy="9555"/>
          </a:xfrm>
          <a:prstGeom prst="straightConnector1">
            <a:avLst/>
          </a:prstGeom>
          <a:ln w="38100">
            <a:solidFill>
              <a:srgbClr val="89B2D3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2969623" y="590749"/>
            <a:ext cx="1406434" cy="859577"/>
          </a:xfrm>
          <a:prstGeom prst="roundRect">
            <a:avLst/>
          </a:prstGeom>
          <a:solidFill>
            <a:srgbClr val="FAF7EA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endParaRPr lang="en-AU" sz="1400" dirty="0">
              <a:solidFill>
                <a:schemeClr val="tx1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091894" y="301973"/>
            <a:ext cx="1420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Mirror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259742" y="1172030"/>
            <a:ext cx="1936865" cy="554404"/>
          </a:xfrm>
          <a:prstGeom prst="roundRect">
            <a:avLst/>
          </a:prstGeom>
          <a:solidFill>
            <a:srgbClr val="00A5E0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 err="1"/>
              <a:t>Regrid</a:t>
            </a:r>
            <a:r>
              <a:rPr lang="en-AU" sz="1400" dirty="0"/>
              <a:t>, Aggregate &amp; Processing</a:t>
            </a:r>
          </a:p>
        </p:txBody>
      </p:sp>
      <p:sp>
        <p:nvSpPr>
          <p:cNvPr id="254" name="Rounded Rectangle 253"/>
          <p:cNvSpPr/>
          <p:nvPr/>
        </p:nvSpPr>
        <p:spPr>
          <a:xfrm>
            <a:off x="3762694" y="2202278"/>
            <a:ext cx="1629810" cy="323021"/>
          </a:xfrm>
          <a:prstGeom prst="roundRect">
            <a:avLst/>
          </a:prstGeom>
          <a:solidFill>
            <a:srgbClr val="00A5E0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AU" sz="1400" dirty="0"/>
              <a:t>Map Rendering</a:t>
            </a:r>
          </a:p>
        </p:txBody>
      </p:sp>
      <p:sp>
        <p:nvSpPr>
          <p:cNvPr id="530" name="TextBox 529"/>
          <p:cNvSpPr txBox="1"/>
          <p:nvPr/>
        </p:nvSpPr>
        <p:spPr>
          <a:xfrm>
            <a:off x="3135085" y="6367438"/>
            <a:ext cx="27323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AIMS eReefs Visualisation Portal</a:t>
            </a:r>
          </a:p>
        </p:txBody>
      </p:sp>
      <p:sp>
        <p:nvSpPr>
          <p:cNvPr id="553" name="TextBox 552"/>
          <p:cNvSpPr txBox="1"/>
          <p:nvPr/>
        </p:nvSpPr>
        <p:spPr>
          <a:xfrm>
            <a:off x="243840" y="485131"/>
            <a:ext cx="1959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GBR4, GBR1 model data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2879938" y="0"/>
            <a:ext cx="33033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b="1" dirty="0"/>
              <a:t>AIMS eReefs Platform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6226451" y="900158"/>
            <a:ext cx="132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err="1">
                <a:solidFill>
                  <a:schemeClr val="accent5">
                    <a:lumMod val="50000"/>
                  </a:schemeClr>
                </a:solidFill>
              </a:rPr>
              <a:t>NcAggregate</a:t>
            </a:r>
            <a:endParaRPr lang="en-AU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90" name="TextBox 289"/>
          <p:cNvSpPr txBox="1"/>
          <p:nvPr/>
        </p:nvSpPr>
        <p:spPr>
          <a:xfrm>
            <a:off x="3679380" y="1894585"/>
            <a:ext cx="132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err="1">
                <a:solidFill>
                  <a:schemeClr val="accent5">
                    <a:lumMod val="50000"/>
                  </a:schemeClr>
                </a:solidFill>
              </a:rPr>
              <a:t>NcAnimate</a:t>
            </a:r>
            <a:endParaRPr lang="en-AU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5FA9307-1DD1-406F-B2BB-8153CFE06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838" y="4618959"/>
            <a:ext cx="1940743" cy="1704109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49" name="Rounded Rectangle 566">
            <a:extLst>
              <a:ext uri="{FF2B5EF4-FFF2-40B4-BE49-F238E27FC236}">
                <a16:creationId xmlns:a16="http://schemas.microsoft.com/office/drawing/2014/main" id="{ABCEC0AD-C006-44BF-8701-37E31FEBD8C4}"/>
              </a:ext>
            </a:extLst>
          </p:cNvPr>
          <p:cNvSpPr/>
          <p:nvPr/>
        </p:nvSpPr>
        <p:spPr>
          <a:xfrm>
            <a:off x="3004456" y="2743200"/>
            <a:ext cx="8969829" cy="968349"/>
          </a:xfrm>
          <a:prstGeom prst="roundRect">
            <a:avLst/>
          </a:prstGeom>
          <a:solidFill>
            <a:srgbClr val="FAF7EA"/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74" name="TextBox 573"/>
          <p:cNvSpPr txBox="1"/>
          <p:nvPr/>
        </p:nvSpPr>
        <p:spPr>
          <a:xfrm>
            <a:off x="3087563" y="2958997"/>
            <a:ext cx="9728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AU" dirty="0"/>
              <a:t>Aggregation</a:t>
            </a:r>
          </a:p>
          <a:p>
            <a:r>
              <a:rPr lang="en-AU" dirty="0"/>
              <a:t>Maps</a:t>
            </a:r>
          </a:p>
        </p:txBody>
      </p:sp>
      <p:sp>
        <p:nvSpPr>
          <p:cNvPr id="575" name="TextBox 574"/>
          <p:cNvSpPr txBox="1"/>
          <p:nvPr/>
        </p:nvSpPr>
        <p:spPr>
          <a:xfrm>
            <a:off x="5213566" y="2949099"/>
            <a:ext cx="666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en-AU" dirty="0"/>
              <a:t>Map</a:t>
            </a:r>
          </a:p>
          <a:p>
            <a:r>
              <a:rPr lang="en-AU" dirty="0"/>
              <a:t>Videos</a:t>
            </a:r>
          </a:p>
        </p:txBody>
      </p:sp>
      <p:grpSp>
        <p:nvGrpSpPr>
          <p:cNvPr id="749" name="Group 748">
            <a:extLst>
              <a:ext uri="{FF2B5EF4-FFF2-40B4-BE49-F238E27FC236}">
                <a16:creationId xmlns:a16="http://schemas.microsoft.com/office/drawing/2014/main" id="{5C2B6980-0E8D-4592-B753-673A41A44C0B}"/>
              </a:ext>
            </a:extLst>
          </p:cNvPr>
          <p:cNvGrpSpPr/>
          <p:nvPr/>
        </p:nvGrpSpPr>
        <p:grpSpPr>
          <a:xfrm>
            <a:off x="3525329" y="691785"/>
            <a:ext cx="337154" cy="449539"/>
            <a:chOff x="3719883" y="5748947"/>
            <a:chExt cx="337154" cy="449539"/>
          </a:xfrm>
        </p:grpSpPr>
        <p:sp>
          <p:nvSpPr>
            <p:cNvPr id="750" name="Snip Single Corner Rectangle 351">
              <a:extLst>
                <a:ext uri="{FF2B5EF4-FFF2-40B4-BE49-F238E27FC236}">
                  <a16:creationId xmlns:a16="http://schemas.microsoft.com/office/drawing/2014/main" id="{40E691E9-6F78-435E-AA2B-62811E7F1DB4}"/>
                </a:ext>
              </a:extLst>
            </p:cNvPr>
            <p:cNvSpPr/>
            <p:nvPr/>
          </p:nvSpPr>
          <p:spPr>
            <a:xfrm>
              <a:off x="3719883" y="5748947"/>
              <a:ext cx="337154" cy="449539"/>
            </a:xfrm>
            <a:prstGeom prst="snip1Rect">
              <a:avLst>
                <a:gd name="adj" fmla="val 34304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1" name="Right Triangle 750">
              <a:extLst>
                <a:ext uri="{FF2B5EF4-FFF2-40B4-BE49-F238E27FC236}">
                  <a16:creationId xmlns:a16="http://schemas.microsoft.com/office/drawing/2014/main" id="{28359D05-7323-469A-A60F-8319B8D6ADBB}"/>
                </a:ext>
              </a:extLst>
            </p:cNvPr>
            <p:cNvSpPr/>
            <p:nvPr/>
          </p:nvSpPr>
          <p:spPr>
            <a:xfrm>
              <a:off x="3944652" y="5748947"/>
              <a:ext cx="112385" cy="112385"/>
            </a:xfrm>
            <a:prstGeom prst="rt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1905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52" name="Group 751">
              <a:extLst>
                <a:ext uri="{FF2B5EF4-FFF2-40B4-BE49-F238E27FC236}">
                  <a16:creationId xmlns:a16="http://schemas.microsoft.com/office/drawing/2014/main" id="{76E40660-EEEE-45F4-8415-5DA6D21E91FA}"/>
                </a:ext>
              </a:extLst>
            </p:cNvPr>
            <p:cNvGrpSpPr/>
            <p:nvPr/>
          </p:nvGrpSpPr>
          <p:grpSpPr>
            <a:xfrm>
              <a:off x="3751277" y="5883179"/>
              <a:ext cx="266689" cy="277904"/>
              <a:chOff x="5673265" y="4362738"/>
              <a:chExt cx="1600200" cy="1638300"/>
            </a:xfrm>
          </p:grpSpPr>
          <p:sp>
            <p:nvSpPr>
              <p:cNvPr id="753" name="Freeform 354">
                <a:extLst>
                  <a:ext uri="{FF2B5EF4-FFF2-40B4-BE49-F238E27FC236}">
                    <a16:creationId xmlns:a16="http://schemas.microsoft.com/office/drawing/2014/main" id="{702810D8-5A81-40D7-A6D1-9FBE57EF96A5}"/>
                  </a:ext>
                </a:extLst>
              </p:cNvPr>
              <p:cNvSpPr/>
              <p:nvPr/>
            </p:nvSpPr>
            <p:spPr>
              <a:xfrm>
                <a:off x="5673265" y="4484182"/>
                <a:ext cx="426244" cy="359569"/>
              </a:xfrm>
              <a:custGeom>
                <a:avLst/>
                <a:gdLst>
                  <a:gd name="connsiteX0" fmla="*/ 0 w 426244"/>
                  <a:gd name="connsiteY0" fmla="*/ 64294 h 359569"/>
                  <a:gd name="connsiteX1" fmla="*/ 150019 w 426244"/>
                  <a:gd name="connsiteY1" fmla="*/ 359569 h 359569"/>
                  <a:gd name="connsiteX2" fmla="*/ 426244 w 426244"/>
                  <a:gd name="connsiteY2" fmla="*/ 290512 h 359569"/>
                  <a:gd name="connsiteX3" fmla="*/ 273844 w 426244"/>
                  <a:gd name="connsiteY3" fmla="*/ 0 h 359569"/>
                  <a:gd name="connsiteX4" fmla="*/ 0 w 426244"/>
                  <a:gd name="connsiteY4" fmla="*/ 64294 h 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244" h="359569">
                    <a:moveTo>
                      <a:pt x="0" y="64294"/>
                    </a:moveTo>
                    <a:lnTo>
                      <a:pt x="150019" y="359569"/>
                    </a:lnTo>
                    <a:lnTo>
                      <a:pt x="426244" y="290512"/>
                    </a:lnTo>
                    <a:lnTo>
                      <a:pt x="273844" y="0"/>
                    </a:lnTo>
                    <a:lnTo>
                      <a:pt x="0" y="64294"/>
                    </a:lnTo>
                    <a:close/>
                  </a:path>
                </a:pathLst>
              </a:cu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4" name="Freeform 355">
                <a:extLst>
                  <a:ext uri="{FF2B5EF4-FFF2-40B4-BE49-F238E27FC236}">
                    <a16:creationId xmlns:a16="http://schemas.microsoft.com/office/drawing/2014/main" id="{4ECDEFDA-ABCE-4ADB-8831-420B7462CDB1}"/>
                  </a:ext>
                </a:extLst>
              </p:cNvPr>
              <p:cNvSpPr/>
              <p:nvPr/>
            </p:nvSpPr>
            <p:spPr>
              <a:xfrm>
                <a:off x="5866147" y="4867563"/>
                <a:ext cx="381000" cy="330994"/>
              </a:xfrm>
              <a:custGeom>
                <a:avLst/>
                <a:gdLst>
                  <a:gd name="connsiteX0" fmla="*/ 0 w 381000"/>
                  <a:gd name="connsiteY0" fmla="*/ 69056 h 330994"/>
                  <a:gd name="connsiteX1" fmla="*/ 90487 w 381000"/>
                  <a:gd name="connsiteY1" fmla="*/ 330994 h 330994"/>
                  <a:gd name="connsiteX2" fmla="*/ 381000 w 381000"/>
                  <a:gd name="connsiteY2" fmla="*/ 276225 h 330994"/>
                  <a:gd name="connsiteX3" fmla="*/ 280987 w 381000"/>
                  <a:gd name="connsiteY3" fmla="*/ 0 h 330994"/>
                  <a:gd name="connsiteX4" fmla="*/ 0 w 381000"/>
                  <a:gd name="connsiteY4" fmla="*/ 69056 h 330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330994">
                    <a:moveTo>
                      <a:pt x="0" y="69056"/>
                    </a:moveTo>
                    <a:lnTo>
                      <a:pt x="90487" y="330994"/>
                    </a:lnTo>
                    <a:lnTo>
                      <a:pt x="381000" y="276225"/>
                    </a:lnTo>
                    <a:lnTo>
                      <a:pt x="280987" y="0"/>
                    </a:lnTo>
                    <a:lnTo>
                      <a:pt x="0" y="69056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5" name="Freeform 356">
                <a:extLst>
                  <a:ext uri="{FF2B5EF4-FFF2-40B4-BE49-F238E27FC236}">
                    <a16:creationId xmlns:a16="http://schemas.microsoft.com/office/drawing/2014/main" id="{4BC92121-F644-4273-936C-50C92F7C1D02}"/>
                  </a:ext>
                </a:extLst>
              </p:cNvPr>
              <p:cNvSpPr/>
              <p:nvPr/>
            </p:nvSpPr>
            <p:spPr>
              <a:xfrm>
                <a:off x="5987590" y="5236657"/>
                <a:ext cx="364332" cy="357187"/>
              </a:xfrm>
              <a:custGeom>
                <a:avLst/>
                <a:gdLst>
                  <a:gd name="connsiteX0" fmla="*/ 0 w 364332"/>
                  <a:gd name="connsiteY0" fmla="*/ 59531 h 357187"/>
                  <a:gd name="connsiteX1" fmla="*/ 59532 w 364332"/>
                  <a:gd name="connsiteY1" fmla="*/ 357187 h 357187"/>
                  <a:gd name="connsiteX2" fmla="*/ 364332 w 364332"/>
                  <a:gd name="connsiteY2" fmla="*/ 300037 h 357187"/>
                  <a:gd name="connsiteX3" fmla="*/ 295275 w 364332"/>
                  <a:gd name="connsiteY3" fmla="*/ 0 h 357187"/>
                  <a:gd name="connsiteX4" fmla="*/ 0 w 364332"/>
                  <a:gd name="connsiteY4" fmla="*/ 59531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332" h="357187">
                    <a:moveTo>
                      <a:pt x="0" y="59531"/>
                    </a:moveTo>
                    <a:lnTo>
                      <a:pt x="59532" y="357187"/>
                    </a:lnTo>
                    <a:lnTo>
                      <a:pt x="364332" y="300037"/>
                    </a:lnTo>
                    <a:lnTo>
                      <a:pt x="295275" y="0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6" name="Freeform 357">
                <a:extLst>
                  <a:ext uri="{FF2B5EF4-FFF2-40B4-BE49-F238E27FC236}">
                    <a16:creationId xmlns:a16="http://schemas.microsoft.com/office/drawing/2014/main" id="{DFB01A5B-2F7B-4CE5-A8FF-13EEC05442EE}"/>
                  </a:ext>
                </a:extLst>
              </p:cNvPr>
              <p:cNvSpPr/>
              <p:nvPr/>
            </p:nvSpPr>
            <p:spPr>
              <a:xfrm>
                <a:off x="6068553" y="5639088"/>
                <a:ext cx="333375" cy="361950"/>
              </a:xfrm>
              <a:custGeom>
                <a:avLst/>
                <a:gdLst>
                  <a:gd name="connsiteX0" fmla="*/ 0 w 333375"/>
                  <a:gd name="connsiteY0" fmla="*/ 54769 h 361950"/>
                  <a:gd name="connsiteX1" fmla="*/ 30956 w 333375"/>
                  <a:gd name="connsiteY1" fmla="*/ 361950 h 361950"/>
                  <a:gd name="connsiteX2" fmla="*/ 333375 w 333375"/>
                  <a:gd name="connsiteY2" fmla="*/ 304800 h 361950"/>
                  <a:gd name="connsiteX3" fmla="*/ 297656 w 333375"/>
                  <a:gd name="connsiteY3" fmla="*/ 0 h 361950"/>
                  <a:gd name="connsiteX4" fmla="*/ 0 w 333375"/>
                  <a:gd name="connsiteY4" fmla="*/ 54769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361950">
                    <a:moveTo>
                      <a:pt x="0" y="54769"/>
                    </a:moveTo>
                    <a:lnTo>
                      <a:pt x="30956" y="361950"/>
                    </a:lnTo>
                    <a:lnTo>
                      <a:pt x="333375" y="304800"/>
                    </a:lnTo>
                    <a:lnTo>
                      <a:pt x="297656" y="0"/>
                    </a:lnTo>
                    <a:lnTo>
                      <a:pt x="0" y="54769"/>
                    </a:lnTo>
                    <a:close/>
                  </a:path>
                </a:pathLst>
              </a:cu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7" name="Freeform 358">
                <a:extLst>
                  <a:ext uri="{FF2B5EF4-FFF2-40B4-BE49-F238E27FC236}">
                    <a16:creationId xmlns:a16="http://schemas.microsoft.com/office/drawing/2014/main" id="{6E02CD89-B23F-4E48-8A26-1B9CC8AE3090}"/>
                  </a:ext>
                </a:extLst>
              </p:cNvPr>
              <p:cNvSpPr/>
              <p:nvPr/>
            </p:nvSpPr>
            <p:spPr>
              <a:xfrm>
                <a:off x="6466222" y="5577176"/>
                <a:ext cx="366712" cy="347662"/>
              </a:xfrm>
              <a:custGeom>
                <a:avLst/>
                <a:gdLst>
                  <a:gd name="connsiteX0" fmla="*/ 0 w 366712"/>
                  <a:gd name="connsiteY0" fmla="*/ 45243 h 347662"/>
                  <a:gd name="connsiteX1" fmla="*/ 35718 w 366712"/>
                  <a:gd name="connsiteY1" fmla="*/ 347662 h 347662"/>
                  <a:gd name="connsiteX2" fmla="*/ 366712 w 366712"/>
                  <a:gd name="connsiteY2" fmla="*/ 302418 h 347662"/>
                  <a:gd name="connsiteX3" fmla="*/ 323850 w 366712"/>
                  <a:gd name="connsiteY3" fmla="*/ 0 h 347662"/>
                  <a:gd name="connsiteX4" fmla="*/ 0 w 366712"/>
                  <a:gd name="connsiteY4" fmla="*/ 45243 h 34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" h="347662">
                    <a:moveTo>
                      <a:pt x="0" y="45243"/>
                    </a:moveTo>
                    <a:lnTo>
                      <a:pt x="35718" y="347662"/>
                    </a:lnTo>
                    <a:lnTo>
                      <a:pt x="366712" y="302418"/>
                    </a:lnTo>
                    <a:lnTo>
                      <a:pt x="323850" y="0"/>
                    </a:lnTo>
                    <a:lnTo>
                      <a:pt x="0" y="45243"/>
                    </a:lnTo>
                    <a:close/>
                  </a:path>
                </a:pathLst>
              </a:cu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8" name="Freeform 359">
                <a:extLst>
                  <a:ext uri="{FF2B5EF4-FFF2-40B4-BE49-F238E27FC236}">
                    <a16:creationId xmlns:a16="http://schemas.microsoft.com/office/drawing/2014/main" id="{2CC9CC9F-9627-4470-BE7B-AB02C75BDF53}"/>
                  </a:ext>
                </a:extLst>
              </p:cNvPr>
              <p:cNvSpPr/>
              <p:nvPr/>
            </p:nvSpPr>
            <p:spPr>
              <a:xfrm>
                <a:off x="6378115" y="5177126"/>
                <a:ext cx="392907" cy="345281"/>
              </a:xfrm>
              <a:custGeom>
                <a:avLst/>
                <a:gdLst>
                  <a:gd name="connsiteX0" fmla="*/ 0 w 392907"/>
                  <a:gd name="connsiteY0" fmla="*/ 47625 h 345281"/>
                  <a:gd name="connsiteX1" fmla="*/ 64294 w 392907"/>
                  <a:gd name="connsiteY1" fmla="*/ 345281 h 345281"/>
                  <a:gd name="connsiteX2" fmla="*/ 392907 w 392907"/>
                  <a:gd name="connsiteY2" fmla="*/ 297656 h 345281"/>
                  <a:gd name="connsiteX3" fmla="*/ 319088 w 392907"/>
                  <a:gd name="connsiteY3" fmla="*/ 0 h 345281"/>
                  <a:gd name="connsiteX4" fmla="*/ 0 w 392907"/>
                  <a:gd name="connsiteY4" fmla="*/ 47625 h 34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907" h="345281">
                    <a:moveTo>
                      <a:pt x="0" y="47625"/>
                    </a:moveTo>
                    <a:lnTo>
                      <a:pt x="64294" y="345281"/>
                    </a:lnTo>
                    <a:lnTo>
                      <a:pt x="392907" y="297656"/>
                    </a:lnTo>
                    <a:lnTo>
                      <a:pt x="319088" y="0"/>
                    </a:lnTo>
                    <a:lnTo>
                      <a:pt x="0" y="47625"/>
                    </a:lnTo>
                    <a:close/>
                  </a:path>
                </a:pathLst>
              </a:cu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59" name="Freeform 360">
                <a:extLst>
                  <a:ext uri="{FF2B5EF4-FFF2-40B4-BE49-F238E27FC236}">
                    <a16:creationId xmlns:a16="http://schemas.microsoft.com/office/drawing/2014/main" id="{348423C9-88EA-4B65-A397-B00C79C89A2C}"/>
                  </a:ext>
                </a:extLst>
              </p:cNvPr>
              <p:cNvSpPr/>
              <p:nvPr/>
            </p:nvSpPr>
            <p:spPr>
              <a:xfrm>
                <a:off x="6244765" y="4796126"/>
                <a:ext cx="419100" cy="328612"/>
              </a:xfrm>
              <a:custGeom>
                <a:avLst/>
                <a:gdLst>
                  <a:gd name="connsiteX0" fmla="*/ 104775 w 419100"/>
                  <a:gd name="connsiteY0" fmla="*/ 328612 h 328612"/>
                  <a:gd name="connsiteX1" fmla="*/ 419100 w 419100"/>
                  <a:gd name="connsiteY1" fmla="*/ 283368 h 328612"/>
                  <a:gd name="connsiteX2" fmla="*/ 304800 w 419100"/>
                  <a:gd name="connsiteY2" fmla="*/ 0 h 328612"/>
                  <a:gd name="connsiteX3" fmla="*/ 0 w 419100"/>
                  <a:gd name="connsiteY3" fmla="*/ 52387 h 328612"/>
                  <a:gd name="connsiteX4" fmla="*/ 104775 w 419100"/>
                  <a:gd name="connsiteY4" fmla="*/ 328612 h 328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100" h="328612">
                    <a:moveTo>
                      <a:pt x="104775" y="328612"/>
                    </a:moveTo>
                    <a:lnTo>
                      <a:pt x="419100" y="283368"/>
                    </a:lnTo>
                    <a:lnTo>
                      <a:pt x="304800" y="0"/>
                    </a:lnTo>
                    <a:lnTo>
                      <a:pt x="0" y="52387"/>
                    </a:lnTo>
                    <a:lnTo>
                      <a:pt x="104775" y="328612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0" name="Freeform 361">
                <a:extLst>
                  <a:ext uri="{FF2B5EF4-FFF2-40B4-BE49-F238E27FC236}">
                    <a16:creationId xmlns:a16="http://schemas.microsoft.com/office/drawing/2014/main" id="{089F43A6-0443-4E9E-8321-17DADCC7A2A0}"/>
                  </a:ext>
                </a:extLst>
              </p:cNvPr>
              <p:cNvSpPr/>
              <p:nvPr/>
            </p:nvSpPr>
            <p:spPr>
              <a:xfrm>
                <a:off x="6051884" y="4407982"/>
                <a:ext cx="452438" cy="340519"/>
              </a:xfrm>
              <a:custGeom>
                <a:avLst/>
                <a:gdLst>
                  <a:gd name="connsiteX0" fmla="*/ 150019 w 452438"/>
                  <a:gd name="connsiteY0" fmla="*/ 340519 h 340519"/>
                  <a:gd name="connsiteX1" fmla="*/ 452438 w 452438"/>
                  <a:gd name="connsiteY1" fmla="*/ 297656 h 340519"/>
                  <a:gd name="connsiteX2" fmla="*/ 290513 w 452438"/>
                  <a:gd name="connsiteY2" fmla="*/ 0 h 340519"/>
                  <a:gd name="connsiteX3" fmla="*/ 0 w 452438"/>
                  <a:gd name="connsiteY3" fmla="*/ 52387 h 340519"/>
                  <a:gd name="connsiteX4" fmla="*/ 150019 w 452438"/>
                  <a:gd name="connsiteY4" fmla="*/ 340519 h 3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438" h="340519">
                    <a:moveTo>
                      <a:pt x="150019" y="340519"/>
                    </a:moveTo>
                    <a:lnTo>
                      <a:pt x="452438" y="297656"/>
                    </a:lnTo>
                    <a:lnTo>
                      <a:pt x="290513" y="0"/>
                    </a:lnTo>
                    <a:lnTo>
                      <a:pt x="0" y="52387"/>
                    </a:lnTo>
                    <a:lnTo>
                      <a:pt x="150019" y="340519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1" name="Freeform 362">
                <a:extLst>
                  <a:ext uri="{FF2B5EF4-FFF2-40B4-BE49-F238E27FC236}">
                    <a16:creationId xmlns:a16="http://schemas.microsoft.com/office/drawing/2014/main" id="{2C2E4360-75E6-4CC4-94AC-A34AAFC6BDB9}"/>
                  </a:ext>
                </a:extLst>
              </p:cNvPr>
              <p:cNvSpPr/>
              <p:nvPr/>
            </p:nvSpPr>
            <p:spPr>
              <a:xfrm>
                <a:off x="6451934" y="4362738"/>
                <a:ext cx="478631" cy="330994"/>
              </a:xfrm>
              <a:custGeom>
                <a:avLst/>
                <a:gdLst>
                  <a:gd name="connsiteX0" fmla="*/ 0 w 478631"/>
                  <a:gd name="connsiteY0" fmla="*/ 35719 h 330994"/>
                  <a:gd name="connsiteX1" fmla="*/ 159544 w 478631"/>
                  <a:gd name="connsiteY1" fmla="*/ 330994 h 330994"/>
                  <a:gd name="connsiteX2" fmla="*/ 478631 w 478631"/>
                  <a:gd name="connsiteY2" fmla="*/ 288131 h 330994"/>
                  <a:gd name="connsiteX3" fmla="*/ 316706 w 478631"/>
                  <a:gd name="connsiteY3" fmla="*/ 0 h 330994"/>
                  <a:gd name="connsiteX4" fmla="*/ 0 w 478631"/>
                  <a:gd name="connsiteY4" fmla="*/ 35719 h 330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631" h="330994">
                    <a:moveTo>
                      <a:pt x="0" y="35719"/>
                    </a:moveTo>
                    <a:lnTo>
                      <a:pt x="159544" y="330994"/>
                    </a:lnTo>
                    <a:lnTo>
                      <a:pt x="478631" y="288131"/>
                    </a:lnTo>
                    <a:lnTo>
                      <a:pt x="316706" y="0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2" name="Freeform 363">
                <a:extLst>
                  <a:ext uri="{FF2B5EF4-FFF2-40B4-BE49-F238E27FC236}">
                    <a16:creationId xmlns:a16="http://schemas.microsoft.com/office/drawing/2014/main" id="{853F1257-69B2-4B34-8D8F-9C71D8ABBE90}"/>
                  </a:ext>
                </a:extLst>
              </p:cNvPr>
              <p:cNvSpPr/>
              <p:nvPr/>
            </p:nvSpPr>
            <p:spPr>
              <a:xfrm>
                <a:off x="6656722" y="4746119"/>
                <a:ext cx="440531" cy="319088"/>
              </a:xfrm>
              <a:custGeom>
                <a:avLst/>
                <a:gdLst>
                  <a:gd name="connsiteX0" fmla="*/ 0 w 440531"/>
                  <a:gd name="connsiteY0" fmla="*/ 38100 h 319088"/>
                  <a:gd name="connsiteX1" fmla="*/ 104775 w 440531"/>
                  <a:gd name="connsiteY1" fmla="*/ 319088 h 319088"/>
                  <a:gd name="connsiteX2" fmla="*/ 440531 w 440531"/>
                  <a:gd name="connsiteY2" fmla="*/ 280988 h 319088"/>
                  <a:gd name="connsiteX3" fmla="*/ 321468 w 440531"/>
                  <a:gd name="connsiteY3" fmla="*/ 0 h 319088"/>
                  <a:gd name="connsiteX4" fmla="*/ 0 w 440531"/>
                  <a:gd name="connsiteY4" fmla="*/ 38100 h 31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0531" h="319088">
                    <a:moveTo>
                      <a:pt x="0" y="38100"/>
                    </a:moveTo>
                    <a:lnTo>
                      <a:pt x="104775" y="319088"/>
                    </a:lnTo>
                    <a:lnTo>
                      <a:pt x="440531" y="280988"/>
                    </a:lnTo>
                    <a:lnTo>
                      <a:pt x="321468" y="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3" name="Freeform 364">
                <a:extLst>
                  <a:ext uri="{FF2B5EF4-FFF2-40B4-BE49-F238E27FC236}">
                    <a16:creationId xmlns:a16="http://schemas.microsoft.com/office/drawing/2014/main" id="{A122BB44-B627-4B08-9DBC-76CE82890F2C}"/>
                  </a:ext>
                </a:extLst>
              </p:cNvPr>
              <p:cNvSpPr/>
              <p:nvPr/>
            </p:nvSpPr>
            <p:spPr>
              <a:xfrm>
                <a:off x="6797215" y="5124738"/>
                <a:ext cx="404813" cy="340519"/>
              </a:xfrm>
              <a:custGeom>
                <a:avLst/>
                <a:gdLst>
                  <a:gd name="connsiteX0" fmla="*/ 0 w 404813"/>
                  <a:gd name="connsiteY0" fmla="*/ 38100 h 340519"/>
                  <a:gd name="connsiteX1" fmla="*/ 71438 w 404813"/>
                  <a:gd name="connsiteY1" fmla="*/ 340519 h 340519"/>
                  <a:gd name="connsiteX2" fmla="*/ 404813 w 404813"/>
                  <a:gd name="connsiteY2" fmla="*/ 300038 h 340519"/>
                  <a:gd name="connsiteX3" fmla="*/ 328613 w 404813"/>
                  <a:gd name="connsiteY3" fmla="*/ 0 h 340519"/>
                  <a:gd name="connsiteX4" fmla="*/ 0 w 404813"/>
                  <a:gd name="connsiteY4" fmla="*/ 38100 h 3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813" h="340519">
                    <a:moveTo>
                      <a:pt x="0" y="38100"/>
                    </a:moveTo>
                    <a:lnTo>
                      <a:pt x="71438" y="340519"/>
                    </a:lnTo>
                    <a:lnTo>
                      <a:pt x="404813" y="300038"/>
                    </a:lnTo>
                    <a:lnTo>
                      <a:pt x="328613" y="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64" name="Freeform 365">
                <a:extLst>
                  <a:ext uri="{FF2B5EF4-FFF2-40B4-BE49-F238E27FC236}">
                    <a16:creationId xmlns:a16="http://schemas.microsoft.com/office/drawing/2014/main" id="{0EFB30FF-F0D8-42BA-998A-093CE0F5D04C}"/>
                  </a:ext>
                </a:extLst>
              </p:cNvPr>
              <p:cNvSpPr/>
              <p:nvPr/>
            </p:nvSpPr>
            <p:spPr>
              <a:xfrm>
                <a:off x="6890084" y="5522407"/>
                <a:ext cx="383381" cy="345281"/>
              </a:xfrm>
              <a:custGeom>
                <a:avLst/>
                <a:gdLst>
                  <a:gd name="connsiteX0" fmla="*/ 0 w 383381"/>
                  <a:gd name="connsiteY0" fmla="*/ 42862 h 345281"/>
                  <a:gd name="connsiteX1" fmla="*/ 40481 w 383381"/>
                  <a:gd name="connsiteY1" fmla="*/ 345281 h 345281"/>
                  <a:gd name="connsiteX2" fmla="*/ 383381 w 383381"/>
                  <a:gd name="connsiteY2" fmla="*/ 302419 h 345281"/>
                  <a:gd name="connsiteX3" fmla="*/ 335756 w 383381"/>
                  <a:gd name="connsiteY3" fmla="*/ 0 h 345281"/>
                  <a:gd name="connsiteX4" fmla="*/ 0 w 383381"/>
                  <a:gd name="connsiteY4" fmla="*/ 42862 h 34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381" h="345281">
                    <a:moveTo>
                      <a:pt x="0" y="42862"/>
                    </a:moveTo>
                    <a:lnTo>
                      <a:pt x="40481" y="345281"/>
                    </a:lnTo>
                    <a:lnTo>
                      <a:pt x="383381" y="302419"/>
                    </a:lnTo>
                    <a:lnTo>
                      <a:pt x="335756" y="0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65" name="Group 764">
            <a:extLst>
              <a:ext uri="{FF2B5EF4-FFF2-40B4-BE49-F238E27FC236}">
                <a16:creationId xmlns:a16="http://schemas.microsoft.com/office/drawing/2014/main" id="{54A613CA-2305-4296-8D4F-156BBB549A6D}"/>
              </a:ext>
            </a:extLst>
          </p:cNvPr>
          <p:cNvGrpSpPr/>
          <p:nvPr/>
        </p:nvGrpSpPr>
        <p:grpSpPr>
          <a:xfrm>
            <a:off x="3424787" y="793209"/>
            <a:ext cx="337154" cy="449539"/>
            <a:chOff x="3719883" y="5748947"/>
            <a:chExt cx="337154" cy="449539"/>
          </a:xfrm>
        </p:grpSpPr>
        <p:sp>
          <p:nvSpPr>
            <p:cNvPr id="766" name="Snip Single Corner Rectangle 367">
              <a:extLst>
                <a:ext uri="{FF2B5EF4-FFF2-40B4-BE49-F238E27FC236}">
                  <a16:creationId xmlns:a16="http://schemas.microsoft.com/office/drawing/2014/main" id="{11F80B70-4FC6-4528-B650-FCB5B7966B06}"/>
                </a:ext>
              </a:extLst>
            </p:cNvPr>
            <p:cNvSpPr/>
            <p:nvPr/>
          </p:nvSpPr>
          <p:spPr>
            <a:xfrm>
              <a:off x="3719883" y="5748947"/>
              <a:ext cx="337154" cy="449539"/>
            </a:xfrm>
            <a:prstGeom prst="snip1Rect">
              <a:avLst>
                <a:gd name="adj" fmla="val 34304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7" name="Right Triangle 766">
              <a:extLst>
                <a:ext uri="{FF2B5EF4-FFF2-40B4-BE49-F238E27FC236}">
                  <a16:creationId xmlns:a16="http://schemas.microsoft.com/office/drawing/2014/main" id="{20B1150F-8B2D-495E-8EC4-BCEE5251E5A3}"/>
                </a:ext>
              </a:extLst>
            </p:cNvPr>
            <p:cNvSpPr/>
            <p:nvPr/>
          </p:nvSpPr>
          <p:spPr>
            <a:xfrm>
              <a:off x="3944652" y="5748947"/>
              <a:ext cx="112385" cy="112385"/>
            </a:xfrm>
            <a:prstGeom prst="rt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1905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68" name="Group 767">
              <a:extLst>
                <a:ext uri="{FF2B5EF4-FFF2-40B4-BE49-F238E27FC236}">
                  <a16:creationId xmlns:a16="http://schemas.microsoft.com/office/drawing/2014/main" id="{BA5721C4-2A93-426E-8923-6F583F436B45}"/>
                </a:ext>
              </a:extLst>
            </p:cNvPr>
            <p:cNvGrpSpPr/>
            <p:nvPr/>
          </p:nvGrpSpPr>
          <p:grpSpPr>
            <a:xfrm>
              <a:off x="3751277" y="5883179"/>
              <a:ext cx="266689" cy="277904"/>
              <a:chOff x="5673265" y="4362738"/>
              <a:chExt cx="1600200" cy="1638300"/>
            </a:xfrm>
          </p:grpSpPr>
          <p:sp>
            <p:nvSpPr>
              <p:cNvPr id="769" name="Freeform 370">
                <a:extLst>
                  <a:ext uri="{FF2B5EF4-FFF2-40B4-BE49-F238E27FC236}">
                    <a16:creationId xmlns:a16="http://schemas.microsoft.com/office/drawing/2014/main" id="{84C61F5B-B4BA-4995-A751-543C5F3A5D9B}"/>
                  </a:ext>
                </a:extLst>
              </p:cNvPr>
              <p:cNvSpPr/>
              <p:nvPr/>
            </p:nvSpPr>
            <p:spPr>
              <a:xfrm>
                <a:off x="5673265" y="4484182"/>
                <a:ext cx="426244" cy="359569"/>
              </a:xfrm>
              <a:custGeom>
                <a:avLst/>
                <a:gdLst>
                  <a:gd name="connsiteX0" fmla="*/ 0 w 426244"/>
                  <a:gd name="connsiteY0" fmla="*/ 64294 h 359569"/>
                  <a:gd name="connsiteX1" fmla="*/ 150019 w 426244"/>
                  <a:gd name="connsiteY1" fmla="*/ 359569 h 359569"/>
                  <a:gd name="connsiteX2" fmla="*/ 426244 w 426244"/>
                  <a:gd name="connsiteY2" fmla="*/ 290512 h 359569"/>
                  <a:gd name="connsiteX3" fmla="*/ 273844 w 426244"/>
                  <a:gd name="connsiteY3" fmla="*/ 0 h 359569"/>
                  <a:gd name="connsiteX4" fmla="*/ 0 w 426244"/>
                  <a:gd name="connsiteY4" fmla="*/ 64294 h 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244" h="359569">
                    <a:moveTo>
                      <a:pt x="0" y="64294"/>
                    </a:moveTo>
                    <a:lnTo>
                      <a:pt x="150019" y="359569"/>
                    </a:lnTo>
                    <a:lnTo>
                      <a:pt x="426244" y="290512"/>
                    </a:lnTo>
                    <a:lnTo>
                      <a:pt x="273844" y="0"/>
                    </a:lnTo>
                    <a:lnTo>
                      <a:pt x="0" y="64294"/>
                    </a:lnTo>
                    <a:close/>
                  </a:path>
                </a:pathLst>
              </a:cu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0" name="Freeform 371">
                <a:extLst>
                  <a:ext uri="{FF2B5EF4-FFF2-40B4-BE49-F238E27FC236}">
                    <a16:creationId xmlns:a16="http://schemas.microsoft.com/office/drawing/2014/main" id="{0EF09FAF-EF1E-450E-8223-92B33FE6378F}"/>
                  </a:ext>
                </a:extLst>
              </p:cNvPr>
              <p:cNvSpPr/>
              <p:nvPr/>
            </p:nvSpPr>
            <p:spPr>
              <a:xfrm>
                <a:off x="5866147" y="4867563"/>
                <a:ext cx="381000" cy="330994"/>
              </a:xfrm>
              <a:custGeom>
                <a:avLst/>
                <a:gdLst>
                  <a:gd name="connsiteX0" fmla="*/ 0 w 381000"/>
                  <a:gd name="connsiteY0" fmla="*/ 69056 h 330994"/>
                  <a:gd name="connsiteX1" fmla="*/ 90487 w 381000"/>
                  <a:gd name="connsiteY1" fmla="*/ 330994 h 330994"/>
                  <a:gd name="connsiteX2" fmla="*/ 381000 w 381000"/>
                  <a:gd name="connsiteY2" fmla="*/ 276225 h 330994"/>
                  <a:gd name="connsiteX3" fmla="*/ 280987 w 381000"/>
                  <a:gd name="connsiteY3" fmla="*/ 0 h 330994"/>
                  <a:gd name="connsiteX4" fmla="*/ 0 w 381000"/>
                  <a:gd name="connsiteY4" fmla="*/ 69056 h 330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330994">
                    <a:moveTo>
                      <a:pt x="0" y="69056"/>
                    </a:moveTo>
                    <a:lnTo>
                      <a:pt x="90487" y="330994"/>
                    </a:lnTo>
                    <a:lnTo>
                      <a:pt x="381000" y="276225"/>
                    </a:lnTo>
                    <a:lnTo>
                      <a:pt x="280987" y="0"/>
                    </a:lnTo>
                    <a:lnTo>
                      <a:pt x="0" y="69056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1" name="Freeform 372">
                <a:extLst>
                  <a:ext uri="{FF2B5EF4-FFF2-40B4-BE49-F238E27FC236}">
                    <a16:creationId xmlns:a16="http://schemas.microsoft.com/office/drawing/2014/main" id="{0D77AF72-5EEE-47AB-942F-89A0B7CC67A1}"/>
                  </a:ext>
                </a:extLst>
              </p:cNvPr>
              <p:cNvSpPr/>
              <p:nvPr/>
            </p:nvSpPr>
            <p:spPr>
              <a:xfrm>
                <a:off x="5987590" y="5236657"/>
                <a:ext cx="364332" cy="357187"/>
              </a:xfrm>
              <a:custGeom>
                <a:avLst/>
                <a:gdLst>
                  <a:gd name="connsiteX0" fmla="*/ 0 w 364332"/>
                  <a:gd name="connsiteY0" fmla="*/ 59531 h 357187"/>
                  <a:gd name="connsiteX1" fmla="*/ 59532 w 364332"/>
                  <a:gd name="connsiteY1" fmla="*/ 357187 h 357187"/>
                  <a:gd name="connsiteX2" fmla="*/ 364332 w 364332"/>
                  <a:gd name="connsiteY2" fmla="*/ 300037 h 357187"/>
                  <a:gd name="connsiteX3" fmla="*/ 295275 w 364332"/>
                  <a:gd name="connsiteY3" fmla="*/ 0 h 357187"/>
                  <a:gd name="connsiteX4" fmla="*/ 0 w 364332"/>
                  <a:gd name="connsiteY4" fmla="*/ 59531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332" h="357187">
                    <a:moveTo>
                      <a:pt x="0" y="59531"/>
                    </a:moveTo>
                    <a:lnTo>
                      <a:pt x="59532" y="357187"/>
                    </a:lnTo>
                    <a:lnTo>
                      <a:pt x="364332" y="300037"/>
                    </a:lnTo>
                    <a:lnTo>
                      <a:pt x="295275" y="0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2" name="Freeform 373">
                <a:extLst>
                  <a:ext uri="{FF2B5EF4-FFF2-40B4-BE49-F238E27FC236}">
                    <a16:creationId xmlns:a16="http://schemas.microsoft.com/office/drawing/2014/main" id="{1618BE07-3177-4831-B201-1909B7858CC6}"/>
                  </a:ext>
                </a:extLst>
              </p:cNvPr>
              <p:cNvSpPr/>
              <p:nvPr/>
            </p:nvSpPr>
            <p:spPr>
              <a:xfrm>
                <a:off x="6068553" y="5639088"/>
                <a:ext cx="333375" cy="361950"/>
              </a:xfrm>
              <a:custGeom>
                <a:avLst/>
                <a:gdLst>
                  <a:gd name="connsiteX0" fmla="*/ 0 w 333375"/>
                  <a:gd name="connsiteY0" fmla="*/ 54769 h 361950"/>
                  <a:gd name="connsiteX1" fmla="*/ 30956 w 333375"/>
                  <a:gd name="connsiteY1" fmla="*/ 361950 h 361950"/>
                  <a:gd name="connsiteX2" fmla="*/ 333375 w 333375"/>
                  <a:gd name="connsiteY2" fmla="*/ 304800 h 361950"/>
                  <a:gd name="connsiteX3" fmla="*/ 297656 w 333375"/>
                  <a:gd name="connsiteY3" fmla="*/ 0 h 361950"/>
                  <a:gd name="connsiteX4" fmla="*/ 0 w 333375"/>
                  <a:gd name="connsiteY4" fmla="*/ 54769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361950">
                    <a:moveTo>
                      <a:pt x="0" y="54769"/>
                    </a:moveTo>
                    <a:lnTo>
                      <a:pt x="30956" y="361950"/>
                    </a:lnTo>
                    <a:lnTo>
                      <a:pt x="333375" y="304800"/>
                    </a:lnTo>
                    <a:lnTo>
                      <a:pt x="297656" y="0"/>
                    </a:lnTo>
                    <a:lnTo>
                      <a:pt x="0" y="54769"/>
                    </a:lnTo>
                    <a:close/>
                  </a:path>
                </a:pathLst>
              </a:cu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3" name="Freeform 374">
                <a:extLst>
                  <a:ext uri="{FF2B5EF4-FFF2-40B4-BE49-F238E27FC236}">
                    <a16:creationId xmlns:a16="http://schemas.microsoft.com/office/drawing/2014/main" id="{344DE8BB-1AEC-46BC-91B5-40FD4A62DAEF}"/>
                  </a:ext>
                </a:extLst>
              </p:cNvPr>
              <p:cNvSpPr/>
              <p:nvPr/>
            </p:nvSpPr>
            <p:spPr>
              <a:xfrm>
                <a:off x="6466222" y="5577176"/>
                <a:ext cx="366712" cy="347662"/>
              </a:xfrm>
              <a:custGeom>
                <a:avLst/>
                <a:gdLst>
                  <a:gd name="connsiteX0" fmla="*/ 0 w 366712"/>
                  <a:gd name="connsiteY0" fmla="*/ 45243 h 347662"/>
                  <a:gd name="connsiteX1" fmla="*/ 35718 w 366712"/>
                  <a:gd name="connsiteY1" fmla="*/ 347662 h 347662"/>
                  <a:gd name="connsiteX2" fmla="*/ 366712 w 366712"/>
                  <a:gd name="connsiteY2" fmla="*/ 302418 h 347662"/>
                  <a:gd name="connsiteX3" fmla="*/ 323850 w 366712"/>
                  <a:gd name="connsiteY3" fmla="*/ 0 h 347662"/>
                  <a:gd name="connsiteX4" fmla="*/ 0 w 366712"/>
                  <a:gd name="connsiteY4" fmla="*/ 45243 h 34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" h="347662">
                    <a:moveTo>
                      <a:pt x="0" y="45243"/>
                    </a:moveTo>
                    <a:lnTo>
                      <a:pt x="35718" y="347662"/>
                    </a:lnTo>
                    <a:lnTo>
                      <a:pt x="366712" y="302418"/>
                    </a:lnTo>
                    <a:lnTo>
                      <a:pt x="323850" y="0"/>
                    </a:lnTo>
                    <a:lnTo>
                      <a:pt x="0" y="45243"/>
                    </a:lnTo>
                    <a:close/>
                  </a:path>
                </a:pathLst>
              </a:cu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4" name="Freeform 375">
                <a:extLst>
                  <a:ext uri="{FF2B5EF4-FFF2-40B4-BE49-F238E27FC236}">
                    <a16:creationId xmlns:a16="http://schemas.microsoft.com/office/drawing/2014/main" id="{9F5AF6E5-8883-4F9B-A6B8-DBC0E92C68D5}"/>
                  </a:ext>
                </a:extLst>
              </p:cNvPr>
              <p:cNvSpPr/>
              <p:nvPr/>
            </p:nvSpPr>
            <p:spPr>
              <a:xfrm>
                <a:off x="6378115" y="5177126"/>
                <a:ext cx="392907" cy="345281"/>
              </a:xfrm>
              <a:custGeom>
                <a:avLst/>
                <a:gdLst>
                  <a:gd name="connsiteX0" fmla="*/ 0 w 392907"/>
                  <a:gd name="connsiteY0" fmla="*/ 47625 h 345281"/>
                  <a:gd name="connsiteX1" fmla="*/ 64294 w 392907"/>
                  <a:gd name="connsiteY1" fmla="*/ 345281 h 345281"/>
                  <a:gd name="connsiteX2" fmla="*/ 392907 w 392907"/>
                  <a:gd name="connsiteY2" fmla="*/ 297656 h 345281"/>
                  <a:gd name="connsiteX3" fmla="*/ 319088 w 392907"/>
                  <a:gd name="connsiteY3" fmla="*/ 0 h 345281"/>
                  <a:gd name="connsiteX4" fmla="*/ 0 w 392907"/>
                  <a:gd name="connsiteY4" fmla="*/ 47625 h 34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907" h="345281">
                    <a:moveTo>
                      <a:pt x="0" y="47625"/>
                    </a:moveTo>
                    <a:lnTo>
                      <a:pt x="64294" y="345281"/>
                    </a:lnTo>
                    <a:lnTo>
                      <a:pt x="392907" y="297656"/>
                    </a:lnTo>
                    <a:lnTo>
                      <a:pt x="319088" y="0"/>
                    </a:lnTo>
                    <a:lnTo>
                      <a:pt x="0" y="47625"/>
                    </a:lnTo>
                    <a:close/>
                  </a:path>
                </a:pathLst>
              </a:cu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5" name="Freeform 376">
                <a:extLst>
                  <a:ext uri="{FF2B5EF4-FFF2-40B4-BE49-F238E27FC236}">
                    <a16:creationId xmlns:a16="http://schemas.microsoft.com/office/drawing/2014/main" id="{1EFE4A61-505F-4CC0-A605-66582D4ECAC5}"/>
                  </a:ext>
                </a:extLst>
              </p:cNvPr>
              <p:cNvSpPr/>
              <p:nvPr/>
            </p:nvSpPr>
            <p:spPr>
              <a:xfrm>
                <a:off x="6244765" y="4796126"/>
                <a:ext cx="419100" cy="328612"/>
              </a:xfrm>
              <a:custGeom>
                <a:avLst/>
                <a:gdLst>
                  <a:gd name="connsiteX0" fmla="*/ 104775 w 419100"/>
                  <a:gd name="connsiteY0" fmla="*/ 328612 h 328612"/>
                  <a:gd name="connsiteX1" fmla="*/ 419100 w 419100"/>
                  <a:gd name="connsiteY1" fmla="*/ 283368 h 328612"/>
                  <a:gd name="connsiteX2" fmla="*/ 304800 w 419100"/>
                  <a:gd name="connsiteY2" fmla="*/ 0 h 328612"/>
                  <a:gd name="connsiteX3" fmla="*/ 0 w 419100"/>
                  <a:gd name="connsiteY3" fmla="*/ 52387 h 328612"/>
                  <a:gd name="connsiteX4" fmla="*/ 104775 w 419100"/>
                  <a:gd name="connsiteY4" fmla="*/ 328612 h 328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100" h="328612">
                    <a:moveTo>
                      <a:pt x="104775" y="328612"/>
                    </a:moveTo>
                    <a:lnTo>
                      <a:pt x="419100" y="283368"/>
                    </a:lnTo>
                    <a:lnTo>
                      <a:pt x="304800" y="0"/>
                    </a:lnTo>
                    <a:lnTo>
                      <a:pt x="0" y="52387"/>
                    </a:lnTo>
                    <a:lnTo>
                      <a:pt x="104775" y="328612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6" name="Freeform 377">
                <a:extLst>
                  <a:ext uri="{FF2B5EF4-FFF2-40B4-BE49-F238E27FC236}">
                    <a16:creationId xmlns:a16="http://schemas.microsoft.com/office/drawing/2014/main" id="{47AB4EF4-B4A7-489B-B03C-DBEF5E1D3523}"/>
                  </a:ext>
                </a:extLst>
              </p:cNvPr>
              <p:cNvSpPr/>
              <p:nvPr/>
            </p:nvSpPr>
            <p:spPr>
              <a:xfrm>
                <a:off x="6051884" y="4407982"/>
                <a:ext cx="452438" cy="340519"/>
              </a:xfrm>
              <a:custGeom>
                <a:avLst/>
                <a:gdLst>
                  <a:gd name="connsiteX0" fmla="*/ 150019 w 452438"/>
                  <a:gd name="connsiteY0" fmla="*/ 340519 h 340519"/>
                  <a:gd name="connsiteX1" fmla="*/ 452438 w 452438"/>
                  <a:gd name="connsiteY1" fmla="*/ 297656 h 340519"/>
                  <a:gd name="connsiteX2" fmla="*/ 290513 w 452438"/>
                  <a:gd name="connsiteY2" fmla="*/ 0 h 340519"/>
                  <a:gd name="connsiteX3" fmla="*/ 0 w 452438"/>
                  <a:gd name="connsiteY3" fmla="*/ 52387 h 340519"/>
                  <a:gd name="connsiteX4" fmla="*/ 150019 w 452438"/>
                  <a:gd name="connsiteY4" fmla="*/ 340519 h 3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438" h="340519">
                    <a:moveTo>
                      <a:pt x="150019" y="340519"/>
                    </a:moveTo>
                    <a:lnTo>
                      <a:pt x="452438" y="297656"/>
                    </a:lnTo>
                    <a:lnTo>
                      <a:pt x="290513" y="0"/>
                    </a:lnTo>
                    <a:lnTo>
                      <a:pt x="0" y="52387"/>
                    </a:lnTo>
                    <a:lnTo>
                      <a:pt x="150019" y="340519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7" name="Freeform 378">
                <a:extLst>
                  <a:ext uri="{FF2B5EF4-FFF2-40B4-BE49-F238E27FC236}">
                    <a16:creationId xmlns:a16="http://schemas.microsoft.com/office/drawing/2014/main" id="{396A8D9C-8363-426B-8106-DCE845FE9830}"/>
                  </a:ext>
                </a:extLst>
              </p:cNvPr>
              <p:cNvSpPr/>
              <p:nvPr/>
            </p:nvSpPr>
            <p:spPr>
              <a:xfrm>
                <a:off x="6451934" y="4362738"/>
                <a:ext cx="478631" cy="330994"/>
              </a:xfrm>
              <a:custGeom>
                <a:avLst/>
                <a:gdLst>
                  <a:gd name="connsiteX0" fmla="*/ 0 w 478631"/>
                  <a:gd name="connsiteY0" fmla="*/ 35719 h 330994"/>
                  <a:gd name="connsiteX1" fmla="*/ 159544 w 478631"/>
                  <a:gd name="connsiteY1" fmla="*/ 330994 h 330994"/>
                  <a:gd name="connsiteX2" fmla="*/ 478631 w 478631"/>
                  <a:gd name="connsiteY2" fmla="*/ 288131 h 330994"/>
                  <a:gd name="connsiteX3" fmla="*/ 316706 w 478631"/>
                  <a:gd name="connsiteY3" fmla="*/ 0 h 330994"/>
                  <a:gd name="connsiteX4" fmla="*/ 0 w 478631"/>
                  <a:gd name="connsiteY4" fmla="*/ 35719 h 330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631" h="330994">
                    <a:moveTo>
                      <a:pt x="0" y="35719"/>
                    </a:moveTo>
                    <a:lnTo>
                      <a:pt x="159544" y="330994"/>
                    </a:lnTo>
                    <a:lnTo>
                      <a:pt x="478631" y="288131"/>
                    </a:lnTo>
                    <a:lnTo>
                      <a:pt x="316706" y="0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8" name="Freeform 379">
                <a:extLst>
                  <a:ext uri="{FF2B5EF4-FFF2-40B4-BE49-F238E27FC236}">
                    <a16:creationId xmlns:a16="http://schemas.microsoft.com/office/drawing/2014/main" id="{92DD2CE6-7F1B-4FD6-B74F-B713886A9891}"/>
                  </a:ext>
                </a:extLst>
              </p:cNvPr>
              <p:cNvSpPr/>
              <p:nvPr/>
            </p:nvSpPr>
            <p:spPr>
              <a:xfrm>
                <a:off x="6656722" y="4746119"/>
                <a:ext cx="440531" cy="319088"/>
              </a:xfrm>
              <a:custGeom>
                <a:avLst/>
                <a:gdLst>
                  <a:gd name="connsiteX0" fmla="*/ 0 w 440531"/>
                  <a:gd name="connsiteY0" fmla="*/ 38100 h 319088"/>
                  <a:gd name="connsiteX1" fmla="*/ 104775 w 440531"/>
                  <a:gd name="connsiteY1" fmla="*/ 319088 h 319088"/>
                  <a:gd name="connsiteX2" fmla="*/ 440531 w 440531"/>
                  <a:gd name="connsiteY2" fmla="*/ 280988 h 319088"/>
                  <a:gd name="connsiteX3" fmla="*/ 321468 w 440531"/>
                  <a:gd name="connsiteY3" fmla="*/ 0 h 319088"/>
                  <a:gd name="connsiteX4" fmla="*/ 0 w 440531"/>
                  <a:gd name="connsiteY4" fmla="*/ 38100 h 31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0531" h="319088">
                    <a:moveTo>
                      <a:pt x="0" y="38100"/>
                    </a:moveTo>
                    <a:lnTo>
                      <a:pt x="104775" y="319088"/>
                    </a:lnTo>
                    <a:lnTo>
                      <a:pt x="440531" y="280988"/>
                    </a:lnTo>
                    <a:lnTo>
                      <a:pt x="321468" y="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9" name="Freeform 380">
                <a:extLst>
                  <a:ext uri="{FF2B5EF4-FFF2-40B4-BE49-F238E27FC236}">
                    <a16:creationId xmlns:a16="http://schemas.microsoft.com/office/drawing/2014/main" id="{7C9A4772-DB9B-4229-8A88-00FD69EF424A}"/>
                  </a:ext>
                </a:extLst>
              </p:cNvPr>
              <p:cNvSpPr/>
              <p:nvPr/>
            </p:nvSpPr>
            <p:spPr>
              <a:xfrm>
                <a:off x="6797215" y="5124738"/>
                <a:ext cx="404813" cy="340519"/>
              </a:xfrm>
              <a:custGeom>
                <a:avLst/>
                <a:gdLst>
                  <a:gd name="connsiteX0" fmla="*/ 0 w 404813"/>
                  <a:gd name="connsiteY0" fmla="*/ 38100 h 340519"/>
                  <a:gd name="connsiteX1" fmla="*/ 71438 w 404813"/>
                  <a:gd name="connsiteY1" fmla="*/ 340519 h 340519"/>
                  <a:gd name="connsiteX2" fmla="*/ 404813 w 404813"/>
                  <a:gd name="connsiteY2" fmla="*/ 300038 h 340519"/>
                  <a:gd name="connsiteX3" fmla="*/ 328613 w 404813"/>
                  <a:gd name="connsiteY3" fmla="*/ 0 h 340519"/>
                  <a:gd name="connsiteX4" fmla="*/ 0 w 404813"/>
                  <a:gd name="connsiteY4" fmla="*/ 38100 h 3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813" h="340519">
                    <a:moveTo>
                      <a:pt x="0" y="38100"/>
                    </a:moveTo>
                    <a:lnTo>
                      <a:pt x="71438" y="340519"/>
                    </a:lnTo>
                    <a:lnTo>
                      <a:pt x="404813" y="300038"/>
                    </a:lnTo>
                    <a:lnTo>
                      <a:pt x="328613" y="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0" name="Freeform 381">
                <a:extLst>
                  <a:ext uri="{FF2B5EF4-FFF2-40B4-BE49-F238E27FC236}">
                    <a16:creationId xmlns:a16="http://schemas.microsoft.com/office/drawing/2014/main" id="{1DA8335E-88ED-4753-8EDD-B7A36F7CBBC5}"/>
                  </a:ext>
                </a:extLst>
              </p:cNvPr>
              <p:cNvSpPr/>
              <p:nvPr/>
            </p:nvSpPr>
            <p:spPr>
              <a:xfrm>
                <a:off x="6890084" y="5522407"/>
                <a:ext cx="383381" cy="345281"/>
              </a:xfrm>
              <a:custGeom>
                <a:avLst/>
                <a:gdLst>
                  <a:gd name="connsiteX0" fmla="*/ 0 w 383381"/>
                  <a:gd name="connsiteY0" fmla="*/ 42862 h 345281"/>
                  <a:gd name="connsiteX1" fmla="*/ 40481 w 383381"/>
                  <a:gd name="connsiteY1" fmla="*/ 345281 h 345281"/>
                  <a:gd name="connsiteX2" fmla="*/ 383381 w 383381"/>
                  <a:gd name="connsiteY2" fmla="*/ 302419 h 345281"/>
                  <a:gd name="connsiteX3" fmla="*/ 335756 w 383381"/>
                  <a:gd name="connsiteY3" fmla="*/ 0 h 345281"/>
                  <a:gd name="connsiteX4" fmla="*/ 0 w 383381"/>
                  <a:gd name="connsiteY4" fmla="*/ 42862 h 34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381" h="345281">
                    <a:moveTo>
                      <a:pt x="0" y="42862"/>
                    </a:moveTo>
                    <a:lnTo>
                      <a:pt x="40481" y="345281"/>
                    </a:lnTo>
                    <a:lnTo>
                      <a:pt x="383381" y="302419"/>
                    </a:lnTo>
                    <a:lnTo>
                      <a:pt x="335756" y="0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781" name="Group 780">
            <a:extLst>
              <a:ext uri="{FF2B5EF4-FFF2-40B4-BE49-F238E27FC236}">
                <a16:creationId xmlns:a16="http://schemas.microsoft.com/office/drawing/2014/main" id="{4D62A6B9-CD13-47A3-BF0E-8A34FA50A0A7}"/>
              </a:ext>
            </a:extLst>
          </p:cNvPr>
          <p:cNvGrpSpPr/>
          <p:nvPr/>
        </p:nvGrpSpPr>
        <p:grpSpPr>
          <a:xfrm>
            <a:off x="3324245" y="894633"/>
            <a:ext cx="337154" cy="449539"/>
            <a:chOff x="3719883" y="5748947"/>
            <a:chExt cx="337154" cy="449539"/>
          </a:xfrm>
        </p:grpSpPr>
        <p:sp>
          <p:nvSpPr>
            <p:cNvPr id="782" name="Snip Single Corner Rectangle 383">
              <a:extLst>
                <a:ext uri="{FF2B5EF4-FFF2-40B4-BE49-F238E27FC236}">
                  <a16:creationId xmlns:a16="http://schemas.microsoft.com/office/drawing/2014/main" id="{86A80F30-4392-42BA-BF1E-71E2AA13DD97}"/>
                </a:ext>
              </a:extLst>
            </p:cNvPr>
            <p:cNvSpPr/>
            <p:nvPr/>
          </p:nvSpPr>
          <p:spPr>
            <a:xfrm>
              <a:off x="3719883" y="5748947"/>
              <a:ext cx="337154" cy="449539"/>
            </a:xfrm>
            <a:prstGeom prst="snip1Rect">
              <a:avLst>
                <a:gd name="adj" fmla="val 34304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83" name="Right Triangle 782">
              <a:extLst>
                <a:ext uri="{FF2B5EF4-FFF2-40B4-BE49-F238E27FC236}">
                  <a16:creationId xmlns:a16="http://schemas.microsoft.com/office/drawing/2014/main" id="{65095D63-7918-447D-A411-57D8FB16EAB8}"/>
                </a:ext>
              </a:extLst>
            </p:cNvPr>
            <p:cNvSpPr/>
            <p:nvPr/>
          </p:nvSpPr>
          <p:spPr>
            <a:xfrm>
              <a:off x="3944652" y="5748947"/>
              <a:ext cx="112385" cy="112385"/>
            </a:xfrm>
            <a:prstGeom prst="rt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1905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3A46C7F0-6036-49A7-B2D3-8C209E31AA71}"/>
                </a:ext>
              </a:extLst>
            </p:cNvPr>
            <p:cNvGrpSpPr/>
            <p:nvPr/>
          </p:nvGrpSpPr>
          <p:grpSpPr>
            <a:xfrm>
              <a:off x="3751277" y="5883179"/>
              <a:ext cx="266689" cy="277904"/>
              <a:chOff x="5673265" y="4362738"/>
              <a:chExt cx="1600200" cy="1638300"/>
            </a:xfrm>
          </p:grpSpPr>
          <p:sp>
            <p:nvSpPr>
              <p:cNvPr id="785" name="Freeform 386">
                <a:extLst>
                  <a:ext uri="{FF2B5EF4-FFF2-40B4-BE49-F238E27FC236}">
                    <a16:creationId xmlns:a16="http://schemas.microsoft.com/office/drawing/2014/main" id="{254AE5D9-F8A8-44FA-93F0-33F6F5DFF641}"/>
                  </a:ext>
                </a:extLst>
              </p:cNvPr>
              <p:cNvSpPr/>
              <p:nvPr/>
            </p:nvSpPr>
            <p:spPr>
              <a:xfrm>
                <a:off x="5673265" y="4484182"/>
                <a:ext cx="426244" cy="359569"/>
              </a:xfrm>
              <a:custGeom>
                <a:avLst/>
                <a:gdLst>
                  <a:gd name="connsiteX0" fmla="*/ 0 w 426244"/>
                  <a:gd name="connsiteY0" fmla="*/ 64294 h 359569"/>
                  <a:gd name="connsiteX1" fmla="*/ 150019 w 426244"/>
                  <a:gd name="connsiteY1" fmla="*/ 359569 h 359569"/>
                  <a:gd name="connsiteX2" fmla="*/ 426244 w 426244"/>
                  <a:gd name="connsiteY2" fmla="*/ 290512 h 359569"/>
                  <a:gd name="connsiteX3" fmla="*/ 273844 w 426244"/>
                  <a:gd name="connsiteY3" fmla="*/ 0 h 359569"/>
                  <a:gd name="connsiteX4" fmla="*/ 0 w 426244"/>
                  <a:gd name="connsiteY4" fmla="*/ 64294 h 359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6244" h="359569">
                    <a:moveTo>
                      <a:pt x="0" y="64294"/>
                    </a:moveTo>
                    <a:lnTo>
                      <a:pt x="150019" y="359569"/>
                    </a:lnTo>
                    <a:lnTo>
                      <a:pt x="426244" y="290512"/>
                    </a:lnTo>
                    <a:lnTo>
                      <a:pt x="273844" y="0"/>
                    </a:lnTo>
                    <a:lnTo>
                      <a:pt x="0" y="64294"/>
                    </a:lnTo>
                    <a:close/>
                  </a:path>
                </a:pathLst>
              </a:cu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6" name="Freeform 387">
                <a:extLst>
                  <a:ext uri="{FF2B5EF4-FFF2-40B4-BE49-F238E27FC236}">
                    <a16:creationId xmlns:a16="http://schemas.microsoft.com/office/drawing/2014/main" id="{D53D4C0E-A7AB-4D9B-AA65-02B9E512E897}"/>
                  </a:ext>
                </a:extLst>
              </p:cNvPr>
              <p:cNvSpPr/>
              <p:nvPr/>
            </p:nvSpPr>
            <p:spPr>
              <a:xfrm>
                <a:off x="5866147" y="4867563"/>
                <a:ext cx="381000" cy="330994"/>
              </a:xfrm>
              <a:custGeom>
                <a:avLst/>
                <a:gdLst>
                  <a:gd name="connsiteX0" fmla="*/ 0 w 381000"/>
                  <a:gd name="connsiteY0" fmla="*/ 69056 h 330994"/>
                  <a:gd name="connsiteX1" fmla="*/ 90487 w 381000"/>
                  <a:gd name="connsiteY1" fmla="*/ 330994 h 330994"/>
                  <a:gd name="connsiteX2" fmla="*/ 381000 w 381000"/>
                  <a:gd name="connsiteY2" fmla="*/ 276225 h 330994"/>
                  <a:gd name="connsiteX3" fmla="*/ 280987 w 381000"/>
                  <a:gd name="connsiteY3" fmla="*/ 0 h 330994"/>
                  <a:gd name="connsiteX4" fmla="*/ 0 w 381000"/>
                  <a:gd name="connsiteY4" fmla="*/ 69056 h 330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1000" h="330994">
                    <a:moveTo>
                      <a:pt x="0" y="69056"/>
                    </a:moveTo>
                    <a:lnTo>
                      <a:pt x="90487" y="330994"/>
                    </a:lnTo>
                    <a:lnTo>
                      <a:pt x="381000" y="276225"/>
                    </a:lnTo>
                    <a:lnTo>
                      <a:pt x="280987" y="0"/>
                    </a:lnTo>
                    <a:lnTo>
                      <a:pt x="0" y="69056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7" name="Freeform 388">
                <a:extLst>
                  <a:ext uri="{FF2B5EF4-FFF2-40B4-BE49-F238E27FC236}">
                    <a16:creationId xmlns:a16="http://schemas.microsoft.com/office/drawing/2014/main" id="{4A53C2EB-17B0-4BCB-AC81-697C70A9099D}"/>
                  </a:ext>
                </a:extLst>
              </p:cNvPr>
              <p:cNvSpPr/>
              <p:nvPr/>
            </p:nvSpPr>
            <p:spPr>
              <a:xfrm>
                <a:off x="5987590" y="5236657"/>
                <a:ext cx="364332" cy="357187"/>
              </a:xfrm>
              <a:custGeom>
                <a:avLst/>
                <a:gdLst>
                  <a:gd name="connsiteX0" fmla="*/ 0 w 364332"/>
                  <a:gd name="connsiteY0" fmla="*/ 59531 h 357187"/>
                  <a:gd name="connsiteX1" fmla="*/ 59532 w 364332"/>
                  <a:gd name="connsiteY1" fmla="*/ 357187 h 357187"/>
                  <a:gd name="connsiteX2" fmla="*/ 364332 w 364332"/>
                  <a:gd name="connsiteY2" fmla="*/ 300037 h 357187"/>
                  <a:gd name="connsiteX3" fmla="*/ 295275 w 364332"/>
                  <a:gd name="connsiteY3" fmla="*/ 0 h 357187"/>
                  <a:gd name="connsiteX4" fmla="*/ 0 w 364332"/>
                  <a:gd name="connsiteY4" fmla="*/ 59531 h 35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4332" h="357187">
                    <a:moveTo>
                      <a:pt x="0" y="59531"/>
                    </a:moveTo>
                    <a:lnTo>
                      <a:pt x="59532" y="357187"/>
                    </a:lnTo>
                    <a:lnTo>
                      <a:pt x="364332" y="300037"/>
                    </a:lnTo>
                    <a:lnTo>
                      <a:pt x="295275" y="0"/>
                    </a:lnTo>
                    <a:lnTo>
                      <a:pt x="0" y="59531"/>
                    </a:lnTo>
                    <a:close/>
                  </a:path>
                </a:pathLst>
              </a:cu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8" name="Freeform 389">
                <a:extLst>
                  <a:ext uri="{FF2B5EF4-FFF2-40B4-BE49-F238E27FC236}">
                    <a16:creationId xmlns:a16="http://schemas.microsoft.com/office/drawing/2014/main" id="{6BD6615F-1AA0-403B-9A1D-D1F20ECD2CC7}"/>
                  </a:ext>
                </a:extLst>
              </p:cNvPr>
              <p:cNvSpPr/>
              <p:nvPr/>
            </p:nvSpPr>
            <p:spPr>
              <a:xfrm>
                <a:off x="6068553" y="5639088"/>
                <a:ext cx="333375" cy="361950"/>
              </a:xfrm>
              <a:custGeom>
                <a:avLst/>
                <a:gdLst>
                  <a:gd name="connsiteX0" fmla="*/ 0 w 333375"/>
                  <a:gd name="connsiteY0" fmla="*/ 54769 h 361950"/>
                  <a:gd name="connsiteX1" fmla="*/ 30956 w 333375"/>
                  <a:gd name="connsiteY1" fmla="*/ 361950 h 361950"/>
                  <a:gd name="connsiteX2" fmla="*/ 333375 w 333375"/>
                  <a:gd name="connsiteY2" fmla="*/ 304800 h 361950"/>
                  <a:gd name="connsiteX3" fmla="*/ 297656 w 333375"/>
                  <a:gd name="connsiteY3" fmla="*/ 0 h 361950"/>
                  <a:gd name="connsiteX4" fmla="*/ 0 w 333375"/>
                  <a:gd name="connsiteY4" fmla="*/ 54769 h 361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3375" h="361950">
                    <a:moveTo>
                      <a:pt x="0" y="54769"/>
                    </a:moveTo>
                    <a:lnTo>
                      <a:pt x="30956" y="361950"/>
                    </a:lnTo>
                    <a:lnTo>
                      <a:pt x="333375" y="304800"/>
                    </a:lnTo>
                    <a:lnTo>
                      <a:pt x="297656" y="0"/>
                    </a:lnTo>
                    <a:lnTo>
                      <a:pt x="0" y="54769"/>
                    </a:lnTo>
                    <a:close/>
                  </a:path>
                </a:pathLst>
              </a:cu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89" name="Freeform 390">
                <a:extLst>
                  <a:ext uri="{FF2B5EF4-FFF2-40B4-BE49-F238E27FC236}">
                    <a16:creationId xmlns:a16="http://schemas.microsoft.com/office/drawing/2014/main" id="{0E7B5F50-5366-4D69-8058-6558F959FF50}"/>
                  </a:ext>
                </a:extLst>
              </p:cNvPr>
              <p:cNvSpPr/>
              <p:nvPr/>
            </p:nvSpPr>
            <p:spPr>
              <a:xfrm>
                <a:off x="6466222" y="5577176"/>
                <a:ext cx="366712" cy="347662"/>
              </a:xfrm>
              <a:custGeom>
                <a:avLst/>
                <a:gdLst>
                  <a:gd name="connsiteX0" fmla="*/ 0 w 366712"/>
                  <a:gd name="connsiteY0" fmla="*/ 45243 h 347662"/>
                  <a:gd name="connsiteX1" fmla="*/ 35718 w 366712"/>
                  <a:gd name="connsiteY1" fmla="*/ 347662 h 347662"/>
                  <a:gd name="connsiteX2" fmla="*/ 366712 w 366712"/>
                  <a:gd name="connsiteY2" fmla="*/ 302418 h 347662"/>
                  <a:gd name="connsiteX3" fmla="*/ 323850 w 366712"/>
                  <a:gd name="connsiteY3" fmla="*/ 0 h 347662"/>
                  <a:gd name="connsiteX4" fmla="*/ 0 w 366712"/>
                  <a:gd name="connsiteY4" fmla="*/ 45243 h 347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6712" h="347662">
                    <a:moveTo>
                      <a:pt x="0" y="45243"/>
                    </a:moveTo>
                    <a:lnTo>
                      <a:pt x="35718" y="347662"/>
                    </a:lnTo>
                    <a:lnTo>
                      <a:pt x="366712" y="302418"/>
                    </a:lnTo>
                    <a:lnTo>
                      <a:pt x="323850" y="0"/>
                    </a:lnTo>
                    <a:lnTo>
                      <a:pt x="0" y="45243"/>
                    </a:lnTo>
                    <a:close/>
                  </a:path>
                </a:pathLst>
              </a:cu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0" name="Freeform 391">
                <a:extLst>
                  <a:ext uri="{FF2B5EF4-FFF2-40B4-BE49-F238E27FC236}">
                    <a16:creationId xmlns:a16="http://schemas.microsoft.com/office/drawing/2014/main" id="{837BED4B-E53C-4EA3-A864-9CF29BA79EBE}"/>
                  </a:ext>
                </a:extLst>
              </p:cNvPr>
              <p:cNvSpPr/>
              <p:nvPr/>
            </p:nvSpPr>
            <p:spPr>
              <a:xfrm>
                <a:off x="6378115" y="5177126"/>
                <a:ext cx="392907" cy="345281"/>
              </a:xfrm>
              <a:custGeom>
                <a:avLst/>
                <a:gdLst>
                  <a:gd name="connsiteX0" fmla="*/ 0 w 392907"/>
                  <a:gd name="connsiteY0" fmla="*/ 47625 h 345281"/>
                  <a:gd name="connsiteX1" fmla="*/ 64294 w 392907"/>
                  <a:gd name="connsiteY1" fmla="*/ 345281 h 345281"/>
                  <a:gd name="connsiteX2" fmla="*/ 392907 w 392907"/>
                  <a:gd name="connsiteY2" fmla="*/ 297656 h 345281"/>
                  <a:gd name="connsiteX3" fmla="*/ 319088 w 392907"/>
                  <a:gd name="connsiteY3" fmla="*/ 0 h 345281"/>
                  <a:gd name="connsiteX4" fmla="*/ 0 w 392907"/>
                  <a:gd name="connsiteY4" fmla="*/ 47625 h 34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2907" h="345281">
                    <a:moveTo>
                      <a:pt x="0" y="47625"/>
                    </a:moveTo>
                    <a:lnTo>
                      <a:pt x="64294" y="345281"/>
                    </a:lnTo>
                    <a:lnTo>
                      <a:pt x="392907" y="297656"/>
                    </a:lnTo>
                    <a:lnTo>
                      <a:pt x="319088" y="0"/>
                    </a:lnTo>
                    <a:lnTo>
                      <a:pt x="0" y="47625"/>
                    </a:lnTo>
                    <a:close/>
                  </a:path>
                </a:pathLst>
              </a:cu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1" name="Freeform 392">
                <a:extLst>
                  <a:ext uri="{FF2B5EF4-FFF2-40B4-BE49-F238E27FC236}">
                    <a16:creationId xmlns:a16="http://schemas.microsoft.com/office/drawing/2014/main" id="{A1184085-84EA-4395-9B2E-7815063A9FDC}"/>
                  </a:ext>
                </a:extLst>
              </p:cNvPr>
              <p:cNvSpPr/>
              <p:nvPr/>
            </p:nvSpPr>
            <p:spPr>
              <a:xfrm>
                <a:off x="6244765" y="4796126"/>
                <a:ext cx="419100" cy="328612"/>
              </a:xfrm>
              <a:custGeom>
                <a:avLst/>
                <a:gdLst>
                  <a:gd name="connsiteX0" fmla="*/ 104775 w 419100"/>
                  <a:gd name="connsiteY0" fmla="*/ 328612 h 328612"/>
                  <a:gd name="connsiteX1" fmla="*/ 419100 w 419100"/>
                  <a:gd name="connsiteY1" fmla="*/ 283368 h 328612"/>
                  <a:gd name="connsiteX2" fmla="*/ 304800 w 419100"/>
                  <a:gd name="connsiteY2" fmla="*/ 0 h 328612"/>
                  <a:gd name="connsiteX3" fmla="*/ 0 w 419100"/>
                  <a:gd name="connsiteY3" fmla="*/ 52387 h 328612"/>
                  <a:gd name="connsiteX4" fmla="*/ 104775 w 419100"/>
                  <a:gd name="connsiteY4" fmla="*/ 328612 h 3286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9100" h="328612">
                    <a:moveTo>
                      <a:pt x="104775" y="328612"/>
                    </a:moveTo>
                    <a:lnTo>
                      <a:pt x="419100" y="283368"/>
                    </a:lnTo>
                    <a:lnTo>
                      <a:pt x="304800" y="0"/>
                    </a:lnTo>
                    <a:lnTo>
                      <a:pt x="0" y="52387"/>
                    </a:lnTo>
                    <a:lnTo>
                      <a:pt x="104775" y="328612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2" name="Freeform 393">
                <a:extLst>
                  <a:ext uri="{FF2B5EF4-FFF2-40B4-BE49-F238E27FC236}">
                    <a16:creationId xmlns:a16="http://schemas.microsoft.com/office/drawing/2014/main" id="{BBE783BD-BEA8-4FDE-8CAA-6C409E5DF427}"/>
                  </a:ext>
                </a:extLst>
              </p:cNvPr>
              <p:cNvSpPr/>
              <p:nvPr/>
            </p:nvSpPr>
            <p:spPr>
              <a:xfrm>
                <a:off x="6051884" y="4407982"/>
                <a:ext cx="452438" cy="340519"/>
              </a:xfrm>
              <a:custGeom>
                <a:avLst/>
                <a:gdLst>
                  <a:gd name="connsiteX0" fmla="*/ 150019 w 452438"/>
                  <a:gd name="connsiteY0" fmla="*/ 340519 h 340519"/>
                  <a:gd name="connsiteX1" fmla="*/ 452438 w 452438"/>
                  <a:gd name="connsiteY1" fmla="*/ 297656 h 340519"/>
                  <a:gd name="connsiteX2" fmla="*/ 290513 w 452438"/>
                  <a:gd name="connsiteY2" fmla="*/ 0 h 340519"/>
                  <a:gd name="connsiteX3" fmla="*/ 0 w 452438"/>
                  <a:gd name="connsiteY3" fmla="*/ 52387 h 340519"/>
                  <a:gd name="connsiteX4" fmla="*/ 150019 w 452438"/>
                  <a:gd name="connsiteY4" fmla="*/ 340519 h 3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438" h="340519">
                    <a:moveTo>
                      <a:pt x="150019" y="340519"/>
                    </a:moveTo>
                    <a:lnTo>
                      <a:pt x="452438" y="297656"/>
                    </a:lnTo>
                    <a:lnTo>
                      <a:pt x="290513" y="0"/>
                    </a:lnTo>
                    <a:lnTo>
                      <a:pt x="0" y="52387"/>
                    </a:lnTo>
                    <a:lnTo>
                      <a:pt x="150019" y="340519"/>
                    </a:lnTo>
                    <a:close/>
                  </a:path>
                </a:pathLst>
              </a:cu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3" name="Freeform 394">
                <a:extLst>
                  <a:ext uri="{FF2B5EF4-FFF2-40B4-BE49-F238E27FC236}">
                    <a16:creationId xmlns:a16="http://schemas.microsoft.com/office/drawing/2014/main" id="{21FDFC00-5B2B-4B71-93F7-FD449C7EBA28}"/>
                  </a:ext>
                </a:extLst>
              </p:cNvPr>
              <p:cNvSpPr/>
              <p:nvPr/>
            </p:nvSpPr>
            <p:spPr>
              <a:xfrm>
                <a:off x="6451934" y="4362738"/>
                <a:ext cx="478631" cy="330994"/>
              </a:xfrm>
              <a:custGeom>
                <a:avLst/>
                <a:gdLst>
                  <a:gd name="connsiteX0" fmla="*/ 0 w 478631"/>
                  <a:gd name="connsiteY0" fmla="*/ 35719 h 330994"/>
                  <a:gd name="connsiteX1" fmla="*/ 159544 w 478631"/>
                  <a:gd name="connsiteY1" fmla="*/ 330994 h 330994"/>
                  <a:gd name="connsiteX2" fmla="*/ 478631 w 478631"/>
                  <a:gd name="connsiteY2" fmla="*/ 288131 h 330994"/>
                  <a:gd name="connsiteX3" fmla="*/ 316706 w 478631"/>
                  <a:gd name="connsiteY3" fmla="*/ 0 h 330994"/>
                  <a:gd name="connsiteX4" fmla="*/ 0 w 478631"/>
                  <a:gd name="connsiteY4" fmla="*/ 35719 h 3309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8631" h="330994">
                    <a:moveTo>
                      <a:pt x="0" y="35719"/>
                    </a:moveTo>
                    <a:lnTo>
                      <a:pt x="159544" y="330994"/>
                    </a:lnTo>
                    <a:lnTo>
                      <a:pt x="478631" y="288131"/>
                    </a:lnTo>
                    <a:lnTo>
                      <a:pt x="316706" y="0"/>
                    </a:lnTo>
                    <a:lnTo>
                      <a:pt x="0" y="35719"/>
                    </a:lnTo>
                    <a:close/>
                  </a:path>
                </a:pathLst>
              </a:cu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4" name="Freeform 395">
                <a:extLst>
                  <a:ext uri="{FF2B5EF4-FFF2-40B4-BE49-F238E27FC236}">
                    <a16:creationId xmlns:a16="http://schemas.microsoft.com/office/drawing/2014/main" id="{CB779AF4-5455-4054-AC60-60567B413E83}"/>
                  </a:ext>
                </a:extLst>
              </p:cNvPr>
              <p:cNvSpPr/>
              <p:nvPr/>
            </p:nvSpPr>
            <p:spPr>
              <a:xfrm>
                <a:off x="6656722" y="4746119"/>
                <a:ext cx="440531" cy="319088"/>
              </a:xfrm>
              <a:custGeom>
                <a:avLst/>
                <a:gdLst>
                  <a:gd name="connsiteX0" fmla="*/ 0 w 440531"/>
                  <a:gd name="connsiteY0" fmla="*/ 38100 h 319088"/>
                  <a:gd name="connsiteX1" fmla="*/ 104775 w 440531"/>
                  <a:gd name="connsiteY1" fmla="*/ 319088 h 319088"/>
                  <a:gd name="connsiteX2" fmla="*/ 440531 w 440531"/>
                  <a:gd name="connsiteY2" fmla="*/ 280988 h 319088"/>
                  <a:gd name="connsiteX3" fmla="*/ 321468 w 440531"/>
                  <a:gd name="connsiteY3" fmla="*/ 0 h 319088"/>
                  <a:gd name="connsiteX4" fmla="*/ 0 w 440531"/>
                  <a:gd name="connsiteY4" fmla="*/ 38100 h 319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0531" h="319088">
                    <a:moveTo>
                      <a:pt x="0" y="38100"/>
                    </a:moveTo>
                    <a:lnTo>
                      <a:pt x="104775" y="319088"/>
                    </a:lnTo>
                    <a:lnTo>
                      <a:pt x="440531" y="280988"/>
                    </a:lnTo>
                    <a:lnTo>
                      <a:pt x="321468" y="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5" name="Freeform 396">
                <a:extLst>
                  <a:ext uri="{FF2B5EF4-FFF2-40B4-BE49-F238E27FC236}">
                    <a16:creationId xmlns:a16="http://schemas.microsoft.com/office/drawing/2014/main" id="{B90AA60F-C7ED-4EE0-A90F-A11AAD77ABD0}"/>
                  </a:ext>
                </a:extLst>
              </p:cNvPr>
              <p:cNvSpPr/>
              <p:nvPr/>
            </p:nvSpPr>
            <p:spPr>
              <a:xfrm>
                <a:off x="6797215" y="5124738"/>
                <a:ext cx="404813" cy="340519"/>
              </a:xfrm>
              <a:custGeom>
                <a:avLst/>
                <a:gdLst>
                  <a:gd name="connsiteX0" fmla="*/ 0 w 404813"/>
                  <a:gd name="connsiteY0" fmla="*/ 38100 h 340519"/>
                  <a:gd name="connsiteX1" fmla="*/ 71438 w 404813"/>
                  <a:gd name="connsiteY1" fmla="*/ 340519 h 340519"/>
                  <a:gd name="connsiteX2" fmla="*/ 404813 w 404813"/>
                  <a:gd name="connsiteY2" fmla="*/ 300038 h 340519"/>
                  <a:gd name="connsiteX3" fmla="*/ 328613 w 404813"/>
                  <a:gd name="connsiteY3" fmla="*/ 0 h 340519"/>
                  <a:gd name="connsiteX4" fmla="*/ 0 w 404813"/>
                  <a:gd name="connsiteY4" fmla="*/ 38100 h 340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4813" h="340519">
                    <a:moveTo>
                      <a:pt x="0" y="38100"/>
                    </a:moveTo>
                    <a:lnTo>
                      <a:pt x="71438" y="340519"/>
                    </a:lnTo>
                    <a:lnTo>
                      <a:pt x="404813" y="300038"/>
                    </a:lnTo>
                    <a:lnTo>
                      <a:pt x="328613" y="0"/>
                    </a:lnTo>
                    <a:lnTo>
                      <a:pt x="0" y="38100"/>
                    </a:lnTo>
                    <a:close/>
                  </a:path>
                </a:pathLst>
              </a:cu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96" name="Freeform 397">
                <a:extLst>
                  <a:ext uri="{FF2B5EF4-FFF2-40B4-BE49-F238E27FC236}">
                    <a16:creationId xmlns:a16="http://schemas.microsoft.com/office/drawing/2014/main" id="{ADC4FC43-C3DA-42CE-896D-855D9F99975F}"/>
                  </a:ext>
                </a:extLst>
              </p:cNvPr>
              <p:cNvSpPr/>
              <p:nvPr/>
            </p:nvSpPr>
            <p:spPr>
              <a:xfrm>
                <a:off x="6890084" y="5522407"/>
                <a:ext cx="383381" cy="345281"/>
              </a:xfrm>
              <a:custGeom>
                <a:avLst/>
                <a:gdLst>
                  <a:gd name="connsiteX0" fmla="*/ 0 w 383381"/>
                  <a:gd name="connsiteY0" fmla="*/ 42862 h 345281"/>
                  <a:gd name="connsiteX1" fmla="*/ 40481 w 383381"/>
                  <a:gd name="connsiteY1" fmla="*/ 345281 h 345281"/>
                  <a:gd name="connsiteX2" fmla="*/ 383381 w 383381"/>
                  <a:gd name="connsiteY2" fmla="*/ 302419 h 345281"/>
                  <a:gd name="connsiteX3" fmla="*/ 335756 w 383381"/>
                  <a:gd name="connsiteY3" fmla="*/ 0 h 345281"/>
                  <a:gd name="connsiteX4" fmla="*/ 0 w 383381"/>
                  <a:gd name="connsiteY4" fmla="*/ 42862 h 3452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3381" h="345281">
                    <a:moveTo>
                      <a:pt x="0" y="42862"/>
                    </a:moveTo>
                    <a:lnTo>
                      <a:pt x="40481" y="345281"/>
                    </a:lnTo>
                    <a:lnTo>
                      <a:pt x="383381" y="302419"/>
                    </a:lnTo>
                    <a:lnTo>
                      <a:pt x="335756" y="0"/>
                    </a:lnTo>
                    <a:lnTo>
                      <a:pt x="0" y="42862"/>
                    </a:lnTo>
                    <a:close/>
                  </a:path>
                </a:pathLst>
              </a:cu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527" name="Rounded Rectangle 526"/>
          <p:cNvSpPr/>
          <p:nvPr/>
        </p:nvSpPr>
        <p:spPr>
          <a:xfrm>
            <a:off x="6618514" y="3799574"/>
            <a:ext cx="2688771" cy="357448"/>
          </a:xfrm>
          <a:prstGeom prst="roundRect">
            <a:avLst/>
          </a:prstGeom>
          <a:solidFill>
            <a:srgbClr val="00A5E0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AU" sz="1400" dirty="0"/>
              <a:t>Data services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713" y="4596204"/>
            <a:ext cx="1499446" cy="1732694"/>
          </a:xfrm>
          <a:prstGeom prst="rect">
            <a:avLst/>
          </a:prstGeom>
          <a:ln>
            <a:noFill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3" name="TextBox 532"/>
          <p:cNvSpPr txBox="1"/>
          <p:nvPr/>
        </p:nvSpPr>
        <p:spPr>
          <a:xfrm>
            <a:off x="7870372" y="6372329"/>
            <a:ext cx="1970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CSIRO eReefs Vis Portal</a:t>
            </a:r>
          </a:p>
          <a:p>
            <a:r>
              <a:rPr lang="en-AU" sz="1400" dirty="0">
                <a:solidFill>
                  <a:schemeClr val="bg2">
                    <a:lumMod val="50000"/>
                  </a:schemeClr>
                </a:solidFill>
              </a:rPr>
              <a:t>(To be setup)</a:t>
            </a:r>
          </a:p>
        </p:txBody>
      </p:sp>
      <p:cxnSp>
        <p:nvCxnSpPr>
          <p:cNvPr id="572" name="Straight Arrow Connector 571"/>
          <p:cNvCxnSpPr>
            <a:cxnSpLocks/>
          </p:cNvCxnSpPr>
          <p:nvPr/>
        </p:nvCxnSpPr>
        <p:spPr>
          <a:xfrm>
            <a:off x="8781436" y="4180116"/>
            <a:ext cx="0" cy="405202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/>
          <p:cNvSpPr txBox="1"/>
          <p:nvPr/>
        </p:nvSpPr>
        <p:spPr>
          <a:xfrm>
            <a:off x="5864237" y="6361443"/>
            <a:ext cx="1864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Data download</a:t>
            </a:r>
          </a:p>
        </p:txBody>
      </p:sp>
      <p:sp>
        <p:nvSpPr>
          <p:cNvPr id="400" name="TextBox 399"/>
          <p:cNvSpPr txBox="1"/>
          <p:nvPr/>
        </p:nvSpPr>
        <p:spPr>
          <a:xfrm>
            <a:off x="5751317" y="3824612"/>
            <a:ext cx="132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>
                <a:solidFill>
                  <a:schemeClr val="accent5">
                    <a:lumMod val="50000"/>
                  </a:schemeClr>
                </a:solidFill>
              </a:rPr>
              <a:t>THREDDS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F4D768F-C812-432F-90B6-4F61949BD4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599"/>
          <a:stretch/>
        </p:blipFill>
        <p:spPr>
          <a:xfrm>
            <a:off x="5873032" y="4591329"/>
            <a:ext cx="1919497" cy="1724109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82" name="TextBox 481"/>
          <p:cNvSpPr txBox="1"/>
          <p:nvPr/>
        </p:nvSpPr>
        <p:spPr>
          <a:xfrm>
            <a:off x="6810618" y="3307365"/>
            <a:ext cx="5040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Daily</a:t>
            </a:r>
          </a:p>
        </p:txBody>
      </p:sp>
      <p:sp>
        <p:nvSpPr>
          <p:cNvPr id="483" name="TextBox 482"/>
          <p:cNvSpPr txBox="1"/>
          <p:nvPr/>
        </p:nvSpPr>
        <p:spPr>
          <a:xfrm>
            <a:off x="7242665" y="3304539"/>
            <a:ext cx="69318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Monthly</a:t>
            </a:r>
          </a:p>
        </p:txBody>
      </p:sp>
      <p:sp>
        <p:nvSpPr>
          <p:cNvPr id="484" name="TextBox 483"/>
          <p:cNvSpPr txBox="1"/>
          <p:nvPr/>
        </p:nvSpPr>
        <p:spPr>
          <a:xfrm>
            <a:off x="7858528" y="3301713"/>
            <a:ext cx="7673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Annual</a:t>
            </a:r>
          </a:p>
        </p:txBody>
      </p:sp>
      <p:grpSp>
        <p:nvGrpSpPr>
          <p:cNvPr id="845" name="Group 844">
            <a:extLst>
              <a:ext uri="{FF2B5EF4-FFF2-40B4-BE49-F238E27FC236}">
                <a16:creationId xmlns:a16="http://schemas.microsoft.com/office/drawing/2014/main" id="{8DAC73D3-5103-47C3-9362-3DB11C71AFD4}"/>
              </a:ext>
            </a:extLst>
          </p:cNvPr>
          <p:cNvGrpSpPr/>
          <p:nvPr/>
        </p:nvGrpSpPr>
        <p:grpSpPr>
          <a:xfrm>
            <a:off x="7412630" y="2857919"/>
            <a:ext cx="337154" cy="449539"/>
            <a:chOff x="3876211" y="5392646"/>
            <a:chExt cx="337154" cy="449539"/>
          </a:xfrm>
        </p:grpSpPr>
        <p:sp>
          <p:nvSpPr>
            <p:cNvPr id="846" name="Snip Single Corner Rectangle 134">
              <a:extLst>
                <a:ext uri="{FF2B5EF4-FFF2-40B4-BE49-F238E27FC236}">
                  <a16:creationId xmlns:a16="http://schemas.microsoft.com/office/drawing/2014/main" id="{96539600-65DE-494C-991B-70A1A8AFF2F5}"/>
                </a:ext>
              </a:extLst>
            </p:cNvPr>
            <p:cNvSpPr/>
            <p:nvPr/>
          </p:nvSpPr>
          <p:spPr>
            <a:xfrm>
              <a:off x="3876211" y="5392646"/>
              <a:ext cx="337154" cy="449539"/>
            </a:xfrm>
            <a:prstGeom prst="snip1Rect">
              <a:avLst>
                <a:gd name="adj" fmla="val 34304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47" name="Group 846">
              <a:extLst>
                <a:ext uri="{FF2B5EF4-FFF2-40B4-BE49-F238E27FC236}">
                  <a16:creationId xmlns:a16="http://schemas.microsoft.com/office/drawing/2014/main" id="{D0435E47-7E67-46FF-9F69-39C89F81E841}"/>
                </a:ext>
              </a:extLst>
            </p:cNvPr>
            <p:cNvGrpSpPr/>
            <p:nvPr/>
          </p:nvGrpSpPr>
          <p:grpSpPr>
            <a:xfrm>
              <a:off x="3937631" y="5555126"/>
              <a:ext cx="212063" cy="213648"/>
              <a:chOff x="6624228" y="3429000"/>
              <a:chExt cx="407624" cy="410670"/>
            </a:xfrm>
          </p:grpSpPr>
          <p:sp>
            <p:nvSpPr>
              <p:cNvPr id="849" name="Rectangle 848">
                <a:extLst>
                  <a:ext uri="{FF2B5EF4-FFF2-40B4-BE49-F238E27FC236}">
                    <a16:creationId xmlns:a16="http://schemas.microsoft.com/office/drawing/2014/main" id="{9FB3DDDA-7A12-41AA-A4D6-43A46BECF297}"/>
                  </a:ext>
                </a:extLst>
              </p:cNvPr>
              <p:cNvSpPr/>
              <p:nvPr/>
            </p:nvSpPr>
            <p:spPr>
              <a:xfrm>
                <a:off x="6732240" y="3537012"/>
                <a:ext cx="83588" cy="86634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0" name="Rectangle 849">
                <a:extLst>
                  <a:ext uri="{FF2B5EF4-FFF2-40B4-BE49-F238E27FC236}">
                    <a16:creationId xmlns:a16="http://schemas.microsoft.com/office/drawing/2014/main" id="{7307A451-2229-41BD-B3C7-2855D65F928F}"/>
                  </a:ext>
                </a:extLst>
              </p:cNvPr>
              <p:cNvSpPr/>
              <p:nvPr/>
            </p:nvSpPr>
            <p:spPr>
              <a:xfrm>
                <a:off x="6624228" y="3429000"/>
                <a:ext cx="83588" cy="86634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1" name="Rectangle 850">
                <a:extLst>
                  <a:ext uri="{FF2B5EF4-FFF2-40B4-BE49-F238E27FC236}">
                    <a16:creationId xmlns:a16="http://schemas.microsoft.com/office/drawing/2014/main" id="{A5FD98F7-557B-4826-9CB9-DD9344ADF3AE}"/>
                  </a:ext>
                </a:extLst>
              </p:cNvPr>
              <p:cNvSpPr/>
              <p:nvPr/>
            </p:nvSpPr>
            <p:spPr>
              <a:xfrm>
                <a:off x="6732240" y="3429000"/>
                <a:ext cx="83588" cy="86634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2" name="Rectangle 851">
                <a:extLst>
                  <a:ext uri="{FF2B5EF4-FFF2-40B4-BE49-F238E27FC236}">
                    <a16:creationId xmlns:a16="http://schemas.microsoft.com/office/drawing/2014/main" id="{A2814D79-6656-4726-8490-05E1EE8C3888}"/>
                  </a:ext>
                </a:extLst>
              </p:cNvPr>
              <p:cNvSpPr/>
              <p:nvPr/>
            </p:nvSpPr>
            <p:spPr>
              <a:xfrm>
                <a:off x="6840252" y="3537012"/>
                <a:ext cx="83588" cy="86634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3" name="Rectangle 852">
                <a:extLst>
                  <a:ext uri="{FF2B5EF4-FFF2-40B4-BE49-F238E27FC236}">
                    <a16:creationId xmlns:a16="http://schemas.microsoft.com/office/drawing/2014/main" id="{87A01B10-1FD5-438D-BE26-579A1B5407A9}"/>
                  </a:ext>
                </a:extLst>
              </p:cNvPr>
              <p:cNvSpPr/>
              <p:nvPr/>
            </p:nvSpPr>
            <p:spPr>
              <a:xfrm>
                <a:off x="6840252" y="3429000"/>
                <a:ext cx="83588" cy="86634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4" name="Rectangle 853">
                <a:extLst>
                  <a:ext uri="{FF2B5EF4-FFF2-40B4-BE49-F238E27FC236}">
                    <a16:creationId xmlns:a16="http://schemas.microsoft.com/office/drawing/2014/main" id="{D2A5B76D-F26B-48F9-8A19-5271BBD9A87C}"/>
                  </a:ext>
                </a:extLst>
              </p:cNvPr>
              <p:cNvSpPr/>
              <p:nvPr/>
            </p:nvSpPr>
            <p:spPr>
              <a:xfrm>
                <a:off x="6948264" y="3537012"/>
                <a:ext cx="83588" cy="8663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5" name="Rectangle 854">
                <a:extLst>
                  <a:ext uri="{FF2B5EF4-FFF2-40B4-BE49-F238E27FC236}">
                    <a16:creationId xmlns:a16="http://schemas.microsoft.com/office/drawing/2014/main" id="{C2C42AF8-A710-408C-8282-00E4694506AD}"/>
                  </a:ext>
                </a:extLst>
              </p:cNvPr>
              <p:cNvSpPr/>
              <p:nvPr/>
            </p:nvSpPr>
            <p:spPr>
              <a:xfrm>
                <a:off x="6624228" y="3537012"/>
                <a:ext cx="83588" cy="86634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6" name="Rectangle 855">
                <a:extLst>
                  <a:ext uri="{FF2B5EF4-FFF2-40B4-BE49-F238E27FC236}">
                    <a16:creationId xmlns:a16="http://schemas.microsoft.com/office/drawing/2014/main" id="{1DAC06F0-8BE7-4D14-89FE-753F71CB8E97}"/>
                  </a:ext>
                </a:extLst>
              </p:cNvPr>
              <p:cNvSpPr/>
              <p:nvPr/>
            </p:nvSpPr>
            <p:spPr>
              <a:xfrm>
                <a:off x="6948264" y="3429000"/>
                <a:ext cx="83588" cy="8663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62FE1431-8885-4FA3-A937-64944CB58325}"/>
                  </a:ext>
                </a:extLst>
              </p:cNvPr>
              <p:cNvSpPr/>
              <p:nvPr/>
            </p:nvSpPr>
            <p:spPr>
              <a:xfrm>
                <a:off x="6624228" y="3645024"/>
                <a:ext cx="83588" cy="86634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8" name="Rectangle 857">
                <a:extLst>
                  <a:ext uri="{FF2B5EF4-FFF2-40B4-BE49-F238E27FC236}">
                    <a16:creationId xmlns:a16="http://schemas.microsoft.com/office/drawing/2014/main" id="{31194873-BDF3-4385-B94A-D30DC209EF9C}"/>
                  </a:ext>
                </a:extLst>
              </p:cNvPr>
              <p:cNvSpPr/>
              <p:nvPr/>
            </p:nvSpPr>
            <p:spPr>
              <a:xfrm>
                <a:off x="6732240" y="3645024"/>
                <a:ext cx="83588" cy="86634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9" name="Rectangle 858">
                <a:extLst>
                  <a:ext uri="{FF2B5EF4-FFF2-40B4-BE49-F238E27FC236}">
                    <a16:creationId xmlns:a16="http://schemas.microsoft.com/office/drawing/2014/main" id="{8BC3D68E-1408-44CD-A112-2E802A0DF972}"/>
                  </a:ext>
                </a:extLst>
              </p:cNvPr>
              <p:cNvSpPr/>
              <p:nvPr/>
            </p:nvSpPr>
            <p:spPr>
              <a:xfrm>
                <a:off x="6840252" y="3645024"/>
                <a:ext cx="83588" cy="86634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9DF2D3AC-9072-4B88-B5BD-218F36874CD5}"/>
                  </a:ext>
                </a:extLst>
              </p:cNvPr>
              <p:cNvSpPr/>
              <p:nvPr/>
            </p:nvSpPr>
            <p:spPr>
              <a:xfrm>
                <a:off x="6948264" y="3645024"/>
                <a:ext cx="83588" cy="8663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1" name="Rectangle 860">
                <a:extLst>
                  <a:ext uri="{FF2B5EF4-FFF2-40B4-BE49-F238E27FC236}">
                    <a16:creationId xmlns:a16="http://schemas.microsoft.com/office/drawing/2014/main" id="{3F5821BB-63C5-435B-8E4E-F5AEC8A047CF}"/>
                  </a:ext>
                </a:extLst>
              </p:cNvPr>
              <p:cNvSpPr/>
              <p:nvPr/>
            </p:nvSpPr>
            <p:spPr>
              <a:xfrm>
                <a:off x="6624228" y="3753036"/>
                <a:ext cx="83588" cy="86634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CE62A791-BE8F-4837-91AF-C944493648A7}"/>
                  </a:ext>
                </a:extLst>
              </p:cNvPr>
              <p:cNvSpPr/>
              <p:nvPr/>
            </p:nvSpPr>
            <p:spPr>
              <a:xfrm>
                <a:off x="6732240" y="3753036"/>
                <a:ext cx="83588" cy="86634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3" name="Rectangle 862">
                <a:extLst>
                  <a:ext uri="{FF2B5EF4-FFF2-40B4-BE49-F238E27FC236}">
                    <a16:creationId xmlns:a16="http://schemas.microsoft.com/office/drawing/2014/main" id="{EB06A587-F365-444F-9311-9873F33FF6EB}"/>
                  </a:ext>
                </a:extLst>
              </p:cNvPr>
              <p:cNvSpPr/>
              <p:nvPr/>
            </p:nvSpPr>
            <p:spPr>
              <a:xfrm>
                <a:off x="6840252" y="3753036"/>
                <a:ext cx="83588" cy="8663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4" name="Rectangle 863">
                <a:extLst>
                  <a:ext uri="{FF2B5EF4-FFF2-40B4-BE49-F238E27FC236}">
                    <a16:creationId xmlns:a16="http://schemas.microsoft.com/office/drawing/2014/main" id="{540515FD-F271-4C8A-A6F6-66032B7442B7}"/>
                  </a:ext>
                </a:extLst>
              </p:cNvPr>
              <p:cNvSpPr/>
              <p:nvPr/>
            </p:nvSpPr>
            <p:spPr>
              <a:xfrm>
                <a:off x="6948264" y="3753036"/>
                <a:ext cx="83588" cy="8663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48" name="Right Triangle 847">
              <a:extLst>
                <a:ext uri="{FF2B5EF4-FFF2-40B4-BE49-F238E27FC236}">
                  <a16:creationId xmlns:a16="http://schemas.microsoft.com/office/drawing/2014/main" id="{761CAC62-A2A6-4B28-BB50-2FAF5FE5A2DF}"/>
                </a:ext>
              </a:extLst>
            </p:cNvPr>
            <p:cNvSpPr/>
            <p:nvPr/>
          </p:nvSpPr>
          <p:spPr>
            <a:xfrm>
              <a:off x="4100980" y="5392646"/>
              <a:ext cx="112385" cy="112385"/>
            </a:xfrm>
            <a:prstGeom prst="rt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1905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65" name="Group 864">
            <a:extLst>
              <a:ext uri="{FF2B5EF4-FFF2-40B4-BE49-F238E27FC236}">
                <a16:creationId xmlns:a16="http://schemas.microsoft.com/office/drawing/2014/main" id="{7BF0BF1E-7BDA-4DC4-935C-F9649D9AD11F}"/>
              </a:ext>
            </a:extLst>
          </p:cNvPr>
          <p:cNvGrpSpPr/>
          <p:nvPr/>
        </p:nvGrpSpPr>
        <p:grpSpPr>
          <a:xfrm>
            <a:off x="6874545" y="2857919"/>
            <a:ext cx="337154" cy="449539"/>
            <a:chOff x="3876211" y="5392646"/>
            <a:chExt cx="337154" cy="449539"/>
          </a:xfrm>
        </p:grpSpPr>
        <p:sp>
          <p:nvSpPr>
            <p:cNvPr id="866" name="Snip Single Corner Rectangle 96">
              <a:extLst>
                <a:ext uri="{FF2B5EF4-FFF2-40B4-BE49-F238E27FC236}">
                  <a16:creationId xmlns:a16="http://schemas.microsoft.com/office/drawing/2014/main" id="{FE1CBA6A-200B-4AB8-BD06-80810AB2FF7D}"/>
                </a:ext>
              </a:extLst>
            </p:cNvPr>
            <p:cNvSpPr/>
            <p:nvPr/>
          </p:nvSpPr>
          <p:spPr>
            <a:xfrm>
              <a:off x="3876211" y="5392646"/>
              <a:ext cx="337154" cy="449539"/>
            </a:xfrm>
            <a:prstGeom prst="snip1Rect">
              <a:avLst>
                <a:gd name="adj" fmla="val 34304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67" name="Group 866">
              <a:extLst>
                <a:ext uri="{FF2B5EF4-FFF2-40B4-BE49-F238E27FC236}">
                  <a16:creationId xmlns:a16="http://schemas.microsoft.com/office/drawing/2014/main" id="{31647479-F0C7-46B9-B1E5-4EE2B5C64A72}"/>
                </a:ext>
              </a:extLst>
            </p:cNvPr>
            <p:cNvGrpSpPr/>
            <p:nvPr/>
          </p:nvGrpSpPr>
          <p:grpSpPr>
            <a:xfrm>
              <a:off x="3937631" y="5555126"/>
              <a:ext cx="212063" cy="213648"/>
              <a:chOff x="6624228" y="3429000"/>
              <a:chExt cx="407624" cy="410670"/>
            </a:xfrm>
          </p:grpSpPr>
          <p:sp>
            <p:nvSpPr>
              <p:cNvPr id="869" name="Rectangle 868">
                <a:extLst>
                  <a:ext uri="{FF2B5EF4-FFF2-40B4-BE49-F238E27FC236}">
                    <a16:creationId xmlns:a16="http://schemas.microsoft.com/office/drawing/2014/main" id="{2187C6A1-8E2B-47C7-98B8-61259F008CD9}"/>
                  </a:ext>
                </a:extLst>
              </p:cNvPr>
              <p:cNvSpPr/>
              <p:nvPr/>
            </p:nvSpPr>
            <p:spPr>
              <a:xfrm>
                <a:off x="6732240" y="3537012"/>
                <a:ext cx="83588" cy="86634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0" name="Rectangle 869">
                <a:extLst>
                  <a:ext uri="{FF2B5EF4-FFF2-40B4-BE49-F238E27FC236}">
                    <a16:creationId xmlns:a16="http://schemas.microsoft.com/office/drawing/2014/main" id="{1AB6910C-58A5-4A86-B2F1-119C239E0215}"/>
                  </a:ext>
                </a:extLst>
              </p:cNvPr>
              <p:cNvSpPr/>
              <p:nvPr/>
            </p:nvSpPr>
            <p:spPr>
              <a:xfrm>
                <a:off x="6624228" y="3429000"/>
                <a:ext cx="83588" cy="86634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1" name="Rectangle 870">
                <a:extLst>
                  <a:ext uri="{FF2B5EF4-FFF2-40B4-BE49-F238E27FC236}">
                    <a16:creationId xmlns:a16="http://schemas.microsoft.com/office/drawing/2014/main" id="{9FEC8870-5492-4BB0-B043-FD99DC72D7CB}"/>
                  </a:ext>
                </a:extLst>
              </p:cNvPr>
              <p:cNvSpPr/>
              <p:nvPr/>
            </p:nvSpPr>
            <p:spPr>
              <a:xfrm>
                <a:off x="6732240" y="3429000"/>
                <a:ext cx="83588" cy="86634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2" name="Rectangle 871">
                <a:extLst>
                  <a:ext uri="{FF2B5EF4-FFF2-40B4-BE49-F238E27FC236}">
                    <a16:creationId xmlns:a16="http://schemas.microsoft.com/office/drawing/2014/main" id="{2C24CE15-412C-49FD-AD2F-374A93AD95CC}"/>
                  </a:ext>
                </a:extLst>
              </p:cNvPr>
              <p:cNvSpPr/>
              <p:nvPr/>
            </p:nvSpPr>
            <p:spPr>
              <a:xfrm>
                <a:off x="6840252" y="3537012"/>
                <a:ext cx="83588" cy="86634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3" name="Rectangle 872">
                <a:extLst>
                  <a:ext uri="{FF2B5EF4-FFF2-40B4-BE49-F238E27FC236}">
                    <a16:creationId xmlns:a16="http://schemas.microsoft.com/office/drawing/2014/main" id="{98D4C22E-7604-4640-BB21-514216D22E60}"/>
                  </a:ext>
                </a:extLst>
              </p:cNvPr>
              <p:cNvSpPr/>
              <p:nvPr/>
            </p:nvSpPr>
            <p:spPr>
              <a:xfrm>
                <a:off x="6840252" y="3429000"/>
                <a:ext cx="83588" cy="86634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4" name="Rectangle 873">
                <a:extLst>
                  <a:ext uri="{FF2B5EF4-FFF2-40B4-BE49-F238E27FC236}">
                    <a16:creationId xmlns:a16="http://schemas.microsoft.com/office/drawing/2014/main" id="{FFFB070A-6C65-4F7A-9DD7-0AB1BB9EDDF1}"/>
                  </a:ext>
                </a:extLst>
              </p:cNvPr>
              <p:cNvSpPr/>
              <p:nvPr/>
            </p:nvSpPr>
            <p:spPr>
              <a:xfrm>
                <a:off x="6948264" y="3537012"/>
                <a:ext cx="83588" cy="8663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AF5D86CC-5A73-4813-BF7E-7D74EF384263}"/>
                  </a:ext>
                </a:extLst>
              </p:cNvPr>
              <p:cNvSpPr/>
              <p:nvPr/>
            </p:nvSpPr>
            <p:spPr>
              <a:xfrm>
                <a:off x="6624228" y="3537012"/>
                <a:ext cx="83588" cy="86634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A90D6DF8-5083-4632-84C4-1F253C510E85}"/>
                  </a:ext>
                </a:extLst>
              </p:cNvPr>
              <p:cNvSpPr/>
              <p:nvPr/>
            </p:nvSpPr>
            <p:spPr>
              <a:xfrm>
                <a:off x="6948264" y="3429000"/>
                <a:ext cx="83588" cy="8663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7" name="Rectangle 876">
                <a:extLst>
                  <a:ext uri="{FF2B5EF4-FFF2-40B4-BE49-F238E27FC236}">
                    <a16:creationId xmlns:a16="http://schemas.microsoft.com/office/drawing/2014/main" id="{E2B577BD-3B5B-410E-BFBE-AFF97D1B981A}"/>
                  </a:ext>
                </a:extLst>
              </p:cNvPr>
              <p:cNvSpPr/>
              <p:nvPr/>
            </p:nvSpPr>
            <p:spPr>
              <a:xfrm>
                <a:off x="6624228" y="3645024"/>
                <a:ext cx="83588" cy="86634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EA276F75-0DB2-46F1-8A11-B1BB9A6130D2}"/>
                  </a:ext>
                </a:extLst>
              </p:cNvPr>
              <p:cNvSpPr/>
              <p:nvPr/>
            </p:nvSpPr>
            <p:spPr>
              <a:xfrm>
                <a:off x="6732240" y="3645024"/>
                <a:ext cx="83588" cy="86634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19EC2781-A0B9-49CA-B79A-335BCAC99E86}"/>
                  </a:ext>
                </a:extLst>
              </p:cNvPr>
              <p:cNvSpPr/>
              <p:nvPr/>
            </p:nvSpPr>
            <p:spPr>
              <a:xfrm>
                <a:off x="6840252" y="3645024"/>
                <a:ext cx="83588" cy="86634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623AB0FF-67E0-47FD-83AB-0FC83D155504}"/>
                  </a:ext>
                </a:extLst>
              </p:cNvPr>
              <p:cNvSpPr/>
              <p:nvPr/>
            </p:nvSpPr>
            <p:spPr>
              <a:xfrm>
                <a:off x="6948264" y="3645024"/>
                <a:ext cx="83588" cy="8663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1" name="Rectangle 880">
                <a:extLst>
                  <a:ext uri="{FF2B5EF4-FFF2-40B4-BE49-F238E27FC236}">
                    <a16:creationId xmlns:a16="http://schemas.microsoft.com/office/drawing/2014/main" id="{A29AE3B4-6BC3-4952-8719-48EA1CDA6C53}"/>
                  </a:ext>
                </a:extLst>
              </p:cNvPr>
              <p:cNvSpPr/>
              <p:nvPr/>
            </p:nvSpPr>
            <p:spPr>
              <a:xfrm>
                <a:off x="6624228" y="3753036"/>
                <a:ext cx="83588" cy="86634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2" name="Rectangle 881">
                <a:extLst>
                  <a:ext uri="{FF2B5EF4-FFF2-40B4-BE49-F238E27FC236}">
                    <a16:creationId xmlns:a16="http://schemas.microsoft.com/office/drawing/2014/main" id="{067A11C3-0F22-4F3D-A906-D14CDF89E96E}"/>
                  </a:ext>
                </a:extLst>
              </p:cNvPr>
              <p:cNvSpPr/>
              <p:nvPr/>
            </p:nvSpPr>
            <p:spPr>
              <a:xfrm>
                <a:off x="6732240" y="3753036"/>
                <a:ext cx="83588" cy="86634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3" name="Rectangle 882">
                <a:extLst>
                  <a:ext uri="{FF2B5EF4-FFF2-40B4-BE49-F238E27FC236}">
                    <a16:creationId xmlns:a16="http://schemas.microsoft.com/office/drawing/2014/main" id="{D4C61250-AD79-4691-AAF8-98633271C72A}"/>
                  </a:ext>
                </a:extLst>
              </p:cNvPr>
              <p:cNvSpPr/>
              <p:nvPr/>
            </p:nvSpPr>
            <p:spPr>
              <a:xfrm>
                <a:off x="6840252" y="3753036"/>
                <a:ext cx="83588" cy="8663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4" name="Rectangle 883">
                <a:extLst>
                  <a:ext uri="{FF2B5EF4-FFF2-40B4-BE49-F238E27FC236}">
                    <a16:creationId xmlns:a16="http://schemas.microsoft.com/office/drawing/2014/main" id="{8C6B8AD7-68BF-4B57-9B5E-755CE097D37F}"/>
                  </a:ext>
                </a:extLst>
              </p:cNvPr>
              <p:cNvSpPr/>
              <p:nvPr/>
            </p:nvSpPr>
            <p:spPr>
              <a:xfrm>
                <a:off x="6948264" y="3753036"/>
                <a:ext cx="83588" cy="8663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68" name="Right Triangle 867">
              <a:extLst>
                <a:ext uri="{FF2B5EF4-FFF2-40B4-BE49-F238E27FC236}">
                  <a16:creationId xmlns:a16="http://schemas.microsoft.com/office/drawing/2014/main" id="{D024A16D-BE45-42A1-B804-5D3D79C7B99D}"/>
                </a:ext>
              </a:extLst>
            </p:cNvPr>
            <p:cNvSpPr/>
            <p:nvPr/>
          </p:nvSpPr>
          <p:spPr>
            <a:xfrm>
              <a:off x="4100980" y="5392646"/>
              <a:ext cx="112385" cy="112385"/>
            </a:xfrm>
            <a:prstGeom prst="rt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1905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885" name="Group 884">
            <a:extLst>
              <a:ext uri="{FF2B5EF4-FFF2-40B4-BE49-F238E27FC236}">
                <a16:creationId xmlns:a16="http://schemas.microsoft.com/office/drawing/2014/main" id="{59EFC310-BC52-4FF3-B30D-913E8C7BF853}"/>
              </a:ext>
            </a:extLst>
          </p:cNvPr>
          <p:cNvGrpSpPr/>
          <p:nvPr/>
        </p:nvGrpSpPr>
        <p:grpSpPr>
          <a:xfrm>
            <a:off x="7952330" y="2857919"/>
            <a:ext cx="337154" cy="449539"/>
            <a:chOff x="3876211" y="5392646"/>
            <a:chExt cx="337154" cy="449539"/>
          </a:xfrm>
        </p:grpSpPr>
        <p:sp>
          <p:nvSpPr>
            <p:cNvPr id="886" name="Snip Single Corner Rectangle 486">
              <a:extLst>
                <a:ext uri="{FF2B5EF4-FFF2-40B4-BE49-F238E27FC236}">
                  <a16:creationId xmlns:a16="http://schemas.microsoft.com/office/drawing/2014/main" id="{4B19C41F-4A03-4FDE-9EB1-C98337849F93}"/>
                </a:ext>
              </a:extLst>
            </p:cNvPr>
            <p:cNvSpPr/>
            <p:nvPr/>
          </p:nvSpPr>
          <p:spPr>
            <a:xfrm>
              <a:off x="3876211" y="5392646"/>
              <a:ext cx="337154" cy="449539"/>
            </a:xfrm>
            <a:prstGeom prst="snip1Rect">
              <a:avLst>
                <a:gd name="adj" fmla="val 34304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887" name="Group 886">
              <a:extLst>
                <a:ext uri="{FF2B5EF4-FFF2-40B4-BE49-F238E27FC236}">
                  <a16:creationId xmlns:a16="http://schemas.microsoft.com/office/drawing/2014/main" id="{8673B140-2C66-4E8E-AF8F-F12EDE68247E}"/>
                </a:ext>
              </a:extLst>
            </p:cNvPr>
            <p:cNvGrpSpPr/>
            <p:nvPr/>
          </p:nvGrpSpPr>
          <p:grpSpPr>
            <a:xfrm>
              <a:off x="3937631" y="5555126"/>
              <a:ext cx="212063" cy="213648"/>
              <a:chOff x="6624228" y="3429000"/>
              <a:chExt cx="407624" cy="410670"/>
            </a:xfrm>
          </p:grpSpPr>
          <p:sp>
            <p:nvSpPr>
              <p:cNvPr id="889" name="Rectangle 888">
                <a:extLst>
                  <a:ext uri="{FF2B5EF4-FFF2-40B4-BE49-F238E27FC236}">
                    <a16:creationId xmlns:a16="http://schemas.microsoft.com/office/drawing/2014/main" id="{0CF55EED-7BED-49DA-8DD8-7B55A01C728B}"/>
                  </a:ext>
                </a:extLst>
              </p:cNvPr>
              <p:cNvSpPr/>
              <p:nvPr/>
            </p:nvSpPr>
            <p:spPr>
              <a:xfrm>
                <a:off x="6732240" y="3537012"/>
                <a:ext cx="83588" cy="86634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0" name="Rectangle 889">
                <a:extLst>
                  <a:ext uri="{FF2B5EF4-FFF2-40B4-BE49-F238E27FC236}">
                    <a16:creationId xmlns:a16="http://schemas.microsoft.com/office/drawing/2014/main" id="{9A9CC23D-D9FD-4E52-988F-433A520C99DD}"/>
                  </a:ext>
                </a:extLst>
              </p:cNvPr>
              <p:cNvSpPr/>
              <p:nvPr/>
            </p:nvSpPr>
            <p:spPr>
              <a:xfrm>
                <a:off x="6624228" y="3429000"/>
                <a:ext cx="83588" cy="86634"/>
              </a:xfrm>
              <a:prstGeom prst="rect">
                <a:avLst/>
              </a:prstGeom>
              <a:solidFill>
                <a:srgbClr val="FF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1" name="Rectangle 890">
                <a:extLst>
                  <a:ext uri="{FF2B5EF4-FFF2-40B4-BE49-F238E27FC236}">
                    <a16:creationId xmlns:a16="http://schemas.microsoft.com/office/drawing/2014/main" id="{DBF32FBF-0891-4994-9DC3-D673F1F4422D}"/>
                  </a:ext>
                </a:extLst>
              </p:cNvPr>
              <p:cNvSpPr/>
              <p:nvPr/>
            </p:nvSpPr>
            <p:spPr>
              <a:xfrm>
                <a:off x="6732240" y="3429000"/>
                <a:ext cx="83588" cy="86634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2" name="Rectangle 891">
                <a:extLst>
                  <a:ext uri="{FF2B5EF4-FFF2-40B4-BE49-F238E27FC236}">
                    <a16:creationId xmlns:a16="http://schemas.microsoft.com/office/drawing/2014/main" id="{AB333DA6-0FD3-41E5-900B-6E768D769FBA}"/>
                  </a:ext>
                </a:extLst>
              </p:cNvPr>
              <p:cNvSpPr/>
              <p:nvPr/>
            </p:nvSpPr>
            <p:spPr>
              <a:xfrm>
                <a:off x="6840252" y="3537012"/>
                <a:ext cx="83588" cy="86634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3" name="Rectangle 892">
                <a:extLst>
                  <a:ext uri="{FF2B5EF4-FFF2-40B4-BE49-F238E27FC236}">
                    <a16:creationId xmlns:a16="http://schemas.microsoft.com/office/drawing/2014/main" id="{28673BD2-DF7E-46F2-B232-C40A49794329}"/>
                  </a:ext>
                </a:extLst>
              </p:cNvPr>
              <p:cNvSpPr/>
              <p:nvPr/>
            </p:nvSpPr>
            <p:spPr>
              <a:xfrm>
                <a:off x="6840252" y="3429000"/>
                <a:ext cx="83588" cy="86634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4" name="Rectangle 893">
                <a:extLst>
                  <a:ext uri="{FF2B5EF4-FFF2-40B4-BE49-F238E27FC236}">
                    <a16:creationId xmlns:a16="http://schemas.microsoft.com/office/drawing/2014/main" id="{05E3697A-FD07-4B01-9255-D487CC35F281}"/>
                  </a:ext>
                </a:extLst>
              </p:cNvPr>
              <p:cNvSpPr/>
              <p:nvPr/>
            </p:nvSpPr>
            <p:spPr>
              <a:xfrm>
                <a:off x="6948264" y="3537012"/>
                <a:ext cx="83588" cy="8663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5" name="Rectangle 894">
                <a:extLst>
                  <a:ext uri="{FF2B5EF4-FFF2-40B4-BE49-F238E27FC236}">
                    <a16:creationId xmlns:a16="http://schemas.microsoft.com/office/drawing/2014/main" id="{71A04A6F-550A-4C35-8C69-7617B253864E}"/>
                  </a:ext>
                </a:extLst>
              </p:cNvPr>
              <p:cNvSpPr/>
              <p:nvPr/>
            </p:nvSpPr>
            <p:spPr>
              <a:xfrm>
                <a:off x="6624228" y="3537012"/>
                <a:ext cx="83588" cy="86634"/>
              </a:xfrm>
              <a:prstGeom prst="rect">
                <a:avLst/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6BC8915E-7A64-4D7E-BD12-C97C716F15DF}"/>
                  </a:ext>
                </a:extLst>
              </p:cNvPr>
              <p:cNvSpPr/>
              <p:nvPr/>
            </p:nvSpPr>
            <p:spPr>
              <a:xfrm>
                <a:off x="6948264" y="3429000"/>
                <a:ext cx="83588" cy="8663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7" name="Rectangle 896">
                <a:extLst>
                  <a:ext uri="{FF2B5EF4-FFF2-40B4-BE49-F238E27FC236}">
                    <a16:creationId xmlns:a16="http://schemas.microsoft.com/office/drawing/2014/main" id="{214E06CB-6718-4487-BF79-AC1E3B2F745A}"/>
                  </a:ext>
                </a:extLst>
              </p:cNvPr>
              <p:cNvSpPr/>
              <p:nvPr/>
            </p:nvSpPr>
            <p:spPr>
              <a:xfrm>
                <a:off x="6624228" y="3645024"/>
                <a:ext cx="83588" cy="86634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8" name="Rectangle 897">
                <a:extLst>
                  <a:ext uri="{FF2B5EF4-FFF2-40B4-BE49-F238E27FC236}">
                    <a16:creationId xmlns:a16="http://schemas.microsoft.com/office/drawing/2014/main" id="{7681767A-317D-4F0B-8C3F-A1A4210F956D}"/>
                  </a:ext>
                </a:extLst>
              </p:cNvPr>
              <p:cNvSpPr/>
              <p:nvPr/>
            </p:nvSpPr>
            <p:spPr>
              <a:xfrm>
                <a:off x="6732240" y="3645024"/>
                <a:ext cx="83588" cy="86634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9" name="Rectangle 898">
                <a:extLst>
                  <a:ext uri="{FF2B5EF4-FFF2-40B4-BE49-F238E27FC236}">
                    <a16:creationId xmlns:a16="http://schemas.microsoft.com/office/drawing/2014/main" id="{AD8BC281-A9AC-491B-A7AA-532CBF27A19A}"/>
                  </a:ext>
                </a:extLst>
              </p:cNvPr>
              <p:cNvSpPr/>
              <p:nvPr/>
            </p:nvSpPr>
            <p:spPr>
              <a:xfrm>
                <a:off x="6840252" y="3645024"/>
                <a:ext cx="83588" cy="86634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0" name="Rectangle 899">
                <a:extLst>
                  <a:ext uri="{FF2B5EF4-FFF2-40B4-BE49-F238E27FC236}">
                    <a16:creationId xmlns:a16="http://schemas.microsoft.com/office/drawing/2014/main" id="{16892BAF-C72F-4DE7-A1B2-680C36FA241F}"/>
                  </a:ext>
                </a:extLst>
              </p:cNvPr>
              <p:cNvSpPr/>
              <p:nvPr/>
            </p:nvSpPr>
            <p:spPr>
              <a:xfrm>
                <a:off x="6948264" y="3645024"/>
                <a:ext cx="83588" cy="8663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1" name="Rectangle 900">
                <a:extLst>
                  <a:ext uri="{FF2B5EF4-FFF2-40B4-BE49-F238E27FC236}">
                    <a16:creationId xmlns:a16="http://schemas.microsoft.com/office/drawing/2014/main" id="{AD0F7D3C-640C-4FD6-ABCF-9DBFAC2E9E7C}"/>
                  </a:ext>
                </a:extLst>
              </p:cNvPr>
              <p:cNvSpPr/>
              <p:nvPr/>
            </p:nvSpPr>
            <p:spPr>
              <a:xfrm>
                <a:off x="6624228" y="3753036"/>
                <a:ext cx="83588" cy="86634"/>
              </a:xfrm>
              <a:prstGeom prst="rect">
                <a:avLst/>
              </a:prstGeom>
              <a:solidFill>
                <a:srgbClr val="FFFF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2" name="Rectangle 901">
                <a:extLst>
                  <a:ext uri="{FF2B5EF4-FFF2-40B4-BE49-F238E27FC236}">
                    <a16:creationId xmlns:a16="http://schemas.microsoft.com/office/drawing/2014/main" id="{AE6DB040-F3FE-45BA-8272-72F9F849840A}"/>
                  </a:ext>
                </a:extLst>
              </p:cNvPr>
              <p:cNvSpPr/>
              <p:nvPr/>
            </p:nvSpPr>
            <p:spPr>
              <a:xfrm>
                <a:off x="6732240" y="3753036"/>
                <a:ext cx="83588" cy="86634"/>
              </a:xfrm>
              <a:prstGeom prst="rect">
                <a:avLst/>
              </a:prstGeom>
              <a:solidFill>
                <a:srgbClr val="92D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3" name="Rectangle 902">
                <a:extLst>
                  <a:ext uri="{FF2B5EF4-FFF2-40B4-BE49-F238E27FC236}">
                    <a16:creationId xmlns:a16="http://schemas.microsoft.com/office/drawing/2014/main" id="{93ACA7A3-1C51-41AD-9B77-081FEAB13ED4}"/>
                  </a:ext>
                </a:extLst>
              </p:cNvPr>
              <p:cNvSpPr/>
              <p:nvPr/>
            </p:nvSpPr>
            <p:spPr>
              <a:xfrm>
                <a:off x="6840252" y="3753036"/>
                <a:ext cx="83588" cy="8663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04" name="Rectangle 903">
                <a:extLst>
                  <a:ext uri="{FF2B5EF4-FFF2-40B4-BE49-F238E27FC236}">
                    <a16:creationId xmlns:a16="http://schemas.microsoft.com/office/drawing/2014/main" id="{6AA31CE9-24DB-4789-BDB1-3A411DFA65DC}"/>
                  </a:ext>
                </a:extLst>
              </p:cNvPr>
              <p:cNvSpPr/>
              <p:nvPr/>
            </p:nvSpPr>
            <p:spPr>
              <a:xfrm>
                <a:off x="6948264" y="3753036"/>
                <a:ext cx="83588" cy="86634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88" name="Right Triangle 887">
              <a:extLst>
                <a:ext uri="{FF2B5EF4-FFF2-40B4-BE49-F238E27FC236}">
                  <a16:creationId xmlns:a16="http://schemas.microsoft.com/office/drawing/2014/main" id="{5A185843-05C6-4B0C-BD99-FAE4FF038885}"/>
                </a:ext>
              </a:extLst>
            </p:cNvPr>
            <p:cNvSpPr/>
            <p:nvPr/>
          </p:nvSpPr>
          <p:spPr>
            <a:xfrm>
              <a:off x="4100980" y="5392646"/>
              <a:ext cx="112385" cy="112385"/>
            </a:xfrm>
            <a:prstGeom prst="rt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1905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05" name="Group 904">
            <a:extLst>
              <a:ext uri="{FF2B5EF4-FFF2-40B4-BE49-F238E27FC236}">
                <a16:creationId xmlns:a16="http://schemas.microsoft.com/office/drawing/2014/main" id="{782928DE-C231-452D-92E8-F157E8A9E659}"/>
              </a:ext>
            </a:extLst>
          </p:cNvPr>
          <p:cNvGrpSpPr/>
          <p:nvPr/>
        </p:nvGrpSpPr>
        <p:grpSpPr>
          <a:xfrm>
            <a:off x="4721185" y="2909854"/>
            <a:ext cx="511075" cy="701077"/>
            <a:chOff x="3652852" y="2618057"/>
            <a:chExt cx="511075" cy="701077"/>
          </a:xfrm>
        </p:grpSpPr>
        <p:grpSp>
          <p:nvGrpSpPr>
            <p:cNvPr id="906" name="Group 905">
              <a:extLst>
                <a:ext uri="{FF2B5EF4-FFF2-40B4-BE49-F238E27FC236}">
                  <a16:creationId xmlns:a16="http://schemas.microsoft.com/office/drawing/2014/main" id="{26144972-5F79-4CDF-BBED-3C5EC7333452}"/>
                </a:ext>
              </a:extLst>
            </p:cNvPr>
            <p:cNvGrpSpPr/>
            <p:nvPr/>
          </p:nvGrpSpPr>
          <p:grpSpPr>
            <a:xfrm>
              <a:off x="3826773" y="2618057"/>
              <a:ext cx="337154" cy="449539"/>
              <a:chOff x="5772244" y="4096502"/>
              <a:chExt cx="337154" cy="449539"/>
            </a:xfrm>
          </p:grpSpPr>
          <p:sp>
            <p:nvSpPr>
              <p:cNvPr id="937" name="Snip Single Corner Rectangle 256">
                <a:extLst>
                  <a:ext uri="{FF2B5EF4-FFF2-40B4-BE49-F238E27FC236}">
                    <a16:creationId xmlns:a16="http://schemas.microsoft.com/office/drawing/2014/main" id="{5D0C1B37-D650-4A22-A8B8-CAE1495132E2}"/>
                  </a:ext>
                </a:extLst>
              </p:cNvPr>
              <p:cNvSpPr/>
              <p:nvPr/>
            </p:nvSpPr>
            <p:spPr>
              <a:xfrm>
                <a:off x="5772244" y="4096502"/>
                <a:ext cx="337154" cy="449539"/>
              </a:xfrm>
              <a:prstGeom prst="snip1Rect">
                <a:avLst>
                  <a:gd name="adj" fmla="val 34304"/>
                </a:avLst>
              </a:prstGeom>
              <a:solidFill>
                <a:sysClr val="window" lastClr="FFFFFF"/>
              </a:solidFill>
              <a:ln w="31750" cap="flat" cmpd="sng" algn="ctr">
                <a:solidFill>
                  <a:srgbClr val="4F81BD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8" name="Right Triangle 937">
                <a:extLst>
                  <a:ext uri="{FF2B5EF4-FFF2-40B4-BE49-F238E27FC236}">
                    <a16:creationId xmlns:a16="http://schemas.microsoft.com/office/drawing/2014/main" id="{DBE1DD41-0596-4DF4-BDA1-C2B88F4A7476}"/>
                  </a:ext>
                </a:extLst>
              </p:cNvPr>
              <p:cNvSpPr/>
              <p:nvPr/>
            </p:nvSpPr>
            <p:spPr>
              <a:xfrm>
                <a:off x="5997013" y="4096502"/>
                <a:ext cx="112385" cy="112385"/>
              </a:xfrm>
              <a:prstGeom prst="rt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19050" cap="flat" cmpd="sng" algn="ctr">
                <a:solidFill>
                  <a:srgbClr val="4F81BD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9" name="Rounded Rectangle 258">
                <a:extLst>
                  <a:ext uri="{FF2B5EF4-FFF2-40B4-BE49-F238E27FC236}">
                    <a16:creationId xmlns:a16="http://schemas.microsoft.com/office/drawing/2014/main" id="{D68DECB0-1EEC-47F5-A2B1-2716B95769BB}"/>
                  </a:ext>
                </a:extLst>
              </p:cNvPr>
              <p:cNvSpPr/>
              <p:nvPr/>
            </p:nvSpPr>
            <p:spPr>
              <a:xfrm>
                <a:off x="5823681" y="4266066"/>
                <a:ext cx="227943" cy="209361"/>
              </a:xfrm>
              <a:prstGeom prst="roundRect">
                <a:avLst>
                  <a:gd name="adj" fmla="val 7791"/>
                </a:avLst>
              </a:prstGeom>
              <a:solidFill>
                <a:srgbClr val="4F81BD"/>
              </a:solidFill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40" name="Group 939">
                <a:extLst>
                  <a:ext uri="{FF2B5EF4-FFF2-40B4-BE49-F238E27FC236}">
                    <a16:creationId xmlns:a16="http://schemas.microsoft.com/office/drawing/2014/main" id="{04D1AF02-15D9-4061-B4B3-71EFC20CF3EE}"/>
                  </a:ext>
                </a:extLst>
              </p:cNvPr>
              <p:cNvGrpSpPr/>
              <p:nvPr/>
            </p:nvGrpSpPr>
            <p:grpSpPr>
              <a:xfrm>
                <a:off x="5844057" y="4283410"/>
                <a:ext cx="23785" cy="172445"/>
                <a:chOff x="6010744" y="4283410"/>
                <a:chExt cx="23785" cy="172445"/>
              </a:xfrm>
            </p:grpSpPr>
            <p:sp>
              <p:nvSpPr>
                <p:cNvPr id="947" name="Rounded Rectangle 266">
                  <a:extLst>
                    <a:ext uri="{FF2B5EF4-FFF2-40B4-BE49-F238E27FC236}">
                      <a16:creationId xmlns:a16="http://schemas.microsoft.com/office/drawing/2014/main" id="{57CDA019-E306-4F32-8D98-282605284FF0}"/>
                    </a:ext>
                  </a:extLst>
                </p:cNvPr>
                <p:cNvSpPr/>
                <p:nvPr/>
              </p:nvSpPr>
              <p:spPr>
                <a:xfrm>
                  <a:off x="6010744" y="4283410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48" name="Rounded Rectangle 267">
                  <a:extLst>
                    <a:ext uri="{FF2B5EF4-FFF2-40B4-BE49-F238E27FC236}">
                      <a16:creationId xmlns:a16="http://schemas.microsoft.com/office/drawing/2014/main" id="{92D88A20-89AA-4E3E-8743-D4FBA52B0787}"/>
                    </a:ext>
                  </a:extLst>
                </p:cNvPr>
                <p:cNvSpPr/>
                <p:nvPr/>
              </p:nvSpPr>
              <p:spPr>
                <a:xfrm>
                  <a:off x="6010744" y="4332963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49" name="Rounded Rectangle 268">
                  <a:extLst>
                    <a:ext uri="{FF2B5EF4-FFF2-40B4-BE49-F238E27FC236}">
                      <a16:creationId xmlns:a16="http://schemas.microsoft.com/office/drawing/2014/main" id="{5A2F64E6-CBCE-4061-8F07-475EA8C37110}"/>
                    </a:ext>
                  </a:extLst>
                </p:cNvPr>
                <p:cNvSpPr/>
                <p:nvPr/>
              </p:nvSpPr>
              <p:spPr>
                <a:xfrm>
                  <a:off x="6010744" y="4382516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50" name="Rounded Rectangle 269">
                  <a:extLst>
                    <a:ext uri="{FF2B5EF4-FFF2-40B4-BE49-F238E27FC236}">
                      <a16:creationId xmlns:a16="http://schemas.microsoft.com/office/drawing/2014/main" id="{44FDC095-BB4B-4849-9F7A-1BFD44940A37}"/>
                    </a:ext>
                  </a:extLst>
                </p:cNvPr>
                <p:cNvSpPr/>
                <p:nvPr/>
              </p:nvSpPr>
              <p:spPr>
                <a:xfrm>
                  <a:off x="6010744" y="4432070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41" name="Isosceles Triangle 940">
                <a:extLst>
                  <a:ext uri="{FF2B5EF4-FFF2-40B4-BE49-F238E27FC236}">
                    <a16:creationId xmlns:a16="http://schemas.microsoft.com/office/drawing/2014/main" id="{93C754E4-E866-4CE3-8418-CA18BE0C0E20}"/>
                  </a:ext>
                </a:extLst>
              </p:cNvPr>
              <p:cNvSpPr/>
              <p:nvPr/>
            </p:nvSpPr>
            <p:spPr>
              <a:xfrm rot="5400000">
                <a:off x="5894294" y="4331725"/>
                <a:ext cx="94151" cy="75568"/>
              </a:xfrm>
              <a:prstGeom prst="triangl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42" name="Group 941">
                <a:extLst>
                  <a:ext uri="{FF2B5EF4-FFF2-40B4-BE49-F238E27FC236}">
                    <a16:creationId xmlns:a16="http://schemas.microsoft.com/office/drawing/2014/main" id="{35560D07-E209-4F8F-AA9C-C08FE960ECC6}"/>
                  </a:ext>
                </a:extLst>
              </p:cNvPr>
              <p:cNvGrpSpPr/>
              <p:nvPr/>
            </p:nvGrpSpPr>
            <p:grpSpPr>
              <a:xfrm>
                <a:off x="6015507" y="4283410"/>
                <a:ext cx="23785" cy="172445"/>
                <a:chOff x="6010744" y="4283410"/>
                <a:chExt cx="23785" cy="172445"/>
              </a:xfrm>
            </p:grpSpPr>
            <p:sp>
              <p:nvSpPr>
                <p:cNvPr id="943" name="Rounded Rectangle 262">
                  <a:extLst>
                    <a:ext uri="{FF2B5EF4-FFF2-40B4-BE49-F238E27FC236}">
                      <a16:creationId xmlns:a16="http://schemas.microsoft.com/office/drawing/2014/main" id="{99DC72EE-30D2-4003-872D-1EEC5368824D}"/>
                    </a:ext>
                  </a:extLst>
                </p:cNvPr>
                <p:cNvSpPr/>
                <p:nvPr/>
              </p:nvSpPr>
              <p:spPr>
                <a:xfrm>
                  <a:off x="6010744" y="4283410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ounded Rectangle 263">
                  <a:extLst>
                    <a:ext uri="{FF2B5EF4-FFF2-40B4-BE49-F238E27FC236}">
                      <a16:creationId xmlns:a16="http://schemas.microsoft.com/office/drawing/2014/main" id="{4C45087D-55F6-4B30-97EE-BACB448C1508}"/>
                    </a:ext>
                  </a:extLst>
                </p:cNvPr>
                <p:cNvSpPr/>
                <p:nvPr/>
              </p:nvSpPr>
              <p:spPr>
                <a:xfrm>
                  <a:off x="6010744" y="4332963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Rounded Rectangle 264">
                  <a:extLst>
                    <a:ext uri="{FF2B5EF4-FFF2-40B4-BE49-F238E27FC236}">
                      <a16:creationId xmlns:a16="http://schemas.microsoft.com/office/drawing/2014/main" id="{D2A84B0D-EF5C-41A9-917D-EBFCF89C326D}"/>
                    </a:ext>
                  </a:extLst>
                </p:cNvPr>
                <p:cNvSpPr/>
                <p:nvPr/>
              </p:nvSpPr>
              <p:spPr>
                <a:xfrm>
                  <a:off x="6010744" y="4382516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46" name="Rounded Rectangle 265">
                  <a:extLst>
                    <a:ext uri="{FF2B5EF4-FFF2-40B4-BE49-F238E27FC236}">
                      <a16:creationId xmlns:a16="http://schemas.microsoft.com/office/drawing/2014/main" id="{F1C5AAA2-0511-4C1D-9128-BD0483612E02}"/>
                    </a:ext>
                  </a:extLst>
                </p:cNvPr>
                <p:cNvSpPr/>
                <p:nvPr/>
              </p:nvSpPr>
              <p:spPr>
                <a:xfrm>
                  <a:off x="6010744" y="4432070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7" name="Group 906">
              <a:extLst>
                <a:ext uri="{FF2B5EF4-FFF2-40B4-BE49-F238E27FC236}">
                  <a16:creationId xmlns:a16="http://schemas.microsoft.com/office/drawing/2014/main" id="{923E50F0-658E-4338-8D0C-B7386E5B0788}"/>
                </a:ext>
              </a:extLst>
            </p:cNvPr>
            <p:cNvGrpSpPr/>
            <p:nvPr/>
          </p:nvGrpSpPr>
          <p:grpSpPr>
            <a:xfrm>
              <a:off x="3746649" y="2743487"/>
              <a:ext cx="337154" cy="449539"/>
              <a:chOff x="5772244" y="4096502"/>
              <a:chExt cx="337154" cy="449539"/>
            </a:xfrm>
          </p:grpSpPr>
          <p:sp>
            <p:nvSpPr>
              <p:cNvPr id="923" name="Snip Single Corner Rectangle 291">
                <a:extLst>
                  <a:ext uri="{FF2B5EF4-FFF2-40B4-BE49-F238E27FC236}">
                    <a16:creationId xmlns:a16="http://schemas.microsoft.com/office/drawing/2014/main" id="{36C984C7-292C-46BF-A62F-B7A5241B4F9E}"/>
                  </a:ext>
                </a:extLst>
              </p:cNvPr>
              <p:cNvSpPr/>
              <p:nvPr/>
            </p:nvSpPr>
            <p:spPr>
              <a:xfrm>
                <a:off x="5772244" y="4096502"/>
                <a:ext cx="337154" cy="449539"/>
              </a:xfrm>
              <a:prstGeom prst="snip1Rect">
                <a:avLst>
                  <a:gd name="adj" fmla="val 34304"/>
                </a:avLst>
              </a:prstGeom>
              <a:solidFill>
                <a:sysClr val="window" lastClr="FFFFFF"/>
              </a:solidFill>
              <a:ln w="31750" cap="flat" cmpd="sng" algn="ctr">
                <a:solidFill>
                  <a:srgbClr val="4F81BD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4" name="Right Triangle 923">
                <a:extLst>
                  <a:ext uri="{FF2B5EF4-FFF2-40B4-BE49-F238E27FC236}">
                    <a16:creationId xmlns:a16="http://schemas.microsoft.com/office/drawing/2014/main" id="{84A5531F-0E89-45C8-BBE1-362B074997EB}"/>
                  </a:ext>
                </a:extLst>
              </p:cNvPr>
              <p:cNvSpPr/>
              <p:nvPr/>
            </p:nvSpPr>
            <p:spPr>
              <a:xfrm>
                <a:off x="5997013" y="4096502"/>
                <a:ext cx="112385" cy="112385"/>
              </a:xfrm>
              <a:prstGeom prst="rt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19050" cap="flat" cmpd="sng" algn="ctr">
                <a:solidFill>
                  <a:srgbClr val="4F81BD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25" name="Rounded Rectangle 293">
                <a:extLst>
                  <a:ext uri="{FF2B5EF4-FFF2-40B4-BE49-F238E27FC236}">
                    <a16:creationId xmlns:a16="http://schemas.microsoft.com/office/drawing/2014/main" id="{C8DA4857-4CDA-48AD-8BD1-9A65675237FF}"/>
                  </a:ext>
                </a:extLst>
              </p:cNvPr>
              <p:cNvSpPr/>
              <p:nvPr/>
            </p:nvSpPr>
            <p:spPr>
              <a:xfrm>
                <a:off x="5823681" y="4266066"/>
                <a:ext cx="227943" cy="209361"/>
              </a:xfrm>
              <a:prstGeom prst="roundRect">
                <a:avLst>
                  <a:gd name="adj" fmla="val 7791"/>
                </a:avLst>
              </a:prstGeom>
              <a:solidFill>
                <a:srgbClr val="4F81BD"/>
              </a:solidFill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26" name="Group 925">
                <a:extLst>
                  <a:ext uri="{FF2B5EF4-FFF2-40B4-BE49-F238E27FC236}">
                    <a16:creationId xmlns:a16="http://schemas.microsoft.com/office/drawing/2014/main" id="{E99EAD34-3BC1-4EC4-94AB-98B48F5C7CC3}"/>
                  </a:ext>
                </a:extLst>
              </p:cNvPr>
              <p:cNvGrpSpPr/>
              <p:nvPr/>
            </p:nvGrpSpPr>
            <p:grpSpPr>
              <a:xfrm>
                <a:off x="5844057" y="4283410"/>
                <a:ext cx="23785" cy="172445"/>
                <a:chOff x="6010744" y="4283410"/>
                <a:chExt cx="23785" cy="172445"/>
              </a:xfrm>
            </p:grpSpPr>
            <p:sp>
              <p:nvSpPr>
                <p:cNvPr id="933" name="Rounded Rectangle 301">
                  <a:extLst>
                    <a:ext uri="{FF2B5EF4-FFF2-40B4-BE49-F238E27FC236}">
                      <a16:creationId xmlns:a16="http://schemas.microsoft.com/office/drawing/2014/main" id="{08F52F68-401F-443B-BC69-C1F9AC1B6D37}"/>
                    </a:ext>
                  </a:extLst>
                </p:cNvPr>
                <p:cNvSpPr/>
                <p:nvPr/>
              </p:nvSpPr>
              <p:spPr>
                <a:xfrm>
                  <a:off x="6010744" y="4283410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34" name="Rounded Rectangle 302">
                  <a:extLst>
                    <a:ext uri="{FF2B5EF4-FFF2-40B4-BE49-F238E27FC236}">
                      <a16:creationId xmlns:a16="http://schemas.microsoft.com/office/drawing/2014/main" id="{8FC53C27-FDFD-4535-9AA7-17917A3BB032}"/>
                    </a:ext>
                  </a:extLst>
                </p:cNvPr>
                <p:cNvSpPr/>
                <p:nvPr/>
              </p:nvSpPr>
              <p:spPr>
                <a:xfrm>
                  <a:off x="6010744" y="4332963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35" name="Rounded Rectangle 303">
                  <a:extLst>
                    <a:ext uri="{FF2B5EF4-FFF2-40B4-BE49-F238E27FC236}">
                      <a16:creationId xmlns:a16="http://schemas.microsoft.com/office/drawing/2014/main" id="{AC34B6A4-189A-4614-9647-61EB60B91A35}"/>
                    </a:ext>
                  </a:extLst>
                </p:cNvPr>
                <p:cNvSpPr/>
                <p:nvPr/>
              </p:nvSpPr>
              <p:spPr>
                <a:xfrm>
                  <a:off x="6010744" y="4382516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36" name="Rounded Rectangle 304">
                  <a:extLst>
                    <a:ext uri="{FF2B5EF4-FFF2-40B4-BE49-F238E27FC236}">
                      <a16:creationId xmlns:a16="http://schemas.microsoft.com/office/drawing/2014/main" id="{48033E8E-CC4E-49FF-B271-A46CE5E7BDD1}"/>
                    </a:ext>
                  </a:extLst>
                </p:cNvPr>
                <p:cNvSpPr/>
                <p:nvPr/>
              </p:nvSpPr>
              <p:spPr>
                <a:xfrm>
                  <a:off x="6010744" y="4432070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27" name="Isosceles Triangle 926">
                <a:extLst>
                  <a:ext uri="{FF2B5EF4-FFF2-40B4-BE49-F238E27FC236}">
                    <a16:creationId xmlns:a16="http://schemas.microsoft.com/office/drawing/2014/main" id="{3FD11E26-E879-4C71-9D0C-DE432946EA10}"/>
                  </a:ext>
                </a:extLst>
              </p:cNvPr>
              <p:cNvSpPr/>
              <p:nvPr/>
            </p:nvSpPr>
            <p:spPr>
              <a:xfrm rot="5400000">
                <a:off x="5894294" y="4331725"/>
                <a:ext cx="94151" cy="75568"/>
              </a:xfrm>
              <a:prstGeom prst="triangl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28" name="Group 927">
                <a:extLst>
                  <a:ext uri="{FF2B5EF4-FFF2-40B4-BE49-F238E27FC236}">
                    <a16:creationId xmlns:a16="http://schemas.microsoft.com/office/drawing/2014/main" id="{C48B7BDB-6FB1-4B41-8F6A-E9614533882F}"/>
                  </a:ext>
                </a:extLst>
              </p:cNvPr>
              <p:cNvGrpSpPr/>
              <p:nvPr/>
            </p:nvGrpSpPr>
            <p:grpSpPr>
              <a:xfrm>
                <a:off x="6015507" y="4283410"/>
                <a:ext cx="23785" cy="172445"/>
                <a:chOff x="6010744" y="4283410"/>
                <a:chExt cx="23785" cy="172445"/>
              </a:xfrm>
            </p:grpSpPr>
            <p:sp>
              <p:nvSpPr>
                <p:cNvPr id="929" name="Rounded Rectangle 297">
                  <a:extLst>
                    <a:ext uri="{FF2B5EF4-FFF2-40B4-BE49-F238E27FC236}">
                      <a16:creationId xmlns:a16="http://schemas.microsoft.com/office/drawing/2014/main" id="{BAFA8DEF-70F0-4368-9F75-E04EDD091EEB}"/>
                    </a:ext>
                  </a:extLst>
                </p:cNvPr>
                <p:cNvSpPr/>
                <p:nvPr/>
              </p:nvSpPr>
              <p:spPr>
                <a:xfrm>
                  <a:off x="6010744" y="4283410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30" name="Rounded Rectangle 298">
                  <a:extLst>
                    <a:ext uri="{FF2B5EF4-FFF2-40B4-BE49-F238E27FC236}">
                      <a16:creationId xmlns:a16="http://schemas.microsoft.com/office/drawing/2014/main" id="{FA7948C1-5F66-4286-AE8D-62AD97998068}"/>
                    </a:ext>
                  </a:extLst>
                </p:cNvPr>
                <p:cNvSpPr/>
                <p:nvPr/>
              </p:nvSpPr>
              <p:spPr>
                <a:xfrm>
                  <a:off x="6010744" y="4332963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31" name="Rounded Rectangle 299">
                  <a:extLst>
                    <a:ext uri="{FF2B5EF4-FFF2-40B4-BE49-F238E27FC236}">
                      <a16:creationId xmlns:a16="http://schemas.microsoft.com/office/drawing/2014/main" id="{DAE3B15C-CFD5-4080-9978-74C70800997A}"/>
                    </a:ext>
                  </a:extLst>
                </p:cNvPr>
                <p:cNvSpPr/>
                <p:nvPr/>
              </p:nvSpPr>
              <p:spPr>
                <a:xfrm>
                  <a:off x="6010744" y="4382516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32" name="Rounded Rectangle 300">
                  <a:extLst>
                    <a:ext uri="{FF2B5EF4-FFF2-40B4-BE49-F238E27FC236}">
                      <a16:creationId xmlns:a16="http://schemas.microsoft.com/office/drawing/2014/main" id="{8EBCE86F-04EC-429E-AA2A-15B929240E68}"/>
                    </a:ext>
                  </a:extLst>
                </p:cNvPr>
                <p:cNvSpPr/>
                <p:nvPr/>
              </p:nvSpPr>
              <p:spPr>
                <a:xfrm>
                  <a:off x="6010744" y="4432070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908" name="Group 907">
              <a:extLst>
                <a:ext uri="{FF2B5EF4-FFF2-40B4-BE49-F238E27FC236}">
                  <a16:creationId xmlns:a16="http://schemas.microsoft.com/office/drawing/2014/main" id="{0F1C0798-0BAB-42C6-AB2F-47748E8680C3}"/>
                </a:ext>
              </a:extLst>
            </p:cNvPr>
            <p:cNvGrpSpPr/>
            <p:nvPr/>
          </p:nvGrpSpPr>
          <p:grpSpPr>
            <a:xfrm>
              <a:off x="3652852" y="2869595"/>
              <a:ext cx="337154" cy="449539"/>
              <a:chOff x="5772244" y="4096502"/>
              <a:chExt cx="337154" cy="449539"/>
            </a:xfrm>
          </p:grpSpPr>
          <p:sp>
            <p:nvSpPr>
              <p:cNvPr id="909" name="Snip Single Corner Rectangle 306">
                <a:extLst>
                  <a:ext uri="{FF2B5EF4-FFF2-40B4-BE49-F238E27FC236}">
                    <a16:creationId xmlns:a16="http://schemas.microsoft.com/office/drawing/2014/main" id="{E26D133F-E3EA-4BB6-A18A-F9F1788ED67D}"/>
                  </a:ext>
                </a:extLst>
              </p:cNvPr>
              <p:cNvSpPr/>
              <p:nvPr/>
            </p:nvSpPr>
            <p:spPr>
              <a:xfrm>
                <a:off x="5772244" y="4096502"/>
                <a:ext cx="337154" cy="449539"/>
              </a:xfrm>
              <a:prstGeom prst="snip1Rect">
                <a:avLst>
                  <a:gd name="adj" fmla="val 34304"/>
                </a:avLst>
              </a:prstGeom>
              <a:solidFill>
                <a:sysClr val="window" lastClr="FFFFFF"/>
              </a:solidFill>
              <a:ln w="31750" cap="flat" cmpd="sng" algn="ctr">
                <a:solidFill>
                  <a:srgbClr val="4F81BD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0" name="Right Triangle 909">
                <a:extLst>
                  <a:ext uri="{FF2B5EF4-FFF2-40B4-BE49-F238E27FC236}">
                    <a16:creationId xmlns:a16="http://schemas.microsoft.com/office/drawing/2014/main" id="{71E9C302-AC08-46D5-A9DB-ADCF0B503151}"/>
                  </a:ext>
                </a:extLst>
              </p:cNvPr>
              <p:cNvSpPr/>
              <p:nvPr/>
            </p:nvSpPr>
            <p:spPr>
              <a:xfrm>
                <a:off x="5997013" y="4096502"/>
                <a:ext cx="112385" cy="112385"/>
              </a:xfrm>
              <a:prstGeom prst="rtTriangle">
                <a:avLst/>
              </a:prstGeom>
              <a:solidFill>
                <a:srgbClr val="4F81BD">
                  <a:lumMod val="40000"/>
                  <a:lumOff val="60000"/>
                </a:srgbClr>
              </a:solidFill>
              <a:ln w="19050" cap="flat" cmpd="sng" algn="ctr">
                <a:solidFill>
                  <a:srgbClr val="4F81BD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1" name="Rounded Rectangle 308">
                <a:extLst>
                  <a:ext uri="{FF2B5EF4-FFF2-40B4-BE49-F238E27FC236}">
                    <a16:creationId xmlns:a16="http://schemas.microsoft.com/office/drawing/2014/main" id="{5BEA573C-2A6F-437A-958A-801379E76BE1}"/>
                  </a:ext>
                </a:extLst>
              </p:cNvPr>
              <p:cNvSpPr/>
              <p:nvPr/>
            </p:nvSpPr>
            <p:spPr>
              <a:xfrm>
                <a:off x="5823681" y="4266066"/>
                <a:ext cx="227943" cy="209361"/>
              </a:xfrm>
              <a:prstGeom prst="roundRect">
                <a:avLst>
                  <a:gd name="adj" fmla="val 7791"/>
                </a:avLst>
              </a:prstGeom>
              <a:solidFill>
                <a:srgbClr val="4F81BD"/>
              </a:solidFill>
              <a:ln w="2540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12" name="Group 911">
                <a:extLst>
                  <a:ext uri="{FF2B5EF4-FFF2-40B4-BE49-F238E27FC236}">
                    <a16:creationId xmlns:a16="http://schemas.microsoft.com/office/drawing/2014/main" id="{055FC5BE-008F-4C39-861F-FFB4D39BB83C}"/>
                  </a:ext>
                </a:extLst>
              </p:cNvPr>
              <p:cNvGrpSpPr/>
              <p:nvPr/>
            </p:nvGrpSpPr>
            <p:grpSpPr>
              <a:xfrm>
                <a:off x="5844057" y="4283410"/>
                <a:ext cx="23785" cy="172445"/>
                <a:chOff x="6010744" y="4283410"/>
                <a:chExt cx="23785" cy="172445"/>
              </a:xfrm>
            </p:grpSpPr>
            <p:sp>
              <p:nvSpPr>
                <p:cNvPr id="919" name="Rounded Rectangle 316">
                  <a:extLst>
                    <a:ext uri="{FF2B5EF4-FFF2-40B4-BE49-F238E27FC236}">
                      <a16:creationId xmlns:a16="http://schemas.microsoft.com/office/drawing/2014/main" id="{C72C5028-F0A1-4170-855C-7D7D6F5330D3}"/>
                    </a:ext>
                  </a:extLst>
                </p:cNvPr>
                <p:cNvSpPr/>
                <p:nvPr/>
              </p:nvSpPr>
              <p:spPr>
                <a:xfrm>
                  <a:off x="6010744" y="4283410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20" name="Rounded Rectangle 317">
                  <a:extLst>
                    <a:ext uri="{FF2B5EF4-FFF2-40B4-BE49-F238E27FC236}">
                      <a16:creationId xmlns:a16="http://schemas.microsoft.com/office/drawing/2014/main" id="{3054285B-136B-4066-8CEA-70FEB4A73004}"/>
                    </a:ext>
                  </a:extLst>
                </p:cNvPr>
                <p:cNvSpPr/>
                <p:nvPr/>
              </p:nvSpPr>
              <p:spPr>
                <a:xfrm>
                  <a:off x="6010744" y="4332963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21" name="Rounded Rectangle 318">
                  <a:extLst>
                    <a:ext uri="{FF2B5EF4-FFF2-40B4-BE49-F238E27FC236}">
                      <a16:creationId xmlns:a16="http://schemas.microsoft.com/office/drawing/2014/main" id="{35A5EB60-FEFE-4C3A-9163-440EF835863D}"/>
                    </a:ext>
                  </a:extLst>
                </p:cNvPr>
                <p:cNvSpPr/>
                <p:nvPr/>
              </p:nvSpPr>
              <p:spPr>
                <a:xfrm>
                  <a:off x="6010744" y="4382516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22" name="Rounded Rectangle 319">
                  <a:extLst>
                    <a:ext uri="{FF2B5EF4-FFF2-40B4-BE49-F238E27FC236}">
                      <a16:creationId xmlns:a16="http://schemas.microsoft.com/office/drawing/2014/main" id="{8E26778A-921D-4728-981B-25D2E10B744B}"/>
                    </a:ext>
                  </a:extLst>
                </p:cNvPr>
                <p:cNvSpPr/>
                <p:nvPr/>
              </p:nvSpPr>
              <p:spPr>
                <a:xfrm>
                  <a:off x="6010744" y="4432070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13" name="Isosceles Triangle 912">
                <a:extLst>
                  <a:ext uri="{FF2B5EF4-FFF2-40B4-BE49-F238E27FC236}">
                    <a16:creationId xmlns:a16="http://schemas.microsoft.com/office/drawing/2014/main" id="{6B82FC8D-9AB0-40C3-9B73-DAC8DBE52503}"/>
                  </a:ext>
                </a:extLst>
              </p:cNvPr>
              <p:cNvSpPr/>
              <p:nvPr/>
            </p:nvSpPr>
            <p:spPr>
              <a:xfrm rot="5400000">
                <a:off x="5894294" y="4331725"/>
                <a:ext cx="94151" cy="75568"/>
              </a:xfrm>
              <a:prstGeom prst="triangl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14" name="Group 913">
                <a:extLst>
                  <a:ext uri="{FF2B5EF4-FFF2-40B4-BE49-F238E27FC236}">
                    <a16:creationId xmlns:a16="http://schemas.microsoft.com/office/drawing/2014/main" id="{6C708B90-81B6-4244-9A7F-7D5CE4AB6463}"/>
                  </a:ext>
                </a:extLst>
              </p:cNvPr>
              <p:cNvGrpSpPr/>
              <p:nvPr/>
            </p:nvGrpSpPr>
            <p:grpSpPr>
              <a:xfrm>
                <a:off x="6015507" y="4283410"/>
                <a:ext cx="23785" cy="172445"/>
                <a:chOff x="6010744" y="4283410"/>
                <a:chExt cx="23785" cy="172445"/>
              </a:xfrm>
            </p:grpSpPr>
            <p:sp>
              <p:nvSpPr>
                <p:cNvPr id="915" name="Rounded Rectangle 312">
                  <a:extLst>
                    <a:ext uri="{FF2B5EF4-FFF2-40B4-BE49-F238E27FC236}">
                      <a16:creationId xmlns:a16="http://schemas.microsoft.com/office/drawing/2014/main" id="{20267B7E-CDFB-4472-9723-1F1D0024FABF}"/>
                    </a:ext>
                  </a:extLst>
                </p:cNvPr>
                <p:cNvSpPr/>
                <p:nvPr/>
              </p:nvSpPr>
              <p:spPr>
                <a:xfrm>
                  <a:off x="6010744" y="4283410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6" name="Rounded Rectangle 313">
                  <a:extLst>
                    <a:ext uri="{FF2B5EF4-FFF2-40B4-BE49-F238E27FC236}">
                      <a16:creationId xmlns:a16="http://schemas.microsoft.com/office/drawing/2014/main" id="{A1DDD242-1243-45F4-B212-BECD4123629D}"/>
                    </a:ext>
                  </a:extLst>
                </p:cNvPr>
                <p:cNvSpPr/>
                <p:nvPr/>
              </p:nvSpPr>
              <p:spPr>
                <a:xfrm>
                  <a:off x="6010744" y="4332963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7" name="Rounded Rectangle 314">
                  <a:extLst>
                    <a:ext uri="{FF2B5EF4-FFF2-40B4-BE49-F238E27FC236}">
                      <a16:creationId xmlns:a16="http://schemas.microsoft.com/office/drawing/2014/main" id="{4BA0C90A-D3CF-4AF9-A9FB-4290C60D55A7}"/>
                    </a:ext>
                  </a:extLst>
                </p:cNvPr>
                <p:cNvSpPr/>
                <p:nvPr/>
              </p:nvSpPr>
              <p:spPr>
                <a:xfrm>
                  <a:off x="6010744" y="4382516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18" name="Rounded Rectangle 315">
                  <a:extLst>
                    <a:ext uri="{FF2B5EF4-FFF2-40B4-BE49-F238E27FC236}">
                      <a16:creationId xmlns:a16="http://schemas.microsoft.com/office/drawing/2014/main" id="{ED92EE31-8ED9-4A2E-852B-A933ED8038CA}"/>
                    </a:ext>
                  </a:extLst>
                </p:cNvPr>
                <p:cNvSpPr/>
                <p:nvPr/>
              </p:nvSpPr>
              <p:spPr>
                <a:xfrm>
                  <a:off x="6010744" y="4432070"/>
                  <a:ext cx="23785" cy="23785"/>
                </a:xfrm>
                <a:prstGeom prst="round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951" name="Group 950">
            <a:extLst>
              <a:ext uri="{FF2B5EF4-FFF2-40B4-BE49-F238E27FC236}">
                <a16:creationId xmlns:a16="http://schemas.microsoft.com/office/drawing/2014/main" id="{7297D6B9-522D-4813-8252-00AD73B07F58}"/>
              </a:ext>
            </a:extLst>
          </p:cNvPr>
          <p:cNvGrpSpPr/>
          <p:nvPr/>
        </p:nvGrpSpPr>
        <p:grpSpPr>
          <a:xfrm>
            <a:off x="3861950" y="2919503"/>
            <a:ext cx="532034" cy="720051"/>
            <a:chOff x="2555776" y="2824121"/>
            <a:chExt cx="532034" cy="720051"/>
          </a:xfrm>
        </p:grpSpPr>
        <p:grpSp>
          <p:nvGrpSpPr>
            <p:cNvPr id="952" name="Group 951">
              <a:extLst>
                <a:ext uri="{FF2B5EF4-FFF2-40B4-BE49-F238E27FC236}">
                  <a16:creationId xmlns:a16="http://schemas.microsoft.com/office/drawing/2014/main" id="{01398F8E-26AA-4325-9BAF-CCFFC41EB130}"/>
                </a:ext>
              </a:extLst>
            </p:cNvPr>
            <p:cNvGrpSpPr/>
            <p:nvPr/>
          </p:nvGrpSpPr>
          <p:grpSpPr>
            <a:xfrm>
              <a:off x="2750656" y="2824121"/>
              <a:ext cx="337154" cy="449539"/>
              <a:chOff x="4399041" y="5748219"/>
              <a:chExt cx="337154" cy="449539"/>
            </a:xfrm>
          </p:grpSpPr>
          <p:grpSp>
            <p:nvGrpSpPr>
              <p:cNvPr id="981" name="Group 980">
                <a:extLst>
                  <a:ext uri="{FF2B5EF4-FFF2-40B4-BE49-F238E27FC236}">
                    <a16:creationId xmlns:a16="http://schemas.microsoft.com/office/drawing/2014/main" id="{882FD9D1-1C35-4FDE-A265-EEDE75D634DD}"/>
                  </a:ext>
                </a:extLst>
              </p:cNvPr>
              <p:cNvGrpSpPr/>
              <p:nvPr/>
            </p:nvGrpSpPr>
            <p:grpSpPr>
              <a:xfrm>
                <a:off x="4399041" y="5748219"/>
                <a:ext cx="337154" cy="449539"/>
                <a:chOff x="4848319" y="4096502"/>
                <a:chExt cx="337154" cy="449539"/>
              </a:xfrm>
            </p:grpSpPr>
            <p:sp>
              <p:nvSpPr>
                <p:cNvPr id="992" name="Snip Single Corner Rectangle 282">
                  <a:extLst>
                    <a:ext uri="{FF2B5EF4-FFF2-40B4-BE49-F238E27FC236}">
                      <a16:creationId xmlns:a16="http://schemas.microsoft.com/office/drawing/2014/main" id="{FC9B986B-C573-4F2E-B393-918F4515A6EB}"/>
                    </a:ext>
                  </a:extLst>
                </p:cNvPr>
                <p:cNvSpPr/>
                <p:nvPr/>
              </p:nvSpPr>
              <p:spPr>
                <a:xfrm>
                  <a:off x="4848319" y="4096502"/>
                  <a:ext cx="337154" cy="449539"/>
                </a:xfrm>
                <a:prstGeom prst="snip1Rect">
                  <a:avLst>
                    <a:gd name="adj" fmla="val 34304"/>
                  </a:avLst>
                </a:prstGeom>
                <a:solidFill>
                  <a:sysClr val="window" lastClr="FFFFFF"/>
                </a:solidFill>
                <a:ln w="31750" cap="flat" cmpd="sng" algn="ctr">
                  <a:solidFill>
                    <a:srgbClr val="4F81BD">
                      <a:lumMod val="60000"/>
                      <a:lumOff val="4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ight Triangle 992">
                  <a:extLst>
                    <a:ext uri="{FF2B5EF4-FFF2-40B4-BE49-F238E27FC236}">
                      <a16:creationId xmlns:a16="http://schemas.microsoft.com/office/drawing/2014/main" id="{81788F32-8B98-4DFC-A1A9-95042F55EA9E}"/>
                    </a:ext>
                  </a:extLst>
                </p:cNvPr>
                <p:cNvSpPr/>
                <p:nvPr/>
              </p:nvSpPr>
              <p:spPr>
                <a:xfrm>
                  <a:off x="5073088" y="4096502"/>
                  <a:ext cx="112385" cy="112385"/>
                </a:xfrm>
                <a:prstGeom prst="rtTriangle">
                  <a:avLst/>
                </a:prstGeom>
                <a:solidFill>
                  <a:srgbClr val="4F81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4F81BD">
                      <a:lumMod val="60000"/>
                      <a:lumOff val="4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82" name="Rectangle 981">
                <a:extLst>
                  <a:ext uri="{FF2B5EF4-FFF2-40B4-BE49-F238E27FC236}">
                    <a16:creationId xmlns:a16="http://schemas.microsoft.com/office/drawing/2014/main" id="{8A2BCED7-EC70-470F-AA3D-C19A528B1939}"/>
                  </a:ext>
                </a:extLst>
              </p:cNvPr>
              <p:cNvSpPr/>
              <p:nvPr/>
            </p:nvSpPr>
            <p:spPr>
              <a:xfrm>
                <a:off x="4445762" y="5785522"/>
                <a:ext cx="39786" cy="39786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3" name="Rectangle 982">
                <a:extLst>
                  <a:ext uri="{FF2B5EF4-FFF2-40B4-BE49-F238E27FC236}">
                    <a16:creationId xmlns:a16="http://schemas.microsoft.com/office/drawing/2014/main" id="{92F1112D-9365-474C-BFCA-AF0BB0BB0EC2}"/>
                  </a:ext>
                </a:extLst>
              </p:cNvPr>
              <p:cNvSpPr/>
              <p:nvPr/>
            </p:nvSpPr>
            <p:spPr>
              <a:xfrm>
                <a:off x="4445746" y="5837021"/>
                <a:ext cx="39786" cy="39786"/>
              </a:xfrm>
              <a:prstGeom prst="rect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84" name="Group 983">
                <a:extLst>
                  <a:ext uri="{FF2B5EF4-FFF2-40B4-BE49-F238E27FC236}">
                    <a16:creationId xmlns:a16="http://schemas.microsoft.com/office/drawing/2014/main" id="{ABEACE07-8D49-4264-ACD5-6F2A28F9261A}"/>
                  </a:ext>
                </a:extLst>
              </p:cNvPr>
              <p:cNvGrpSpPr/>
              <p:nvPr/>
            </p:nvGrpSpPr>
            <p:grpSpPr>
              <a:xfrm>
                <a:off x="4498914" y="5804430"/>
                <a:ext cx="88561" cy="52219"/>
                <a:chOff x="4492313" y="5804430"/>
                <a:chExt cx="73191" cy="52219"/>
              </a:xfrm>
            </p:grpSpPr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CCF0B6E-A647-419A-AF27-7D22A90C415E}"/>
                    </a:ext>
                  </a:extLst>
                </p:cNvPr>
                <p:cNvCxnSpPr/>
                <p:nvPr/>
              </p:nvCxnSpPr>
              <p:spPr>
                <a:xfrm flipH="1">
                  <a:off x="4492313" y="5804430"/>
                  <a:ext cx="7319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32355C29-AD52-4F67-90DC-29BC4C3AF8D6}"/>
                    </a:ext>
                  </a:extLst>
                </p:cNvPr>
                <p:cNvCxnSpPr/>
                <p:nvPr/>
              </p:nvCxnSpPr>
              <p:spPr>
                <a:xfrm flipH="1">
                  <a:off x="4492313" y="5856649"/>
                  <a:ext cx="7319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</p:cxnSp>
          </p:grpSp>
          <p:sp>
            <p:nvSpPr>
              <p:cNvPr id="985" name="Oval 984">
                <a:extLst>
                  <a:ext uri="{FF2B5EF4-FFF2-40B4-BE49-F238E27FC236}">
                    <a16:creationId xmlns:a16="http://schemas.microsoft.com/office/drawing/2014/main" id="{C2FE2BF4-FD17-432C-986B-DCFB4537A796}"/>
                  </a:ext>
                </a:extLst>
              </p:cNvPr>
              <p:cNvSpPr/>
              <p:nvPr/>
            </p:nvSpPr>
            <p:spPr>
              <a:xfrm>
                <a:off x="4565275" y="5917588"/>
                <a:ext cx="45719" cy="45719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6" name="Oval 985">
                <a:extLst>
                  <a:ext uri="{FF2B5EF4-FFF2-40B4-BE49-F238E27FC236}">
                    <a16:creationId xmlns:a16="http://schemas.microsoft.com/office/drawing/2014/main" id="{E4A8A971-5D05-436D-9CF9-1183334329C7}"/>
                  </a:ext>
                </a:extLst>
              </p:cNvPr>
              <p:cNvSpPr/>
              <p:nvPr/>
            </p:nvSpPr>
            <p:spPr>
              <a:xfrm>
                <a:off x="4629266" y="5955845"/>
                <a:ext cx="45719" cy="45719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7" name="Oval 986">
                <a:extLst>
                  <a:ext uri="{FF2B5EF4-FFF2-40B4-BE49-F238E27FC236}">
                    <a16:creationId xmlns:a16="http://schemas.microsoft.com/office/drawing/2014/main" id="{1CAB672F-E39C-4920-A565-440C0D2BDA7F}"/>
                  </a:ext>
                </a:extLst>
              </p:cNvPr>
              <p:cNvSpPr/>
              <p:nvPr/>
            </p:nvSpPr>
            <p:spPr>
              <a:xfrm>
                <a:off x="4634028" y="6020485"/>
                <a:ext cx="45719" cy="45719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8" name="Oval 987">
                <a:extLst>
                  <a:ext uri="{FF2B5EF4-FFF2-40B4-BE49-F238E27FC236}">
                    <a16:creationId xmlns:a16="http://schemas.microsoft.com/office/drawing/2014/main" id="{C24C5EF7-8205-4EF0-94EE-0C1080592714}"/>
                  </a:ext>
                </a:extLst>
              </p:cNvPr>
              <p:cNvSpPr/>
              <p:nvPr/>
            </p:nvSpPr>
            <p:spPr>
              <a:xfrm>
                <a:off x="4658432" y="6074111"/>
                <a:ext cx="45719" cy="45719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9" name="Freeform 279">
                <a:extLst>
                  <a:ext uri="{FF2B5EF4-FFF2-40B4-BE49-F238E27FC236}">
                    <a16:creationId xmlns:a16="http://schemas.microsoft.com/office/drawing/2014/main" id="{6CD18F8E-D424-4E6B-B3AD-412458E345F4}"/>
                  </a:ext>
                </a:extLst>
              </p:cNvPr>
              <p:cNvSpPr/>
              <p:nvPr/>
            </p:nvSpPr>
            <p:spPr>
              <a:xfrm>
                <a:off x="4445762" y="5903199"/>
                <a:ext cx="186827" cy="259747"/>
              </a:xfrm>
              <a:custGeom>
                <a:avLst/>
                <a:gdLst>
                  <a:gd name="connsiteX0" fmla="*/ 150354 w 174902"/>
                  <a:gd name="connsiteY0" fmla="*/ 230134 h 230134"/>
                  <a:gd name="connsiteX1" fmla="*/ 174902 w 174902"/>
                  <a:gd name="connsiteY1" fmla="*/ 181038 h 230134"/>
                  <a:gd name="connsiteX2" fmla="*/ 159560 w 174902"/>
                  <a:gd name="connsiteY2" fmla="*/ 110464 h 230134"/>
                  <a:gd name="connsiteX3" fmla="*/ 122738 w 174902"/>
                  <a:gd name="connsiteY3" fmla="*/ 67506 h 230134"/>
                  <a:gd name="connsiteX4" fmla="*/ 95122 w 174902"/>
                  <a:gd name="connsiteY4" fmla="*/ 0 h 230134"/>
                  <a:gd name="connsiteX5" fmla="*/ 67506 w 174902"/>
                  <a:gd name="connsiteY5" fmla="*/ 0 h 230134"/>
                  <a:gd name="connsiteX6" fmla="*/ 49095 w 174902"/>
                  <a:gd name="connsiteY6" fmla="*/ 79779 h 230134"/>
                  <a:gd name="connsiteX7" fmla="*/ 0 w 174902"/>
                  <a:gd name="connsiteY7" fmla="*/ 95122 h 230134"/>
                  <a:gd name="connsiteX8" fmla="*/ 0 w 174902"/>
                  <a:gd name="connsiteY8" fmla="*/ 187175 h 230134"/>
                  <a:gd name="connsiteX9" fmla="*/ 39890 w 174902"/>
                  <a:gd name="connsiteY9" fmla="*/ 187175 h 230134"/>
                  <a:gd name="connsiteX10" fmla="*/ 39890 w 174902"/>
                  <a:gd name="connsiteY10" fmla="*/ 227065 h 230134"/>
                  <a:gd name="connsiteX11" fmla="*/ 150354 w 174902"/>
                  <a:gd name="connsiteY11" fmla="*/ 230134 h 230134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122738 w 174902"/>
                  <a:gd name="connsiteY3" fmla="*/ 67506 h 227065"/>
                  <a:gd name="connsiteX4" fmla="*/ 95122 w 174902"/>
                  <a:gd name="connsiteY4" fmla="*/ 0 h 227065"/>
                  <a:gd name="connsiteX5" fmla="*/ 67506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9512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122738 w 174902"/>
                  <a:gd name="connsiteY3" fmla="*/ 67506 h 227065"/>
                  <a:gd name="connsiteX4" fmla="*/ 95122 w 174902"/>
                  <a:gd name="connsiteY4" fmla="*/ 0 h 227065"/>
                  <a:gd name="connsiteX5" fmla="*/ 67506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122738 w 174902"/>
                  <a:gd name="connsiteY3" fmla="*/ 67506 h 227065"/>
                  <a:gd name="connsiteX4" fmla="*/ 95122 w 174902"/>
                  <a:gd name="connsiteY4" fmla="*/ 0 h 227065"/>
                  <a:gd name="connsiteX5" fmla="*/ 7941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122738 w 174902"/>
                  <a:gd name="connsiteY3" fmla="*/ 67506 h 227065"/>
                  <a:gd name="connsiteX4" fmla="*/ 95122 w 174902"/>
                  <a:gd name="connsiteY4" fmla="*/ 0 h 227065"/>
                  <a:gd name="connsiteX5" fmla="*/ 6036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122738 w 174902"/>
                  <a:gd name="connsiteY3" fmla="*/ 67506 h 227065"/>
                  <a:gd name="connsiteX4" fmla="*/ 78453 w 174902"/>
                  <a:gd name="connsiteY4" fmla="*/ 0 h 227065"/>
                  <a:gd name="connsiteX5" fmla="*/ 6036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89401 w 174902"/>
                  <a:gd name="connsiteY3" fmla="*/ 48456 h 227065"/>
                  <a:gd name="connsiteX4" fmla="*/ 78453 w 174902"/>
                  <a:gd name="connsiteY4" fmla="*/ 0 h 227065"/>
                  <a:gd name="connsiteX5" fmla="*/ 6036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98926 w 174902"/>
                  <a:gd name="connsiteY3" fmla="*/ 60363 h 227065"/>
                  <a:gd name="connsiteX4" fmla="*/ 78453 w 174902"/>
                  <a:gd name="connsiteY4" fmla="*/ 0 h 227065"/>
                  <a:gd name="connsiteX5" fmla="*/ 6036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40510 w 174902"/>
                  <a:gd name="connsiteY2" fmla="*/ 108083 h 227065"/>
                  <a:gd name="connsiteX3" fmla="*/ 98926 w 174902"/>
                  <a:gd name="connsiteY3" fmla="*/ 60363 h 227065"/>
                  <a:gd name="connsiteX4" fmla="*/ 78453 w 174902"/>
                  <a:gd name="connsiteY4" fmla="*/ 0 h 227065"/>
                  <a:gd name="connsiteX5" fmla="*/ 6036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1833"/>
                  <a:gd name="connsiteY0" fmla="*/ 227065 h 227065"/>
                  <a:gd name="connsiteX1" fmla="*/ 167758 w 171833"/>
                  <a:gd name="connsiteY1" fmla="*/ 166750 h 227065"/>
                  <a:gd name="connsiteX2" fmla="*/ 140510 w 171833"/>
                  <a:gd name="connsiteY2" fmla="*/ 108083 h 227065"/>
                  <a:gd name="connsiteX3" fmla="*/ 98926 w 171833"/>
                  <a:gd name="connsiteY3" fmla="*/ 60363 h 227065"/>
                  <a:gd name="connsiteX4" fmla="*/ 78453 w 171833"/>
                  <a:gd name="connsiteY4" fmla="*/ 0 h 227065"/>
                  <a:gd name="connsiteX5" fmla="*/ 60363 w 171833"/>
                  <a:gd name="connsiteY5" fmla="*/ 0 h 227065"/>
                  <a:gd name="connsiteX6" fmla="*/ 49095 w 171833"/>
                  <a:gd name="connsiteY6" fmla="*/ 79779 h 227065"/>
                  <a:gd name="connsiteX7" fmla="*/ 0 w 171833"/>
                  <a:gd name="connsiteY7" fmla="*/ 76072 h 227065"/>
                  <a:gd name="connsiteX8" fmla="*/ 0 w 171833"/>
                  <a:gd name="connsiteY8" fmla="*/ 187175 h 227065"/>
                  <a:gd name="connsiteX9" fmla="*/ 39890 w 171833"/>
                  <a:gd name="connsiteY9" fmla="*/ 187175 h 227065"/>
                  <a:gd name="connsiteX10" fmla="*/ 39890 w 171833"/>
                  <a:gd name="connsiteY10" fmla="*/ 227065 h 227065"/>
                  <a:gd name="connsiteX11" fmla="*/ 171833 w 171833"/>
                  <a:gd name="connsiteY11" fmla="*/ 227065 h 227065"/>
                  <a:gd name="connsiteX0" fmla="*/ 177018 w 177018"/>
                  <a:gd name="connsiteY0" fmla="*/ 233298 h 233298"/>
                  <a:gd name="connsiteX1" fmla="*/ 167758 w 177018"/>
                  <a:gd name="connsiteY1" fmla="*/ 166750 h 233298"/>
                  <a:gd name="connsiteX2" fmla="*/ 140510 w 177018"/>
                  <a:gd name="connsiteY2" fmla="*/ 108083 h 233298"/>
                  <a:gd name="connsiteX3" fmla="*/ 98926 w 177018"/>
                  <a:gd name="connsiteY3" fmla="*/ 60363 h 233298"/>
                  <a:gd name="connsiteX4" fmla="*/ 78453 w 177018"/>
                  <a:gd name="connsiteY4" fmla="*/ 0 h 233298"/>
                  <a:gd name="connsiteX5" fmla="*/ 60363 w 177018"/>
                  <a:gd name="connsiteY5" fmla="*/ 0 h 233298"/>
                  <a:gd name="connsiteX6" fmla="*/ 49095 w 177018"/>
                  <a:gd name="connsiteY6" fmla="*/ 79779 h 233298"/>
                  <a:gd name="connsiteX7" fmla="*/ 0 w 177018"/>
                  <a:gd name="connsiteY7" fmla="*/ 76072 h 233298"/>
                  <a:gd name="connsiteX8" fmla="*/ 0 w 177018"/>
                  <a:gd name="connsiteY8" fmla="*/ 187175 h 233298"/>
                  <a:gd name="connsiteX9" fmla="*/ 39890 w 177018"/>
                  <a:gd name="connsiteY9" fmla="*/ 187175 h 233298"/>
                  <a:gd name="connsiteX10" fmla="*/ 39890 w 177018"/>
                  <a:gd name="connsiteY10" fmla="*/ 227065 h 233298"/>
                  <a:gd name="connsiteX11" fmla="*/ 177018 w 177018"/>
                  <a:gd name="connsiteY11" fmla="*/ 233298 h 233298"/>
                  <a:gd name="connsiteX0" fmla="*/ 177018 w 177018"/>
                  <a:gd name="connsiteY0" fmla="*/ 233298 h 233298"/>
                  <a:gd name="connsiteX1" fmla="*/ 169486 w 177018"/>
                  <a:gd name="connsiteY1" fmla="*/ 178325 h 233298"/>
                  <a:gd name="connsiteX2" fmla="*/ 140510 w 177018"/>
                  <a:gd name="connsiteY2" fmla="*/ 108083 h 233298"/>
                  <a:gd name="connsiteX3" fmla="*/ 98926 w 177018"/>
                  <a:gd name="connsiteY3" fmla="*/ 60363 h 233298"/>
                  <a:gd name="connsiteX4" fmla="*/ 78453 w 177018"/>
                  <a:gd name="connsiteY4" fmla="*/ 0 h 233298"/>
                  <a:gd name="connsiteX5" fmla="*/ 60363 w 177018"/>
                  <a:gd name="connsiteY5" fmla="*/ 0 h 233298"/>
                  <a:gd name="connsiteX6" fmla="*/ 49095 w 177018"/>
                  <a:gd name="connsiteY6" fmla="*/ 79779 h 233298"/>
                  <a:gd name="connsiteX7" fmla="*/ 0 w 177018"/>
                  <a:gd name="connsiteY7" fmla="*/ 76072 h 233298"/>
                  <a:gd name="connsiteX8" fmla="*/ 0 w 177018"/>
                  <a:gd name="connsiteY8" fmla="*/ 187175 h 233298"/>
                  <a:gd name="connsiteX9" fmla="*/ 39890 w 177018"/>
                  <a:gd name="connsiteY9" fmla="*/ 187175 h 233298"/>
                  <a:gd name="connsiteX10" fmla="*/ 39890 w 177018"/>
                  <a:gd name="connsiteY10" fmla="*/ 227065 h 233298"/>
                  <a:gd name="connsiteX11" fmla="*/ 177018 w 177018"/>
                  <a:gd name="connsiteY11" fmla="*/ 233298 h 233298"/>
                  <a:gd name="connsiteX0" fmla="*/ 177018 w 177018"/>
                  <a:gd name="connsiteY0" fmla="*/ 233298 h 233298"/>
                  <a:gd name="connsiteX1" fmla="*/ 169486 w 177018"/>
                  <a:gd name="connsiteY1" fmla="*/ 178325 h 233298"/>
                  <a:gd name="connsiteX2" fmla="*/ 132733 w 177018"/>
                  <a:gd name="connsiteY2" fmla="*/ 116096 h 233298"/>
                  <a:gd name="connsiteX3" fmla="*/ 98926 w 177018"/>
                  <a:gd name="connsiteY3" fmla="*/ 60363 h 233298"/>
                  <a:gd name="connsiteX4" fmla="*/ 78453 w 177018"/>
                  <a:gd name="connsiteY4" fmla="*/ 0 h 233298"/>
                  <a:gd name="connsiteX5" fmla="*/ 60363 w 177018"/>
                  <a:gd name="connsiteY5" fmla="*/ 0 h 233298"/>
                  <a:gd name="connsiteX6" fmla="*/ 49095 w 177018"/>
                  <a:gd name="connsiteY6" fmla="*/ 79779 h 233298"/>
                  <a:gd name="connsiteX7" fmla="*/ 0 w 177018"/>
                  <a:gd name="connsiteY7" fmla="*/ 76072 h 233298"/>
                  <a:gd name="connsiteX8" fmla="*/ 0 w 177018"/>
                  <a:gd name="connsiteY8" fmla="*/ 187175 h 233298"/>
                  <a:gd name="connsiteX9" fmla="*/ 39890 w 177018"/>
                  <a:gd name="connsiteY9" fmla="*/ 187175 h 233298"/>
                  <a:gd name="connsiteX10" fmla="*/ 39890 w 177018"/>
                  <a:gd name="connsiteY10" fmla="*/ 227065 h 233298"/>
                  <a:gd name="connsiteX11" fmla="*/ 177018 w 177018"/>
                  <a:gd name="connsiteY11" fmla="*/ 233298 h 233298"/>
                  <a:gd name="connsiteX0" fmla="*/ 177018 w 177018"/>
                  <a:gd name="connsiteY0" fmla="*/ 233298 h 233298"/>
                  <a:gd name="connsiteX1" fmla="*/ 169486 w 177018"/>
                  <a:gd name="connsiteY1" fmla="*/ 178325 h 233298"/>
                  <a:gd name="connsiteX2" fmla="*/ 132733 w 177018"/>
                  <a:gd name="connsiteY2" fmla="*/ 116096 h 233298"/>
                  <a:gd name="connsiteX3" fmla="*/ 105839 w 177018"/>
                  <a:gd name="connsiteY3" fmla="*/ 95088 h 233298"/>
                  <a:gd name="connsiteX4" fmla="*/ 78453 w 177018"/>
                  <a:gd name="connsiteY4" fmla="*/ 0 h 233298"/>
                  <a:gd name="connsiteX5" fmla="*/ 60363 w 177018"/>
                  <a:gd name="connsiteY5" fmla="*/ 0 h 233298"/>
                  <a:gd name="connsiteX6" fmla="*/ 49095 w 177018"/>
                  <a:gd name="connsiteY6" fmla="*/ 79779 h 233298"/>
                  <a:gd name="connsiteX7" fmla="*/ 0 w 177018"/>
                  <a:gd name="connsiteY7" fmla="*/ 76072 h 233298"/>
                  <a:gd name="connsiteX8" fmla="*/ 0 w 177018"/>
                  <a:gd name="connsiteY8" fmla="*/ 187175 h 233298"/>
                  <a:gd name="connsiteX9" fmla="*/ 39890 w 177018"/>
                  <a:gd name="connsiteY9" fmla="*/ 187175 h 233298"/>
                  <a:gd name="connsiteX10" fmla="*/ 39890 w 177018"/>
                  <a:gd name="connsiteY10" fmla="*/ 227065 h 233298"/>
                  <a:gd name="connsiteX11" fmla="*/ 177018 w 177018"/>
                  <a:gd name="connsiteY11" fmla="*/ 233298 h 233298"/>
                  <a:gd name="connsiteX0" fmla="*/ 177018 w 177018"/>
                  <a:gd name="connsiteY0" fmla="*/ 233298 h 233298"/>
                  <a:gd name="connsiteX1" fmla="*/ 169486 w 177018"/>
                  <a:gd name="connsiteY1" fmla="*/ 178325 h 233298"/>
                  <a:gd name="connsiteX2" fmla="*/ 132733 w 177018"/>
                  <a:gd name="connsiteY2" fmla="*/ 116096 h 233298"/>
                  <a:gd name="connsiteX3" fmla="*/ 105839 w 177018"/>
                  <a:gd name="connsiteY3" fmla="*/ 95088 h 233298"/>
                  <a:gd name="connsiteX4" fmla="*/ 91670 w 177018"/>
                  <a:gd name="connsiteY4" fmla="*/ 46104 h 233298"/>
                  <a:gd name="connsiteX5" fmla="*/ 78453 w 177018"/>
                  <a:gd name="connsiteY5" fmla="*/ 0 h 233298"/>
                  <a:gd name="connsiteX6" fmla="*/ 60363 w 177018"/>
                  <a:gd name="connsiteY6" fmla="*/ 0 h 233298"/>
                  <a:gd name="connsiteX7" fmla="*/ 49095 w 177018"/>
                  <a:gd name="connsiteY7" fmla="*/ 79779 h 233298"/>
                  <a:gd name="connsiteX8" fmla="*/ 0 w 177018"/>
                  <a:gd name="connsiteY8" fmla="*/ 76072 h 233298"/>
                  <a:gd name="connsiteX9" fmla="*/ 0 w 177018"/>
                  <a:gd name="connsiteY9" fmla="*/ 187175 h 233298"/>
                  <a:gd name="connsiteX10" fmla="*/ 39890 w 177018"/>
                  <a:gd name="connsiteY10" fmla="*/ 187175 h 233298"/>
                  <a:gd name="connsiteX11" fmla="*/ 39890 w 177018"/>
                  <a:gd name="connsiteY11" fmla="*/ 227065 h 233298"/>
                  <a:gd name="connsiteX12" fmla="*/ 177018 w 177018"/>
                  <a:gd name="connsiteY12" fmla="*/ 233298 h 233298"/>
                  <a:gd name="connsiteX0" fmla="*/ 177018 w 177018"/>
                  <a:gd name="connsiteY0" fmla="*/ 233298 h 233298"/>
                  <a:gd name="connsiteX1" fmla="*/ 169486 w 177018"/>
                  <a:gd name="connsiteY1" fmla="*/ 178325 h 233298"/>
                  <a:gd name="connsiteX2" fmla="*/ 132733 w 177018"/>
                  <a:gd name="connsiteY2" fmla="*/ 116096 h 233298"/>
                  <a:gd name="connsiteX3" fmla="*/ 105839 w 177018"/>
                  <a:gd name="connsiteY3" fmla="*/ 95088 h 233298"/>
                  <a:gd name="connsiteX4" fmla="*/ 94262 w 177018"/>
                  <a:gd name="connsiteY4" fmla="*/ 35419 h 233298"/>
                  <a:gd name="connsiteX5" fmla="*/ 78453 w 177018"/>
                  <a:gd name="connsiteY5" fmla="*/ 0 h 233298"/>
                  <a:gd name="connsiteX6" fmla="*/ 60363 w 177018"/>
                  <a:gd name="connsiteY6" fmla="*/ 0 h 233298"/>
                  <a:gd name="connsiteX7" fmla="*/ 49095 w 177018"/>
                  <a:gd name="connsiteY7" fmla="*/ 79779 h 233298"/>
                  <a:gd name="connsiteX8" fmla="*/ 0 w 177018"/>
                  <a:gd name="connsiteY8" fmla="*/ 76072 h 233298"/>
                  <a:gd name="connsiteX9" fmla="*/ 0 w 177018"/>
                  <a:gd name="connsiteY9" fmla="*/ 187175 h 233298"/>
                  <a:gd name="connsiteX10" fmla="*/ 39890 w 177018"/>
                  <a:gd name="connsiteY10" fmla="*/ 187175 h 233298"/>
                  <a:gd name="connsiteX11" fmla="*/ 39890 w 177018"/>
                  <a:gd name="connsiteY11" fmla="*/ 227065 h 233298"/>
                  <a:gd name="connsiteX12" fmla="*/ 177018 w 177018"/>
                  <a:gd name="connsiteY12" fmla="*/ 233298 h 23329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60363 w 177018"/>
                  <a:gd name="connsiteY6" fmla="*/ 23150 h 256448"/>
                  <a:gd name="connsiteX7" fmla="*/ 49095 w 177018"/>
                  <a:gd name="connsiteY7" fmla="*/ 102929 h 256448"/>
                  <a:gd name="connsiteX8" fmla="*/ 0 w 177018"/>
                  <a:gd name="connsiteY8" fmla="*/ 99222 h 256448"/>
                  <a:gd name="connsiteX9" fmla="*/ 0 w 177018"/>
                  <a:gd name="connsiteY9" fmla="*/ 210325 h 256448"/>
                  <a:gd name="connsiteX10" fmla="*/ 39890 w 177018"/>
                  <a:gd name="connsiteY10" fmla="*/ 210325 h 256448"/>
                  <a:gd name="connsiteX11" fmla="*/ 39890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54314 w 177018"/>
                  <a:gd name="connsiteY6" fmla="*/ 14246 h 256448"/>
                  <a:gd name="connsiteX7" fmla="*/ 49095 w 177018"/>
                  <a:gd name="connsiteY7" fmla="*/ 102929 h 256448"/>
                  <a:gd name="connsiteX8" fmla="*/ 0 w 177018"/>
                  <a:gd name="connsiteY8" fmla="*/ 99222 h 256448"/>
                  <a:gd name="connsiteX9" fmla="*/ 0 w 177018"/>
                  <a:gd name="connsiteY9" fmla="*/ 210325 h 256448"/>
                  <a:gd name="connsiteX10" fmla="*/ 39890 w 177018"/>
                  <a:gd name="connsiteY10" fmla="*/ 210325 h 256448"/>
                  <a:gd name="connsiteX11" fmla="*/ 39890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54314 w 177018"/>
                  <a:gd name="connsiteY6" fmla="*/ 14246 h 256448"/>
                  <a:gd name="connsiteX7" fmla="*/ 36133 w 177018"/>
                  <a:gd name="connsiteY7" fmla="*/ 94916 h 256448"/>
                  <a:gd name="connsiteX8" fmla="*/ 0 w 177018"/>
                  <a:gd name="connsiteY8" fmla="*/ 99222 h 256448"/>
                  <a:gd name="connsiteX9" fmla="*/ 0 w 177018"/>
                  <a:gd name="connsiteY9" fmla="*/ 210325 h 256448"/>
                  <a:gd name="connsiteX10" fmla="*/ 39890 w 177018"/>
                  <a:gd name="connsiteY10" fmla="*/ 210325 h 256448"/>
                  <a:gd name="connsiteX11" fmla="*/ 39890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54314 w 177018"/>
                  <a:gd name="connsiteY6" fmla="*/ 14246 h 256448"/>
                  <a:gd name="connsiteX7" fmla="*/ 36133 w 177018"/>
                  <a:gd name="connsiteY7" fmla="*/ 94916 h 256448"/>
                  <a:gd name="connsiteX8" fmla="*/ 0 w 177018"/>
                  <a:gd name="connsiteY8" fmla="*/ 81414 h 256448"/>
                  <a:gd name="connsiteX9" fmla="*/ 0 w 177018"/>
                  <a:gd name="connsiteY9" fmla="*/ 210325 h 256448"/>
                  <a:gd name="connsiteX10" fmla="*/ 39890 w 177018"/>
                  <a:gd name="connsiteY10" fmla="*/ 210325 h 256448"/>
                  <a:gd name="connsiteX11" fmla="*/ 39890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54314 w 177018"/>
                  <a:gd name="connsiteY6" fmla="*/ 14246 h 256448"/>
                  <a:gd name="connsiteX7" fmla="*/ 36133 w 177018"/>
                  <a:gd name="connsiteY7" fmla="*/ 94916 h 256448"/>
                  <a:gd name="connsiteX8" fmla="*/ 0 w 177018"/>
                  <a:gd name="connsiteY8" fmla="*/ 81414 h 256448"/>
                  <a:gd name="connsiteX9" fmla="*/ 0 w 177018"/>
                  <a:gd name="connsiteY9" fmla="*/ 210325 h 256448"/>
                  <a:gd name="connsiteX10" fmla="*/ 35569 w 177018"/>
                  <a:gd name="connsiteY10" fmla="*/ 210325 h 256448"/>
                  <a:gd name="connsiteX11" fmla="*/ 39890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54314 w 177018"/>
                  <a:gd name="connsiteY6" fmla="*/ 14246 h 256448"/>
                  <a:gd name="connsiteX7" fmla="*/ 36133 w 177018"/>
                  <a:gd name="connsiteY7" fmla="*/ 94916 h 256448"/>
                  <a:gd name="connsiteX8" fmla="*/ 0 w 177018"/>
                  <a:gd name="connsiteY8" fmla="*/ 81414 h 256448"/>
                  <a:gd name="connsiteX9" fmla="*/ 0 w 177018"/>
                  <a:gd name="connsiteY9" fmla="*/ 210325 h 256448"/>
                  <a:gd name="connsiteX10" fmla="*/ 35569 w 177018"/>
                  <a:gd name="connsiteY10" fmla="*/ 210325 h 256448"/>
                  <a:gd name="connsiteX11" fmla="*/ 33841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82165 w 177018"/>
                  <a:gd name="connsiteY5" fmla="*/ 35420 h 256448"/>
                  <a:gd name="connsiteX6" fmla="*/ 62899 w 177018"/>
                  <a:gd name="connsiteY6" fmla="*/ 0 h 256448"/>
                  <a:gd name="connsiteX7" fmla="*/ 54314 w 177018"/>
                  <a:gd name="connsiteY7" fmla="*/ 14246 h 256448"/>
                  <a:gd name="connsiteX8" fmla="*/ 36133 w 177018"/>
                  <a:gd name="connsiteY8" fmla="*/ 94916 h 256448"/>
                  <a:gd name="connsiteX9" fmla="*/ 0 w 177018"/>
                  <a:gd name="connsiteY9" fmla="*/ 81414 h 256448"/>
                  <a:gd name="connsiteX10" fmla="*/ 0 w 177018"/>
                  <a:gd name="connsiteY10" fmla="*/ 210325 h 256448"/>
                  <a:gd name="connsiteX11" fmla="*/ 35569 w 177018"/>
                  <a:gd name="connsiteY11" fmla="*/ 210325 h 256448"/>
                  <a:gd name="connsiteX12" fmla="*/ 33841 w 177018"/>
                  <a:gd name="connsiteY12" fmla="*/ 250215 h 256448"/>
                  <a:gd name="connsiteX13" fmla="*/ 177018 w 177018"/>
                  <a:gd name="connsiteY13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77844 w 177018"/>
                  <a:gd name="connsiteY5" fmla="*/ 46995 h 256448"/>
                  <a:gd name="connsiteX6" fmla="*/ 62899 w 177018"/>
                  <a:gd name="connsiteY6" fmla="*/ 0 h 256448"/>
                  <a:gd name="connsiteX7" fmla="*/ 54314 w 177018"/>
                  <a:gd name="connsiteY7" fmla="*/ 14246 h 256448"/>
                  <a:gd name="connsiteX8" fmla="*/ 36133 w 177018"/>
                  <a:gd name="connsiteY8" fmla="*/ 94916 h 256448"/>
                  <a:gd name="connsiteX9" fmla="*/ 0 w 177018"/>
                  <a:gd name="connsiteY9" fmla="*/ 81414 h 256448"/>
                  <a:gd name="connsiteX10" fmla="*/ 0 w 177018"/>
                  <a:gd name="connsiteY10" fmla="*/ 210325 h 256448"/>
                  <a:gd name="connsiteX11" fmla="*/ 35569 w 177018"/>
                  <a:gd name="connsiteY11" fmla="*/ 210325 h 256448"/>
                  <a:gd name="connsiteX12" fmla="*/ 33841 w 177018"/>
                  <a:gd name="connsiteY12" fmla="*/ 250215 h 256448"/>
                  <a:gd name="connsiteX13" fmla="*/ 177018 w 177018"/>
                  <a:gd name="connsiteY13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77844 w 177018"/>
                  <a:gd name="connsiteY5" fmla="*/ 46995 h 256448"/>
                  <a:gd name="connsiteX6" fmla="*/ 62899 w 177018"/>
                  <a:gd name="connsiteY6" fmla="*/ 0 h 256448"/>
                  <a:gd name="connsiteX7" fmla="*/ 55007 w 177018"/>
                  <a:gd name="connsiteY7" fmla="*/ 5678 h 256448"/>
                  <a:gd name="connsiteX8" fmla="*/ 36133 w 177018"/>
                  <a:gd name="connsiteY8" fmla="*/ 94916 h 256448"/>
                  <a:gd name="connsiteX9" fmla="*/ 0 w 177018"/>
                  <a:gd name="connsiteY9" fmla="*/ 81414 h 256448"/>
                  <a:gd name="connsiteX10" fmla="*/ 0 w 177018"/>
                  <a:gd name="connsiteY10" fmla="*/ 210325 h 256448"/>
                  <a:gd name="connsiteX11" fmla="*/ 35569 w 177018"/>
                  <a:gd name="connsiteY11" fmla="*/ 210325 h 256448"/>
                  <a:gd name="connsiteX12" fmla="*/ 33841 w 177018"/>
                  <a:gd name="connsiteY12" fmla="*/ 250215 h 256448"/>
                  <a:gd name="connsiteX13" fmla="*/ 177018 w 177018"/>
                  <a:gd name="connsiteY13" fmla="*/ 256448 h 256448"/>
                  <a:gd name="connsiteX0" fmla="*/ 177018 w 177018"/>
                  <a:gd name="connsiteY0" fmla="*/ 253592 h 253592"/>
                  <a:gd name="connsiteX1" fmla="*/ 169486 w 177018"/>
                  <a:gd name="connsiteY1" fmla="*/ 198619 h 253592"/>
                  <a:gd name="connsiteX2" fmla="*/ 132733 w 177018"/>
                  <a:gd name="connsiteY2" fmla="*/ 136390 h 253592"/>
                  <a:gd name="connsiteX3" fmla="*/ 105839 w 177018"/>
                  <a:gd name="connsiteY3" fmla="*/ 115382 h 253592"/>
                  <a:gd name="connsiteX4" fmla="*/ 94262 w 177018"/>
                  <a:gd name="connsiteY4" fmla="*/ 55713 h 253592"/>
                  <a:gd name="connsiteX5" fmla="*/ 77844 w 177018"/>
                  <a:gd name="connsiteY5" fmla="*/ 44139 h 253592"/>
                  <a:gd name="connsiteX6" fmla="*/ 62899 w 177018"/>
                  <a:gd name="connsiteY6" fmla="*/ 0 h 253592"/>
                  <a:gd name="connsiteX7" fmla="*/ 55007 w 177018"/>
                  <a:gd name="connsiteY7" fmla="*/ 2822 h 253592"/>
                  <a:gd name="connsiteX8" fmla="*/ 36133 w 177018"/>
                  <a:gd name="connsiteY8" fmla="*/ 92060 h 253592"/>
                  <a:gd name="connsiteX9" fmla="*/ 0 w 177018"/>
                  <a:gd name="connsiteY9" fmla="*/ 78558 h 253592"/>
                  <a:gd name="connsiteX10" fmla="*/ 0 w 177018"/>
                  <a:gd name="connsiteY10" fmla="*/ 207469 h 253592"/>
                  <a:gd name="connsiteX11" fmla="*/ 35569 w 177018"/>
                  <a:gd name="connsiteY11" fmla="*/ 207469 h 253592"/>
                  <a:gd name="connsiteX12" fmla="*/ 33841 w 177018"/>
                  <a:gd name="connsiteY12" fmla="*/ 247359 h 253592"/>
                  <a:gd name="connsiteX13" fmla="*/ 177018 w 177018"/>
                  <a:gd name="connsiteY13" fmla="*/ 253592 h 25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7018" h="253592">
                    <a:moveTo>
                      <a:pt x="177018" y="253592"/>
                    </a:moveTo>
                    <a:lnTo>
                      <a:pt x="169486" y="198619"/>
                    </a:lnTo>
                    <a:lnTo>
                      <a:pt x="132733" y="136390"/>
                    </a:lnTo>
                    <a:lnTo>
                      <a:pt x="105839" y="115382"/>
                    </a:lnTo>
                    <a:lnTo>
                      <a:pt x="94262" y="55713"/>
                    </a:lnTo>
                    <a:lnTo>
                      <a:pt x="77844" y="44139"/>
                    </a:lnTo>
                    <a:lnTo>
                      <a:pt x="62899" y="0"/>
                    </a:lnTo>
                    <a:lnTo>
                      <a:pt x="55007" y="2822"/>
                    </a:lnTo>
                    <a:lnTo>
                      <a:pt x="36133" y="92060"/>
                    </a:lnTo>
                    <a:lnTo>
                      <a:pt x="0" y="78558"/>
                    </a:lnTo>
                    <a:lnTo>
                      <a:pt x="0" y="207469"/>
                    </a:lnTo>
                    <a:lnTo>
                      <a:pt x="35569" y="207469"/>
                    </a:lnTo>
                    <a:lnTo>
                      <a:pt x="33841" y="247359"/>
                    </a:lnTo>
                    <a:lnTo>
                      <a:pt x="177018" y="253592"/>
                    </a:lnTo>
                    <a:close/>
                  </a:path>
                </a:pathLst>
              </a:custGeom>
              <a:solidFill>
                <a:srgbClr val="4F81BD">
                  <a:lumMod val="20000"/>
                  <a:lumOff val="80000"/>
                </a:srgbClr>
              </a:solidFill>
              <a:ln w="1905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53" name="Group 952">
              <a:extLst>
                <a:ext uri="{FF2B5EF4-FFF2-40B4-BE49-F238E27FC236}">
                  <a16:creationId xmlns:a16="http://schemas.microsoft.com/office/drawing/2014/main" id="{F074883B-ECD2-4360-9AFE-727EE4E051F6}"/>
                </a:ext>
              </a:extLst>
            </p:cNvPr>
            <p:cNvGrpSpPr/>
            <p:nvPr/>
          </p:nvGrpSpPr>
          <p:grpSpPr>
            <a:xfrm>
              <a:off x="2653216" y="2959377"/>
              <a:ext cx="337154" cy="449539"/>
              <a:chOff x="4399041" y="5748219"/>
              <a:chExt cx="337154" cy="449539"/>
            </a:xfrm>
          </p:grpSpPr>
          <p:grpSp>
            <p:nvGrpSpPr>
              <p:cNvPr id="968" name="Group 967">
                <a:extLst>
                  <a:ext uri="{FF2B5EF4-FFF2-40B4-BE49-F238E27FC236}">
                    <a16:creationId xmlns:a16="http://schemas.microsoft.com/office/drawing/2014/main" id="{B63C237C-E713-44F0-9FBE-5F0B11435336}"/>
                  </a:ext>
                </a:extLst>
              </p:cNvPr>
              <p:cNvGrpSpPr/>
              <p:nvPr/>
            </p:nvGrpSpPr>
            <p:grpSpPr>
              <a:xfrm>
                <a:off x="4399041" y="5748219"/>
                <a:ext cx="337154" cy="449539"/>
                <a:chOff x="4848319" y="4096502"/>
                <a:chExt cx="337154" cy="449539"/>
              </a:xfrm>
            </p:grpSpPr>
            <p:sp>
              <p:nvSpPr>
                <p:cNvPr id="979" name="Snip Single Corner Rectangle 332">
                  <a:extLst>
                    <a:ext uri="{FF2B5EF4-FFF2-40B4-BE49-F238E27FC236}">
                      <a16:creationId xmlns:a16="http://schemas.microsoft.com/office/drawing/2014/main" id="{C46689D1-6A17-4183-895A-6350C8F03868}"/>
                    </a:ext>
                  </a:extLst>
                </p:cNvPr>
                <p:cNvSpPr/>
                <p:nvPr/>
              </p:nvSpPr>
              <p:spPr>
                <a:xfrm>
                  <a:off x="4848319" y="4096502"/>
                  <a:ext cx="337154" cy="449539"/>
                </a:xfrm>
                <a:prstGeom prst="snip1Rect">
                  <a:avLst>
                    <a:gd name="adj" fmla="val 34304"/>
                  </a:avLst>
                </a:prstGeom>
                <a:solidFill>
                  <a:sysClr val="window" lastClr="FFFFFF"/>
                </a:solidFill>
                <a:ln w="31750" cap="flat" cmpd="sng" algn="ctr">
                  <a:solidFill>
                    <a:srgbClr val="4F81BD">
                      <a:lumMod val="60000"/>
                      <a:lumOff val="4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80" name="Right Triangle 979">
                  <a:extLst>
                    <a:ext uri="{FF2B5EF4-FFF2-40B4-BE49-F238E27FC236}">
                      <a16:creationId xmlns:a16="http://schemas.microsoft.com/office/drawing/2014/main" id="{27F00A8C-2407-42E8-9B7B-6BB6F19BE106}"/>
                    </a:ext>
                  </a:extLst>
                </p:cNvPr>
                <p:cNvSpPr/>
                <p:nvPr/>
              </p:nvSpPr>
              <p:spPr>
                <a:xfrm>
                  <a:off x="5073088" y="4096502"/>
                  <a:ext cx="112385" cy="112385"/>
                </a:xfrm>
                <a:prstGeom prst="rtTriangle">
                  <a:avLst/>
                </a:prstGeom>
                <a:solidFill>
                  <a:srgbClr val="4F81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4F81BD">
                      <a:lumMod val="60000"/>
                      <a:lumOff val="4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69" name="Rectangle 968">
                <a:extLst>
                  <a:ext uri="{FF2B5EF4-FFF2-40B4-BE49-F238E27FC236}">
                    <a16:creationId xmlns:a16="http://schemas.microsoft.com/office/drawing/2014/main" id="{59CA65E6-783D-4764-8B79-D799F1A23E4D}"/>
                  </a:ext>
                </a:extLst>
              </p:cNvPr>
              <p:cNvSpPr/>
              <p:nvPr/>
            </p:nvSpPr>
            <p:spPr>
              <a:xfrm>
                <a:off x="4445762" y="5785522"/>
                <a:ext cx="39786" cy="39786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0" name="Rectangle 969">
                <a:extLst>
                  <a:ext uri="{FF2B5EF4-FFF2-40B4-BE49-F238E27FC236}">
                    <a16:creationId xmlns:a16="http://schemas.microsoft.com/office/drawing/2014/main" id="{537EE687-2275-4C94-914A-42D14F968081}"/>
                  </a:ext>
                </a:extLst>
              </p:cNvPr>
              <p:cNvSpPr/>
              <p:nvPr/>
            </p:nvSpPr>
            <p:spPr>
              <a:xfrm>
                <a:off x="4445746" y="5837021"/>
                <a:ext cx="39786" cy="39786"/>
              </a:xfrm>
              <a:prstGeom prst="rect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71" name="Group 970">
                <a:extLst>
                  <a:ext uri="{FF2B5EF4-FFF2-40B4-BE49-F238E27FC236}">
                    <a16:creationId xmlns:a16="http://schemas.microsoft.com/office/drawing/2014/main" id="{FBBE2041-4E29-4EAB-AFFD-D924F2FC3B48}"/>
                  </a:ext>
                </a:extLst>
              </p:cNvPr>
              <p:cNvGrpSpPr/>
              <p:nvPr/>
            </p:nvGrpSpPr>
            <p:grpSpPr>
              <a:xfrm>
                <a:off x="4498914" y="5804430"/>
                <a:ext cx="88561" cy="52219"/>
                <a:chOff x="4492313" y="5804430"/>
                <a:chExt cx="73191" cy="52219"/>
              </a:xfrm>
            </p:grpSpPr>
            <p:cxnSp>
              <p:nvCxnSpPr>
                <p:cNvPr id="977" name="Straight Connector 976">
                  <a:extLst>
                    <a:ext uri="{FF2B5EF4-FFF2-40B4-BE49-F238E27FC236}">
                      <a16:creationId xmlns:a16="http://schemas.microsoft.com/office/drawing/2014/main" id="{A155E2CD-C96C-47F9-AB86-791A3260681E}"/>
                    </a:ext>
                  </a:extLst>
                </p:cNvPr>
                <p:cNvCxnSpPr/>
                <p:nvPr/>
              </p:nvCxnSpPr>
              <p:spPr>
                <a:xfrm flipH="1">
                  <a:off x="4492313" y="5804430"/>
                  <a:ext cx="7319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978" name="Straight Connector 977">
                  <a:extLst>
                    <a:ext uri="{FF2B5EF4-FFF2-40B4-BE49-F238E27FC236}">
                      <a16:creationId xmlns:a16="http://schemas.microsoft.com/office/drawing/2014/main" id="{0F73DA2A-DC54-4821-BE30-37EADF346C1E}"/>
                    </a:ext>
                  </a:extLst>
                </p:cNvPr>
                <p:cNvCxnSpPr/>
                <p:nvPr/>
              </p:nvCxnSpPr>
              <p:spPr>
                <a:xfrm flipH="1">
                  <a:off x="4492313" y="5856649"/>
                  <a:ext cx="7319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</p:cxnSp>
          </p:grpSp>
          <p:sp>
            <p:nvSpPr>
              <p:cNvPr id="972" name="Oval 971">
                <a:extLst>
                  <a:ext uri="{FF2B5EF4-FFF2-40B4-BE49-F238E27FC236}">
                    <a16:creationId xmlns:a16="http://schemas.microsoft.com/office/drawing/2014/main" id="{9A9399B5-3E83-4EA8-82DA-D15AB2A7E9D9}"/>
                  </a:ext>
                </a:extLst>
              </p:cNvPr>
              <p:cNvSpPr/>
              <p:nvPr/>
            </p:nvSpPr>
            <p:spPr>
              <a:xfrm>
                <a:off x="4565275" y="5917588"/>
                <a:ext cx="45719" cy="45719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3" name="Oval 972">
                <a:extLst>
                  <a:ext uri="{FF2B5EF4-FFF2-40B4-BE49-F238E27FC236}">
                    <a16:creationId xmlns:a16="http://schemas.microsoft.com/office/drawing/2014/main" id="{F7AF6A60-110A-4F88-A523-6A097D48EAF8}"/>
                  </a:ext>
                </a:extLst>
              </p:cNvPr>
              <p:cNvSpPr/>
              <p:nvPr/>
            </p:nvSpPr>
            <p:spPr>
              <a:xfrm>
                <a:off x="4629266" y="5955845"/>
                <a:ext cx="45719" cy="45719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4" name="Oval 973">
                <a:extLst>
                  <a:ext uri="{FF2B5EF4-FFF2-40B4-BE49-F238E27FC236}">
                    <a16:creationId xmlns:a16="http://schemas.microsoft.com/office/drawing/2014/main" id="{14A87510-D532-4DC8-A40C-BEFD7B2F3613}"/>
                  </a:ext>
                </a:extLst>
              </p:cNvPr>
              <p:cNvSpPr/>
              <p:nvPr/>
            </p:nvSpPr>
            <p:spPr>
              <a:xfrm>
                <a:off x="4634028" y="6020485"/>
                <a:ext cx="45719" cy="45719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5" name="Oval 974">
                <a:extLst>
                  <a:ext uri="{FF2B5EF4-FFF2-40B4-BE49-F238E27FC236}">
                    <a16:creationId xmlns:a16="http://schemas.microsoft.com/office/drawing/2014/main" id="{7FD5B564-EB72-48A3-B55D-33649B49D965}"/>
                  </a:ext>
                </a:extLst>
              </p:cNvPr>
              <p:cNvSpPr/>
              <p:nvPr/>
            </p:nvSpPr>
            <p:spPr>
              <a:xfrm>
                <a:off x="4658432" y="6074111"/>
                <a:ext cx="45719" cy="45719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6" name="Freeform 329">
                <a:extLst>
                  <a:ext uri="{FF2B5EF4-FFF2-40B4-BE49-F238E27FC236}">
                    <a16:creationId xmlns:a16="http://schemas.microsoft.com/office/drawing/2014/main" id="{BD19E56B-2554-47A7-97DD-647171E9763C}"/>
                  </a:ext>
                </a:extLst>
              </p:cNvPr>
              <p:cNvSpPr/>
              <p:nvPr/>
            </p:nvSpPr>
            <p:spPr>
              <a:xfrm>
                <a:off x="4445762" y="5903199"/>
                <a:ext cx="186827" cy="259747"/>
              </a:xfrm>
              <a:custGeom>
                <a:avLst/>
                <a:gdLst>
                  <a:gd name="connsiteX0" fmla="*/ 150354 w 174902"/>
                  <a:gd name="connsiteY0" fmla="*/ 230134 h 230134"/>
                  <a:gd name="connsiteX1" fmla="*/ 174902 w 174902"/>
                  <a:gd name="connsiteY1" fmla="*/ 181038 h 230134"/>
                  <a:gd name="connsiteX2" fmla="*/ 159560 w 174902"/>
                  <a:gd name="connsiteY2" fmla="*/ 110464 h 230134"/>
                  <a:gd name="connsiteX3" fmla="*/ 122738 w 174902"/>
                  <a:gd name="connsiteY3" fmla="*/ 67506 h 230134"/>
                  <a:gd name="connsiteX4" fmla="*/ 95122 w 174902"/>
                  <a:gd name="connsiteY4" fmla="*/ 0 h 230134"/>
                  <a:gd name="connsiteX5" fmla="*/ 67506 w 174902"/>
                  <a:gd name="connsiteY5" fmla="*/ 0 h 230134"/>
                  <a:gd name="connsiteX6" fmla="*/ 49095 w 174902"/>
                  <a:gd name="connsiteY6" fmla="*/ 79779 h 230134"/>
                  <a:gd name="connsiteX7" fmla="*/ 0 w 174902"/>
                  <a:gd name="connsiteY7" fmla="*/ 95122 h 230134"/>
                  <a:gd name="connsiteX8" fmla="*/ 0 w 174902"/>
                  <a:gd name="connsiteY8" fmla="*/ 187175 h 230134"/>
                  <a:gd name="connsiteX9" fmla="*/ 39890 w 174902"/>
                  <a:gd name="connsiteY9" fmla="*/ 187175 h 230134"/>
                  <a:gd name="connsiteX10" fmla="*/ 39890 w 174902"/>
                  <a:gd name="connsiteY10" fmla="*/ 227065 h 230134"/>
                  <a:gd name="connsiteX11" fmla="*/ 150354 w 174902"/>
                  <a:gd name="connsiteY11" fmla="*/ 230134 h 230134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122738 w 174902"/>
                  <a:gd name="connsiteY3" fmla="*/ 67506 h 227065"/>
                  <a:gd name="connsiteX4" fmla="*/ 95122 w 174902"/>
                  <a:gd name="connsiteY4" fmla="*/ 0 h 227065"/>
                  <a:gd name="connsiteX5" fmla="*/ 67506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9512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122738 w 174902"/>
                  <a:gd name="connsiteY3" fmla="*/ 67506 h 227065"/>
                  <a:gd name="connsiteX4" fmla="*/ 95122 w 174902"/>
                  <a:gd name="connsiteY4" fmla="*/ 0 h 227065"/>
                  <a:gd name="connsiteX5" fmla="*/ 67506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122738 w 174902"/>
                  <a:gd name="connsiteY3" fmla="*/ 67506 h 227065"/>
                  <a:gd name="connsiteX4" fmla="*/ 95122 w 174902"/>
                  <a:gd name="connsiteY4" fmla="*/ 0 h 227065"/>
                  <a:gd name="connsiteX5" fmla="*/ 7941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122738 w 174902"/>
                  <a:gd name="connsiteY3" fmla="*/ 67506 h 227065"/>
                  <a:gd name="connsiteX4" fmla="*/ 95122 w 174902"/>
                  <a:gd name="connsiteY4" fmla="*/ 0 h 227065"/>
                  <a:gd name="connsiteX5" fmla="*/ 6036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122738 w 174902"/>
                  <a:gd name="connsiteY3" fmla="*/ 67506 h 227065"/>
                  <a:gd name="connsiteX4" fmla="*/ 78453 w 174902"/>
                  <a:gd name="connsiteY4" fmla="*/ 0 h 227065"/>
                  <a:gd name="connsiteX5" fmla="*/ 6036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89401 w 174902"/>
                  <a:gd name="connsiteY3" fmla="*/ 48456 h 227065"/>
                  <a:gd name="connsiteX4" fmla="*/ 78453 w 174902"/>
                  <a:gd name="connsiteY4" fmla="*/ 0 h 227065"/>
                  <a:gd name="connsiteX5" fmla="*/ 6036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98926 w 174902"/>
                  <a:gd name="connsiteY3" fmla="*/ 60363 h 227065"/>
                  <a:gd name="connsiteX4" fmla="*/ 78453 w 174902"/>
                  <a:gd name="connsiteY4" fmla="*/ 0 h 227065"/>
                  <a:gd name="connsiteX5" fmla="*/ 6036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40510 w 174902"/>
                  <a:gd name="connsiteY2" fmla="*/ 108083 h 227065"/>
                  <a:gd name="connsiteX3" fmla="*/ 98926 w 174902"/>
                  <a:gd name="connsiteY3" fmla="*/ 60363 h 227065"/>
                  <a:gd name="connsiteX4" fmla="*/ 78453 w 174902"/>
                  <a:gd name="connsiteY4" fmla="*/ 0 h 227065"/>
                  <a:gd name="connsiteX5" fmla="*/ 6036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1833"/>
                  <a:gd name="connsiteY0" fmla="*/ 227065 h 227065"/>
                  <a:gd name="connsiteX1" fmla="*/ 167758 w 171833"/>
                  <a:gd name="connsiteY1" fmla="*/ 166750 h 227065"/>
                  <a:gd name="connsiteX2" fmla="*/ 140510 w 171833"/>
                  <a:gd name="connsiteY2" fmla="*/ 108083 h 227065"/>
                  <a:gd name="connsiteX3" fmla="*/ 98926 w 171833"/>
                  <a:gd name="connsiteY3" fmla="*/ 60363 h 227065"/>
                  <a:gd name="connsiteX4" fmla="*/ 78453 w 171833"/>
                  <a:gd name="connsiteY4" fmla="*/ 0 h 227065"/>
                  <a:gd name="connsiteX5" fmla="*/ 60363 w 171833"/>
                  <a:gd name="connsiteY5" fmla="*/ 0 h 227065"/>
                  <a:gd name="connsiteX6" fmla="*/ 49095 w 171833"/>
                  <a:gd name="connsiteY6" fmla="*/ 79779 h 227065"/>
                  <a:gd name="connsiteX7" fmla="*/ 0 w 171833"/>
                  <a:gd name="connsiteY7" fmla="*/ 76072 h 227065"/>
                  <a:gd name="connsiteX8" fmla="*/ 0 w 171833"/>
                  <a:gd name="connsiteY8" fmla="*/ 187175 h 227065"/>
                  <a:gd name="connsiteX9" fmla="*/ 39890 w 171833"/>
                  <a:gd name="connsiteY9" fmla="*/ 187175 h 227065"/>
                  <a:gd name="connsiteX10" fmla="*/ 39890 w 171833"/>
                  <a:gd name="connsiteY10" fmla="*/ 227065 h 227065"/>
                  <a:gd name="connsiteX11" fmla="*/ 171833 w 171833"/>
                  <a:gd name="connsiteY11" fmla="*/ 227065 h 227065"/>
                  <a:gd name="connsiteX0" fmla="*/ 177018 w 177018"/>
                  <a:gd name="connsiteY0" fmla="*/ 233298 h 233298"/>
                  <a:gd name="connsiteX1" fmla="*/ 167758 w 177018"/>
                  <a:gd name="connsiteY1" fmla="*/ 166750 h 233298"/>
                  <a:gd name="connsiteX2" fmla="*/ 140510 w 177018"/>
                  <a:gd name="connsiteY2" fmla="*/ 108083 h 233298"/>
                  <a:gd name="connsiteX3" fmla="*/ 98926 w 177018"/>
                  <a:gd name="connsiteY3" fmla="*/ 60363 h 233298"/>
                  <a:gd name="connsiteX4" fmla="*/ 78453 w 177018"/>
                  <a:gd name="connsiteY4" fmla="*/ 0 h 233298"/>
                  <a:gd name="connsiteX5" fmla="*/ 60363 w 177018"/>
                  <a:gd name="connsiteY5" fmla="*/ 0 h 233298"/>
                  <a:gd name="connsiteX6" fmla="*/ 49095 w 177018"/>
                  <a:gd name="connsiteY6" fmla="*/ 79779 h 233298"/>
                  <a:gd name="connsiteX7" fmla="*/ 0 w 177018"/>
                  <a:gd name="connsiteY7" fmla="*/ 76072 h 233298"/>
                  <a:gd name="connsiteX8" fmla="*/ 0 w 177018"/>
                  <a:gd name="connsiteY8" fmla="*/ 187175 h 233298"/>
                  <a:gd name="connsiteX9" fmla="*/ 39890 w 177018"/>
                  <a:gd name="connsiteY9" fmla="*/ 187175 h 233298"/>
                  <a:gd name="connsiteX10" fmla="*/ 39890 w 177018"/>
                  <a:gd name="connsiteY10" fmla="*/ 227065 h 233298"/>
                  <a:gd name="connsiteX11" fmla="*/ 177018 w 177018"/>
                  <a:gd name="connsiteY11" fmla="*/ 233298 h 233298"/>
                  <a:gd name="connsiteX0" fmla="*/ 177018 w 177018"/>
                  <a:gd name="connsiteY0" fmla="*/ 233298 h 233298"/>
                  <a:gd name="connsiteX1" fmla="*/ 169486 w 177018"/>
                  <a:gd name="connsiteY1" fmla="*/ 178325 h 233298"/>
                  <a:gd name="connsiteX2" fmla="*/ 140510 w 177018"/>
                  <a:gd name="connsiteY2" fmla="*/ 108083 h 233298"/>
                  <a:gd name="connsiteX3" fmla="*/ 98926 w 177018"/>
                  <a:gd name="connsiteY3" fmla="*/ 60363 h 233298"/>
                  <a:gd name="connsiteX4" fmla="*/ 78453 w 177018"/>
                  <a:gd name="connsiteY4" fmla="*/ 0 h 233298"/>
                  <a:gd name="connsiteX5" fmla="*/ 60363 w 177018"/>
                  <a:gd name="connsiteY5" fmla="*/ 0 h 233298"/>
                  <a:gd name="connsiteX6" fmla="*/ 49095 w 177018"/>
                  <a:gd name="connsiteY6" fmla="*/ 79779 h 233298"/>
                  <a:gd name="connsiteX7" fmla="*/ 0 w 177018"/>
                  <a:gd name="connsiteY7" fmla="*/ 76072 h 233298"/>
                  <a:gd name="connsiteX8" fmla="*/ 0 w 177018"/>
                  <a:gd name="connsiteY8" fmla="*/ 187175 h 233298"/>
                  <a:gd name="connsiteX9" fmla="*/ 39890 w 177018"/>
                  <a:gd name="connsiteY9" fmla="*/ 187175 h 233298"/>
                  <a:gd name="connsiteX10" fmla="*/ 39890 w 177018"/>
                  <a:gd name="connsiteY10" fmla="*/ 227065 h 233298"/>
                  <a:gd name="connsiteX11" fmla="*/ 177018 w 177018"/>
                  <a:gd name="connsiteY11" fmla="*/ 233298 h 233298"/>
                  <a:gd name="connsiteX0" fmla="*/ 177018 w 177018"/>
                  <a:gd name="connsiteY0" fmla="*/ 233298 h 233298"/>
                  <a:gd name="connsiteX1" fmla="*/ 169486 w 177018"/>
                  <a:gd name="connsiteY1" fmla="*/ 178325 h 233298"/>
                  <a:gd name="connsiteX2" fmla="*/ 132733 w 177018"/>
                  <a:gd name="connsiteY2" fmla="*/ 116096 h 233298"/>
                  <a:gd name="connsiteX3" fmla="*/ 98926 w 177018"/>
                  <a:gd name="connsiteY3" fmla="*/ 60363 h 233298"/>
                  <a:gd name="connsiteX4" fmla="*/ 78453 w 177018"/>
                  <a:gd name="connsiteY4" fmla="*/ 0 h 233298"/>
                  <a:gd name="connsiteX5" fmla="*/ 60363 w 177018"/>
                  <a:gd name="connsiteY5" fmla="*/ 0 h 233298"/>
                  <a:gd name="connsiteX6" fmla="*/ 49095 w 177018"/>
                  <a:gd name="connsiteY6" fmla="*/ 79779 h 233298"/>
                  <a:gd name="connsiteX7" fmla="*/ 0 w 177018"/>
                  <a:gd name="connsiteY7" fmla="*/ 76072 h 233298"/>
                  <a:gd name="connsiteX8" fmla="*/ 0 w 177018"/>
                  <a:gd name="connsiteY8" fmla="*/ 187175 h 233298"/>
                  <a:gd name="connsiteX9" fmla="*/ 39890 w 177018"/>
                  <a:gd name="connsiteY9" fmla="*/ 187175 h 233298"/>
                  <a:gd name="connsiteX10" fmla="*/ 39890 w 177018"/>
                  <a:gd name="connsiteY10" fmla="*/ 227065 h 233298"/>
                  <a:gd name="connsiteX11" fmla="*/ 177018 w 177018"/>
                  <a:gd name="connsiteY11" fmla="*/ 233298 h 233298"/>
                  <a:gd name="connsiteX0" fmla="*/ 177018 w 177018"/>
                  <a:gd name="connsiteY0" fmla="*/ 233298 h 233298"/>
                  <a:gd name="connsiteX1" fmla="*/ 169486 w 177018"/>
                  <a:gd name="connsiteY1" fmla="*/ 178325 h 233298"/>
                  <a:gd name="connsiteX2" fmla="*/ 132733 w 177018"/>
                  <a:gd name="connsiteY2" fmla="*/ 116096 h 233298"/>
                  <a:gd name="connsiteX3" fmla="*/ 105839 w 177018"/>
                  <a:gd name="connsiteY3" fmla="*/ 95088 h 233298"/>
                  <a:gd name="connsiteX4" fmla="*/ 78453 w 177018"/>
                  <a:gd name="connsiteY4" fmla="*/ 0 h 233298"/>
                  <a:gd name="connsiteX5" fmla="*/ 60363 w 177018"/>
                  <a:gd name="connsiteY5" fmla="*/ 0 h 233298"/>
                  <a:gd name="connsiteX6" fmla="*/ 49095 w 177018"/>
                  <a:gd name="connsiteY6" fmla="*/ 79779 h 233298"/>
                  <a:gd name="connsiteX7" fmla="*/ 0 w 177018"/>
                  <a:gd name="connsiteY7" fmla="*/ 76072 h 233298"/>
                  <a:gd name="connsiteX8" fmla="*/ 0 w 177018"/>
                  <a:gd name="connsiteY8" fmla="*/ 187175 h 233298"/>
                  <a:gd name="connsiteX9" fmla="*/ 39890 w 177018"/>
                  <a:gd name="connsiteY9" fmla="*/ 187175 h 233298"/>
                  <a:gd name="connsiteX10" fmla="*/ 39890 w 177018"/>
                  <a:gd name="connsiteY10" fmla="*/ 227065 h 233298"/>
                  <a:gd name="connsiteX11" fmla="*/ 177018 w 177018"/>
                  <a:gd name="connsiteY11" fmla="*/ 233298 h 233298"/>
                  <a:gd name="connsiteX0" fmla="*/ 177018 w 177018"/>
                  <a:gd name="connsiteY0" fmla="*/ 233298 h 233298"/>
                  <a:gd name="connsiteX1" fmla="*/ 169486 w 177018"/>
                  <a:gd name="connsiteY1" fmla="*/ 178325 h 233298"/>
                  <a:gd name="connsiteX2" fmla="*/ 132733 w 177018"/>
                  <a:gd name="connsiteY2" fmla="*/ 116096 h 233298"/>
                  <a:gd name="connsiteX3" fmla="*/ 105839 w 177018"/>
                  <a:gd name="connsiteY3" fmla="*/ 95088 h 233298"/>
                  <a:gd name="connsiteX4" fmla="*/ 91670 w 177018"/>
                  <a:gd name="connsiteY4" fmla="*/ 46104 h 233298"/>
                  <a:gd name="connsiteX5" fmla="*/ 78453 w 177018"/>
                  <a:gd name="connsiteY5" fmla="*/ 0 h 233298"/>
                  <a:gd name="connsiteX6" fmla="*/ 60363 w 177018"/>
                  <a:gd name="connsiteY6" fmla="*/ 0 h 233298"/>
                  <a:gd name="connsiteX7" fmla="*/ 49095 w 177018"/>
                  <a:gd name="connsiteY7" fmla="*/ 79779 h 233298"/>
                  <a:gd name="connsiteX8" fmla="*/ 0 w 177018"/>
                  <a:gd name="connsiteY8" fmla="*/ 76072 h 233298"/>
                  <a:gd name="connsiteX9" fmla="*/ 0 w 177018"/>
                  <a:gd name="connsiteY9" fmla="*/ 187175 h 233298"/>
                  <a:gd name="connsiteX10" fmla="*/ 39890 w 177018"/>
                  <a:gd name="connsiteY10" fmla="*/ 187175 h 233298"/>
                  <a:gd name="connsiteX11" fmla="*/ 39890 w 177018"/>
                  <a:gd name="connsiteY11" fmla="*/ 227065 h 233298"/>
                  <a:gd name="connsiteX12" fmla="*/ 177018 w 177018"/>
                  <a:gd name="connsiteY12" fmla="*/ 233298 h 233298"/>
                  <a:gd name="connsiteX0" fmla="*/ 177018 w 177018"/>
                  <a:gd name="connsiteY0" fmla="*/ 233298 h 233298"/>
                  <a:gd name="connsiteX1" fmla="*/ 169486 w 177018"/>
                  <a:gd name="connsiteY1" fmla="*/ 178325 h 233298"/>
                  <a:gd name="connsiteX2" fmla="*/ 132733 w 177018"/>
                  <a:gd name="connsiteY2" fmla="*/ 116096 h 233298"/>
                  <a:gd name="connsiteX3" fmla="*/ 105839 w 177018"/>
                  <a:gd name="connsiteY3" fmla="*/ 95088 h 233298"/>
                  <a:gd name="connsiteX4" fmla="*/ 94262 w 177018"/>
                  <a:gd name="connsiteY4" fmla="*/ 35419 h 233298"/>
                  <a:gd name="connsiteX5" fmla="*/ 78453 w 177018"/>
                  <a:gd name="connsiteY5" fmla="*/ 0 h 233298"/>
                  <a:gd name="connsiteX6" fmla="*/ 60363 w 177018"/>
                  <a:gd name="connsiteY6" fmla="*/ 0 h 233298"/>
                  <a:gd name="connsiteX7" fmla="*/ 49095 w 177018"/>
                  <a:gd name="connsiteY7" fmla="*/ 79779 h 233298"/>
                  <a:gd name="connsiteX8" fmla="*/ 0 w 177018"/>
                  <a:gd name="connsiteY8" fmla="*/ 76072 h 233298"/>
                  <a:gd name="connsiteX9" fmla="*/ 0 w 177018"/>
                  <a:gd name="connsiteY9" fmla="*/ 187175 h 233298"/>
                  <a:gd name="connsiteX10" fmla="*/ 39890 w 177018"/>
                  <a:gd name="connsiteY10" fmla="*/ 187175 h 233298"/>
                  <a:gd name="connsiteX11" fmla="*/ 39890 w 177018"/>
                  <a:gd name="connsiteY11" fmla="*/ 227065 h 233298"/>
                  <a:gd name="connsiteX12" fmla="*/ 177018 w 177018"/>
                  <a:gd name="connsiteY12" fmla="*/ 233298 h 23329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60363 w 177018"/>
                  <a:gd name="connsiteY6" fmla="*/ 23150 h 256448"/>
                  <a:gd name="connsiteX7" fmla="*/ 49095 w 177018"/>
                  <a:gd name="connsiteY7" fmla="*/ 102929 h 256448"/>
                  <a:gd name="connsiteX8" fmla="*/ 0 w 177018"/>
                  <a:gd name="connsiteY8" fmla="*/ 99222 h 256448"/>
                  <a:gd name="connsiteX9" fmla="*/ 0 w 177018"/>
                  <a:gd name="connsiteY9" fmla="*/ 210325 h 256448"/>
                  <a:gd name="connsiteX10" fmla="*/ 39890 w 177018"/>
                  <a:gd name="connsiteY10" fmla="*/ 210325 h 256448"/>
                  <a:gd name="connsiteX11" fmla="*/ 39890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54314 w 177018"/>
                  <a:gd name="connsiteY6" fmla="*/ 14246 h 256448"/>
                  <a:gd name="connsiteX7" fmla="*/ 49095 w 177018"/>
                  <a:gd name="connsiteY7" fmla="*/ 102929 h 256448"/>
                  <a:gd name="connsiteX8" fmla="*/ 0 w 177018"/>
                  <a:gd name="connsiteY8" fmla="*/ 99222 h 256448"/>
                  <a:gd name="connsiteX9" fmla="*/ 0 w 177018"/>
                  <a:gd name="connsiteY9" fmla="*/ 210325 h 256448"/>
                  <a:gd name="connsiteX10" fmla="*/ 39890 w 177018"/>
                  <a:gd name="connsiteY10" fmla="*/ 210325 h 256448"/>
                  <a:gd name="connsiteX11" fmla="*/ 39890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54314 w 177018"/>
                  <a:gd name="connsiteY6" fmla="*/ 14246 h 256448"/>
                  <a:gd name="connsiteX7" fmla="*/ 36133 w 177018"/>
                  <a:gd name="connsiteY7" fmla="*/ 94916 h 256448"/>
                  <a:gd name="connsiteX8" fmla="*/ 0 w 177018"/>
                  <a:gd name="connsiteY8" fmla="*/ 99222 h 256448"/>
                  <a:gd name="connsiteX9" fmla="*/ 0 w 177018"/>
                  <a:gd name="connsiteY9" fmla="*/ 210325 h 256448"/>
                  <a:gd name="connsiteX10" fmla="*/ 39890 w 177018"/>
                  <a:gd name="connsiteY10" fmla="*/ 210325 h 256448"/>
                  <a:gd name="connsiteX11" fmla="*/ 39890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54314 w 177018"/>
                  <a:gd name="connsiteY6" fmla="*/ 14246 h 256448"/>
                  <a:gd name="connsiteX7" fmla="*/ 36133 w 177018"/>
                  <a:gd name="connsiteY7" fmla="*/ 94916 h 256448"/>
                  <a:gd name="connsiteX8" fmla="*/ 0 w 177018"/>
                  <a:gd name="connsiteY8" fmla="*/ 81414 h 256448"/>
                  <a:gd name="connsiteX9" fmla="*/ 0 w 177018"/>
                  <a:gd name="connsiteY9" fmla="*/ 210325 h 256448"/>
                  <a:gd name="connsiteX10" fmla="*/ 39890 w 177018"/>
                  <a:gd name="connsiteY10" fmla="*/ 210325 h 256448"/>
                  <a:gd name="connsiteX11" fmla="*/ 39890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54314 w 177018"/>
                  <a:gd name="connsiteY6" fmla="*/ 14246 h 256448"/>
                  <a:gd name="connsiteX7" fmla="*/ 36133 w 177018"/>
                  <a:gd name="connsiteY7" fmla="*/ 94916 h 256448"/>
                  <a:gd name="connsiteX8" fmla="*/ 0 w 177018"/>
                  <a:gd name="connsiteY8" fmla="*/ 81414 h 256448"/>
                  <a:gd name="connsiteX9" fmla="*/ 0 w 177018"/>
                  <a:gd name="connsiteY9" fmla="*/ 210325 h 256448"/>
                  <a:gd name="connsiteX10" fmla="*/ 35569 w 177018"/>
                  <a:gd name="connsiteY10" fmla="*/ 210325 h 256448"/>
                  <a:gd name="connsiteX11" fmla="*/ 39890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54314 w 177018"/>
                  <a:gd name="connsiteY6" fmla="*/ 14246 h 256448"/>
                  <a:gd name="connsiteX7" fmla="*/ 36133 w 177018"/>
                  <a:gd name="connsiteY7" fmla="*/ 94916 h 256448"/>
                  <a:gd name="connsiteX8" fmla="*/ 0 w 177018"/>
                  <a:gd name="connsiteY8" fmla="*/ 81414 h 256448"/>
                  <a:gd name="connsiteX9" fmla="*/ 0 w 177018"/>
                  <a:gd name="connsiteY9" fmla="*/ 210325 h 256448"/>
                  <a:gd name="connsiteX10" fmla="*/ 35569 w 177018"/>
                  <a:gd name="connsiteY10" fmla="*/ 210325 h 256448"/>
                  <a:gd name="connsiteX11" fmla="*/ 33841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82165 w 177018"/>
                  <a:gd name="connsiteY5" fmla="*/ 35420 h 256448"/>
                  <a:gd name="connsiteX6" fmla="*/ 62899 w 177018"/>
                  <a:gd name="connsiteY6" fmla="*/ 0 h 256448"/>
                  <a:gd name="connsiteX7" fmla="*/ 54314 w 177018"/>
                  <a:gd name="connsiteY7" fmla="*/ 14246 h 256448"/>
                  <a:gd name="connsiteX8" fmla="*/ 36133 w 177018"/>
                  <a:gd name="connsiteY8" fmla="*/ 94916 h 256448"/>
                  <a:gd name="connsiteX9" fmla="*/ 0 w 177018"/>
                  <a:gd name="connsiteY9" fmla="*/ 81414 h 256448"/>
                  <a:gd name="connsiteX10" fmla="*/ 0 w 177018"/>
                  <a:gd name="connsiteY10" fmla="*/ 210325 h 256448"/>
                  <a:gd name="connsiteX11" fmla="*/ 35569 w 177018"/>
                  <a:gd name="connsiteY11" fmla="*/ 210325 h 256448"/>
                  <a:gd name="connsiteX12" fmla="*/ 33841 w 177018"/>
                  <a:gd name="connsiteY12" fmla="*/ 250215 h 256448"/>
                  <a:gd name="connsiteX13" fmla="*/ 177018 w 177018"/>
                  <a:gd name="connsiteY13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77844 w 177018"/>
                  <a:gd name="connsiteY5" fmla="*/ 46995 h 256448"/>
                  <a:gd name="connsiteX6" fmla="*/ 62899 w 177018"/>
                  <a:gd name="connsiteY6" fmla="*/ 0 h 256448"/>
                  <a:gd name="connsiteX7" fmla="*/ 54314 w 177018"/>
                  <a:gd name="connsiteY7" fmla="*/ 14246 h 256448"/>
                  <a:gd name="connsiteX8" fmla="*/ 36133 w 177018"/>
                  <a:gd name="connsiteY8" fmla="*/ 94916 h 256448"/>
                  <a:gd name="connsiteX9" fmla="*/ 0 w 177018"/>
                  <a:gd name="connsiteY9" fmla="*/ 81414 h 256448"/>
                  <a:gd name="connsiteX10" fmla="*/ 0 w 177018"/>
                  <a:gd name="connsiteY10" fmla="*/ 210325 h 256448"/>
                  <a:gd name="connsiteX11" fmla="*/ 35569 w 177018"/>
                  <a:gd name="connsiteY11" fmla="*/ 210325 h 256448"/>
                  <a:gd name="connsiteX12" fmla="*/ 33841 w 177018"/>
                  <a:gd name="connsiteY12" fmla="*/ 250215 h 256448"/>
                  <a:gd name="connsiteX13" fmla="*/ 177018 w 177018"/>
                  <a:gd name="connsiteY13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77844 w 177018"/>
                  <a:gd name="connsiteY5" fmla="*/ 46995 h 256448"/>
                  <a:gd name="connsiteX6" fmla="*/ 62899 w 177018"/>
                  <a:gd name="connsiteY6" fmla="*/ 0 h 256448"/>
                  <a:gd name="connsiteX7" fmla="*/ 55007 w 177018"/>
                  <a:gd name="connsiteY7" fmla="*/ 5678 h 256448"/>
                  <a:gd name="connsiteX8" fmla="*/ 36133 w 177018"/>
                  <a:gd name="connsiteY8" fmla="*/ 94916 h 256448"/>
                  <a:gd name="connsiteX9" fmla="*/ 0 w 177018"/>
                  <a:gd name="connsiteY9" fmla="*/ 81414 h 256448"/>
                  <a:gd name="connsiteX10" fmla="*/ 0 w 177018"/>
                  <a:gd name="connsiteY10" fmla="*/ 210325 h 256448"/>
                  <a:gd name="connsiteX11" fmla="*/ 35569 w 177018"/>
                  <a:gd name="connsiteY11" fmla="*/ 210325 h 256448"/>
                  <a:gd name="connsiteX12" fmla="*/ 33841 w 177018"/>
                  <a:gd name="connsiteY12" fmla="*/ 250215 h 256448"/>
                  <a:gd name="connsiteX13" fmla="*/ 177018 w 177018"/>
                  <a:gd name="connsiteY13" fmla="*/ 256448 h 256448"/>
                  <a:gd name="connsiteX0" fmla="*/ 177018 w 177018"/>
                  <a:gd name="connsiteY0" fmla="*/ 253592 h 253592"/>
                  <a:gd name="connsiteX1" fmla="*/ 169486 w 177018"/>
                  <a:gd name="connsiteY1" fmla="*/ 198619 h 253592"/>
                  <a:gd name="connsiteX2" fmla="*/ 132733 w 177018"/>
                  <a:gd name="connsiteY2" fmla="*/ 136390 h 253592"/>
                  <a:gd name="connsiteX3" fmla="*/ 105839 w 177018"/>
                  <a:gd name="connsiteY3" fmla="*/ 115382 h 253592"/>
                  <a:gd name="connsiteX4" fmla="*/ 94262 w 177018"/>
                  <a:gd name="connsiteY4" fmla="*/ 55713 h 253592"/>
                  <a:gd name="connsiteX5" fmla="*/ 77844 w 177018"/>
                  <a:gd name="connsiteY5" fmla="*/ 44139 h 253592"/>
                  <a:gd name="connsiteX6" fmla="*/ 62899 w 177018"/>
                  <a:gd name="connsiteY6" fmla="*/ 0 h 253592"/>
                  <a:gd name="connsiteX7" fmla="*/ 55007 w 177018"/>
                  <a:gd name="connsiteY7" fmla="*/ 2822 h 253592"/>
                  <a:gd name="connsiteX8" fmla="*/ 36133 w 177018"/>
                  <a:gd name="connsiteY8" fmla="*/ 92060 h 253592"/>
                  <a:gd name="connsiteX9" fmla="*/ 0 w 177018"/>
                  <a:gd name="connsiteY9" fmla="*/ 78558 h 253592"/>
                  <a:gd name="connsiteX10" fmla="*/ 0 w 177018"/>
                  <a:gd name="connsiteY10" fmla="*/ 207469 h 253592"/>
                  <a:gd name="connsiteX11" fmla="*/ 35569 w 177018"/>
                  <a:gd name="connsiteY11" fmla="*/ 207469 h 253592"/>
                  <a:gd name="connsiteX12" fmla="*/ 33841 w 177018"/>
                  <a:gd name="connsiteY12" fmla="*/ 247359 h 253592"/>
                  <a:gd name="connsiteX13" fmla="*/ 177018 w 177018"/>
                  <a:gd name="connsiteY13" fmla="*/ 253592 h 25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7018" h="253592">
                    <a:moveTo>
                      <a:pt x="177018" y="253592"/>
                    </a:moveTo>
                    <a:lnTo>
                      <a:pt x="169486" y="198619"/>
                    </a:lnTo>
                    <a:lnTo>
                      <a:pt x="132733" y="136390"/>
                    </a:lnTo>
                    <a:lnTo>
                      <a:pt x="105839" y="115382"/>
                    </a:lnTo>
                    <a:lnTo>
                      <a:pt x="94262" y="55713"/>
                    </a:lnTo>
                    <a:lnTo>
                      <a:pt x="77844" y="44139"/>
                    </a:lnTo>
                    <a:lnTo>
                      <a:pt x="62899" y="0"/>
                    </a:lnTo>
                    <a:lnTo>
                      <a:pt x="55007" y="2822"/>
                    </a:lnTo>
                    <a:lnTo>
                      <a:pt x="36133" y="92060"/>
                    </a:lnTo>
                    <a:lnTo>
                      <a:pt x="0" y="78558"/>
                    </a:lnTo>
                    <a:lnTo>
                      <a:pt x="0" y="207469"/>
                    </a:lnTo>
                    <a:lnTo>
                      <a:pt x="35569" y="207469"/>
                    </a:lnTo>
                    <a:lnTo>
                      <a:pt x="33841" y="247359"/>
                    </a:lnTo>
                    <a:lnTo>
                      <a:pt x="177018" y="253592"/>
                    </a:lnTo>
                    <a:close/>
                  </a:path>
                </a:pathLst>
              </a:custGeom>
              <a:solidFill>
                <a:srgbClr val="4F81BD">
                  <a:lumMod val="20000"/>
                  <a:lumOff val="80000"/>
                </a:srgbClr>
              </a:solidFill>
              <a:ln w="1905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54" name="Group 953">
              <a:extLst>
                <a:ext uri="{FF2B5EF4-FFF2-40B4-BE49-F238E27FC236}">
                  <a16:creationId xmlns:a16="http://schemas.microsoft.com/office/drawing/2014/main" id="{27A17F0B-1ACC-4EBD-A09E-4F6CC9CA8519}"/>
                </a:ext>
              </a:extLst>
            </p:cNvPr>
            <p:cNvGrpSpPr/>
            <p:nvPr/>
          </p:nvGrpSpPr>
          <p:grpSpPr>
            <a:xfrm>
              <a:off x="2555776" y="3094633"/>
              <a:ext cx="337154" cy="449539"/>
              <a:chOff x="4399041" y="5748219"/>
              <a:chExt cx="337154" cy="449539"/>
            </a:xfrm>
          </p:grpSpPr>
          <p:grpSp>
            <p:nvGrpSpPr>
              <p:cNvPr id="955" name="Group 954">
                <a:extLst>
                  <a:ext uri="{FF2B5EF4-FFF2-40B4-BE49-F238E27FC236}">
                    <a16:creationId xmlns:a16="http://schemas.microsoft.com/office/drawing/2014/main" id="{913428E6-9E46-4C1A-8E06-EDC3434740FA}"/>
                  </a:ext>
                </a:extLst>
              </p:cNvPr>
              <p:cNvGrpSpPr/>
              <p:nvPr/>
            </p:nvGrpSpPr>
            <p:grpSpPr>
              <a:xfrm>
                <a:off x="4399041" y="5748219"/>
                <a:ext cx="337154" cy="449539"/>
                <a:chOff x="4848319" y="4096502"/>
                <a:chExt cx="337154" cy="449539"/>
              </a:xfrm>
            </p:grpSpPr>
            <p:sp>
              <p:nvSpPr>
                <p:cNvPr id="966" name="Snip Single Corner Rectangle 346">
                  <a:extLst>
                    <a:ext uri="{FF2B5EF4-FFF2-40B4-BE49-F238E27FC236}">
                      <a16:creationId xmlns:a16="http://schemas.microsoft.com/office/drawing/2014/main" id="{58350B22-B643-477E-8760-AE4DCF0854FE}"/>
                    </a:ext>
                  </a:extLst>
                </p:cNvPr>
                <p:cNvSpPr/>
                <p:nvPr/>
              </p:nvSpPr>
              <p:spPr>
                <a:xfrm>
                  <a:off x="4848319" y="4096502"/>
                  <a:ext cx="337154" cy="449539"/>
                </a:xfrm>
                <a:prstGeom prst="snip1Rect">
                  <a:avLst>
                    <a:gd name="adj" fmla="val 34304"/>
                  </a:avLst>
                </a:prstGeom>
                <a:solidFill>
                  <a:sysClr val="window" lastClr="FFFFFF"/>
                </a:solidFill>
                <a:ln w="31750" cap="flat" cmpd="sng" algn="ctr">
                  <a:solidFill>
                    <a:srgbClr val="4F81BD">
                      <a:lumMod val="60000"/>
                      <a:lumOff val="4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Right Triangle 966">
                  <a:extLst>
                    <a:ext uri="{FF2B5EF4-FFF2-40B4-BE49-F238E27FC236}">
                      <a16:creationId xmlns:a16="http://schemas.microsoft.com/office/drawing/2014/main" id="{1D7B8040-5B1F-49BA-BB0D-29574E2C326B}"/>
                    </a:ext>
                  </a:extLst>
                </p:cNvPr>
                <p:cNvSpPr/>
                <p:nvPr/>
              </p:nvSpPr>
              <p:spPr>
                <a:xfrm>
                  <a:off x="5073088" y="4096502"/>
                  <a:ext cx="112385" cy="112385"/>
                </a:xfrm>
                <a:prstGeom prst="rtTriangle">
                  <a:avLst/>
                </a:prstGeom>
                <a:solidFill>
                  <a:srgbClr val="4F81BD">
                    <a:lumMod val="40000"/>
                    <a:lumOff val="60000"/>
                  </a:srgbClr>
                </a:solidFill>
                <a:ln w="19050" cap="flat" cmpd="sng" algn="ctr">
                  <a:solidFill>
                    <a:srgbClr val="4F81BD">
                      <a:lumMod val="60000"/>
                      <a:lumOff val="4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AU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56" name="Rectangle 955">
                <a:extLst>
                  <a:ext uri="{FF2B5EF4-FFF2-40B4-BE49-F238E27FC236}">
                    <a16:creationId xmlns:a16="http://schemas.microsoft.com/office/drawing/2014/main" id="{10554E5D-E0FE-4961-8283-3CF360F3ACE0}"/>
                  </a:ext>
                </a:extLst>
              </p:cNvPr>
              <p:cNvSpPr/>
              <p:nvPr/>
            </p:nvSpPr>
            <p:spPr>
              <a:xfrm>
                <a:off x="4445762" y="5785522"/>
                <a:ext cx="39786" cy="39786"/>
              </a:xfrm>
              <a:prstGeom prst="rect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FAA60AC0-59DA-4737-A2CE-A05756A8E3C9}"/>
                  </a:ext>
                </a:extLst>
              </p:cNvPr>
              <p:cNvSpPr/>
              <p:nvPr/>
            </p:nvSpPr>
            <p:spPr>
              <a:xfrm>
                <a:off x="4445746" y="5837021"/>
                <a:ext cx="39786" cy="39786"/>
              </a:xfrm>
              <a:prstGeom prst="rect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58" name="Group 957">
                <a:extLst>
                  <a:ext uri="{FF2B5EF4-FFF2-40B4-BE49-F238E27FC236}">
                    <a16:creationId xmlns:a16="http://schemas.microsoft.com/office/drawing/2014/main" id="{AB3E809F-53F8-4500-8084-F133ED0D0C37}"/>
                  </a:ext>
                </a:extLst>
              </p:cNvPr>
              <p:cNvGrpSpPr/>
              <p:nvPr/>
            </p:nvGrpSpPr>
            <p:grpSpPr>
              <a:xfrm>
                <a:off x="4498914" y="5804430"/>
                <a:ext cx="88561" cy="52219"/>
                <a:chOff x="4492313" y="5804430"/>
                <a:chExt cx="73191" cy="52219"/>
              </a:xfrm>
            </p:grpSpPr>
            <p:cxnSp>
              <p:nvCxnSpPr>
                <p:cNvPr id="964" name="Straight Connector 963">
                  <a:extLst>
                    <a:ext uri="{FF2B5EF4-FFF2-40B4-BE49-F238E27FC236}">
                      <a16:creationId xmlns:a16="http://schemas.microsoft.com/office/drawing/2014/main" id="{6E26F57C-D0B0-4108-9BDF-536F5676DBCC}"/>
                    </a:ext>
                  </a:extLst>
                </p:cNvPr>
                <p:cNvCxnSpPr/>
                <p:nvPr/>
              </p:nvCxnSpPr>
              <p:spPr>
                <a:xfrm flipH="1">
                  <a:off x="4492313" y="5804430"/>
                  <a:ext cx="7319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</p:cxnSp>
            <p:cxnSp>
              <p:nvCxnSpPr>
                <p:cNvPr id="965" name="Straight Connector 964">
                  <a:extLst>
                    <a:ext uri="{FF2B5EF4-FFF2-40B4-BE49-F238E27FC236}">
                      <a16:creationId xmlns:a16="http://schemas.microsoft.com/office/drawing/2014/main" id="{2A536A53-DB6E-4F4B-9A91-BBA2E7184020}"/>
                    </a:ext>
                  </a:extLst>
                </p:cNvPr>
                <p:cNvCxnSpPr/>
                <p:nvPr/>
              </p:nvCxnSpPr>
              <p:spPr>
                <a:xfrm flipH="1">
                  <a:off x="4492313" y="5856649"/>
                  <a:ext cx="7319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ysClr val="windowText" lastClr="000000">
                      <a:lumMod val="50000"/>
                      <a:lumOff val="50000"/>
                    </a:sysClr>
                  </a:solidFill>
                  <a:prstDash val="solid"/>
                </a:ln>
                <a:effectLst/>
              </p:spPr>
            </p:cxnSp>
          </p:grpSp>
          <p:sp>
            <p:nvSpPr>
              <p:cNvPr id="959" name="Oval 958">
                <a:extLst>
                  <a:ext uri="{FF2B5EF4-FFF2-40B4-BE49-F238E27FC236}">
                    <a16:creationId xmlns:a16="http://schemas.microsoft.com/office/drawing/2014/main" id="{04F4F587-17A5-4045-9C98-9B1CADA8CAE6}"/>
                  </a:ext>
                </a:extLst>
              </p:cNvPr>
              <p:cNvSpPr/>
              <p:nvPr/>
            </p:nvSpPr>
            <p:spPr>
              <a:xfrm>
                <a:off x="4565275" y="5917588"/>
                <a:ext cx="45719" cy="45719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0" name="Oval 959">
                <a:extLst>
                  <a:ext uri="{FF2B5EF4-FFF2-40B4-BE49-F238E27FC236}">
                    <a16:creationId xmlns:a16="http://schemas.microsoft.com/office/drawing/2014/main" id="{B7760D14-7850-4123-8A39-219F4AD3E812}"/>
                  </a:ext>
                </a:extLst>
              </p:cNvPr>
              <p:cNvSpPr/>
              <p:nvPr/>
            </p:nvSpPr>
            <p:spPr>
              <a:xfrm>
                <a:off x="4629266" y="5955845"/>
                <a:ext cx="45719" cy="45719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1" name="Oval 960">
                <a:extLst>
                  <a:ext uri="{FF2B5EF4-FFF2-40B4-BE49-F238E27FC236}">
                    <a16:creationId xmlns:a16="http://schemas.microsoft.com/office/drawing/2014/main" id="{58ECD2EE-45DD-4A6A-9487-CA67286C3700}"/>
                  </a:ext>
                </a:extLst>
              </p:cNvPr>
              <p:cNvSpPr/>
              <p:nvPr/>
            </p:nvSpPr>
            <p:spPr>
              <a:xfrm>
                <a:off x="4634028" y="6020485"/>
                <a:ext cx="45719" cy="45719"/>
              </a:xfrm>
              <a:prstGeom prst="ellipse">
                <a:avLst/>
              </a:prstGeom>
              <a:solidFill>
                <a:srgbClr val="C0504D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2" name="Oval 961">
                <a:extLst>
                  <a:ext uri="{FF2B5EF4-FFF2-40B4-BE49-F238E27FC236}">
                    <a16:creationId xmlns:a16="http://schemas.microsoft.com/office/drawing/2014/main" id="{B1E8CF93-CA2E-4E1D-96EC-9BB3792509E8}"/>
                  </a:ext>
                </a:extLst>
              </p:cNvPr>
              <p:cNvSpPr/>
              <p:nvPr/>
            </p:nvSpPr>
            <p:spPr>
              <a:xfrm>
                <a:off x="4658432" y="6074111"/>
                <a:ext cx="45719" cy="45719"/>
              </a:xfrm>
              <a:prstGeom prst="ellipse">
                <a:avLst/>
              </a:prstGeom>
              <a:solidFill>
                <a:srgbClr val="9BBB59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3" name="Freeform 343">
                <a:extLst>
                  <a:ext uri="{FF2B5EF4-FFF2-40B4-BE49-F238E27FC236}">
                    <a16:creationId xmlns:a16="http://schemas.microsoft.com/office/drawing/2014/main" id="{F5FDC05C-5C45-4602-90BF-F0C8F2C62FE0}"/>
                  </a:ext>
                </a:extLst>
              </p:cNvPr>
              <p:cNvSpPr/>
              <p:nvPr/>
            </p:nvSpPr>
            <p:spPr>
              <a:xfrm>
                <a:off x="4445762" y="5903199"/>
                <a:ext cx="186827" cy="259747"/>
              </a:xfrm>
              <a:custGeom>
                <a:avLst/>
                <a:gdLst>
                  <a:gd name="connsiteX0" fmla="*/ 150354 w 174902"/>
                  <a:gd name="connsiteY0" fmla="*/ 230134 h 230134"/>
                  <a:gd name="connsiteX1" fmla="*/ 174902 w 174902"/>
                  <a:gd name="connsiteY1" fmla="*/ 181038 h 230134"/>
                  <a:gd name="connsiteX2" fmla="*/ 159560 w 174902"/>
                  <a:gd name="connsiteY2" fmla="*/ 110464 h 230134"/>
                  <a:gd name="connsiteX3" fmla="*/ 122738 w 174902"/>
                  <a:gd name="connsiteY3" fmla="*/ 67506 h 230134"/>
                  <a:gd name="connsiteX4" fmla="*/ 95122 w 174902"/>
                  <a:gd name="connsiteY4" fmla="*/ 0 h 230134"/>
                  <a:gd name="connsiteX5" fmla="*/ 67506 w 174902"/>
                  <a:gd name="connsiteY5" fmla="*/ 0 h 230134"/>
                  <a:gd name="connsiteX6" fmla="*/ 49095 w 174902"/>
                  <a:gd name="connsiteY6" fmla="*/ 79779 h 230134"/>
                  <a:gd name="connsiteX7" fmla="*/ 0 w 174902"/>
                  <a:gd name="connsiteY7" fmla="*/ 95122 h 230134"/>
                  <a:gd name="connsiteX8" fmla="*/ 0 w 174902"/>
                  <a:gd name="connsiteY8" fmla="*/ 187175 h 230134"/>
                  <a:gd name="connsiteX9" fmla="*/ 39890 w 174902"/>
                  <a:gd name="connsiteY9" fmla="*/ 187175 h 230134"/>
                  <a:gd name="connsiteX10" fmla="*/ 39890 w 174902"/>
                  <a:gd name="connsiteY10" fmla="*/ 227065 h 230134"/>
                  <a:gd name="connsiteX11" fmla="*/ 150354 w 174902"/>
                  <a:gd name="connsiteY11" fmla="*/ 230134 h 230134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122738 w 174902"/>
                  <a:gd name="connsiteY3" fmla="*/ 67506 h 227065"/>
                  <a:gd name="connsiteX4" fmla="*/ 95122 w 174902"/>
                  <a:gd name="connsiteY4" fmla="*/ 0 h 227065"/>
                  <a:gd name="connsiteX5" fmla="*/ 67506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9512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122738 w 174902"/>
                  <a:gd name="connsiteY3" fmla="*/ 67506 h 227065"/>
                  <a:gd name="connsiteX4" fmla="*/ 95122 w 174902"/>
                  <a:gd name="connsiteY4" fmla="*/ 0 h 227065"/>
                  <a:gd name="connsiteX5" fmla="*/ 67506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122738 w 174902"/>
                  <a:gd name="connsiteY3" fmla="*/ 67506 h 227065"/>
                  <a:gd name="connsiteX4" fmla="*/ 95122 w 174902"/>
                  <a:gd name="connsiteY4" fmla="*/ 0 h 227065"/>
                  <a:gd name="connsiteX5" fmla="*/ 7941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122738 w 174902"/>
                  <a:gd name="connsiteY3" fmla="*/ 67506 h 227065"/>
                  <a:gd name="connsiteX4" fmla="*/ 95122 w 174902"/>
                  <a:gd name="connsiteY4" fmla="*/ 0 h 227065"/>
                  <a:gd name="connsiteX5" fmla="*/ 6036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122738 w 174902"/>
                  <a:gd name="connsiteY3" fmla="*/ 67506 h 227065"/>
                  <a:gd name="connsiteX4" fmla="*/ 78453 w 174902"/>
                  <a:gd name="connsiteY4" fmla="*/ 0 h 227065"/>
                  <a:gd name="connsiteX5" fmla="*/ 6036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89401 w 174902"/>
                  <a:gd name="connsiteY3" fmla="*/ 48456 h 227065"/>
                  <a:gd name="connsiteX4" fmla="*/ 78453 w 174902"/>
                  <a:gd name="connsiteY4" fmla="*/ 0 h 227065"/>
                  <a:gd name="connsiteX5" fmla="*/ 6036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59560 w 174902"/>
                  <a:gd name="connsiteY2" fmla="*/ 110464 h 227065"/>
                  <a:gd name="connsiteX3" fmla="*/ 98926 w 174902"/>
                  <a:gd name="connsiteY3" fmla="*/ 60363 h 227065"/>
                  <a:gd name="connsiteX4" fmla="*/ 78453 w 174902"/>
                  <a:gd name="connsiteY4" fmla="*/ 0 h 227065"/>
                  <a:gd name="connsiteX5" fmla="*/ 6036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4902"/>
                  <a:gd name="connsiteY0" fmla="*/ 227065 h 227065"/>
                  <a:gd name="connsiteX1" fmla="*/ 174902 w 174902"/>
                  <a:gd name="connsiteY1" fmla="*/ 181038 h 227065"/>
                  <a:gd name="connsiteX2" fmla="*/ 140510 w 174902"/>
                  <a:gd name="connsiteY2" fmla="*/ 108083 h 227065"/>
                  <a:gd name="connsiteX3" fmla="*/ 98926 w 174902"/>
                  <a:gd name="connsiteY3" fmla="*/ 60363 h 227065"/>
                  <a:gd name="connsiteX4" fmla="*/ 78453 w 174902"/>
                  <a:gd name="connsiteY4" fmla="*/ 0 h 227065"/>
                  <a:gd name="connsiteX5" fmla="*/ 60363 w 174902"/>
                  <a:gd name="connsiteY5" fmla="*/ 0 h 227065"/>
                  <a:gd name="connsiteX6" fmla="*/ 49095 w 174902"/>
                  <a:gd name="connsiteY6" fmla="*/ 79779 h 227065"/>
                  <a:gd name="connsiteX7" fmla="*/ 0 w 174902"/>
                  <a:gd name="connsiteY7" fmla="*/ 76072 h 227065"/>
                  <a:gd name="connsiteX8" fmla="*/ 0 w 174902"/>
                  <a:gd name="connsiteY8" fmla="*/ 187175 h 227065"/>
                  <a:gd name="connsiteX9" fmla="*/ 39890 w 174902"/>
                  <a:gd name="connsiteY9" fmla="*/ 187175 h 227065"/>
                  <a:gd name="connsiteX10" fmla="*/ 39890 w 174902"/>
                  <a:gd name="connsiteY10" fmla="*/ 227065 h 227065"/>
                  <a:gd name="connsiteX11" fmla="*/ 171833 w 174902"/>
                  <a:gd name="connsiteY11" fmla="*/ 227065 h 227065"/>
                  <a:gd name="connsiteX0" fmla="*/ 171833 w 171833"/>
                  <a:gd name="connsiteY0" fmla="*/ 227065 h 227065"/>
                  <a:gd name="connsiteX1" fmla="*/ 167758 w 171833"/>
                  <a:gd name="connsiteY1" fmla="*/ 166750 h 227065"/>
                  <a:gd name="connsiteX2" fmla="*/ 140510 w 171833"/>
                  <a:gd name="connsiteY2" fmla="*/ 108083 h 227065"/>
                  <a:gd name="connsiteX3" fmla="*/ 98926 w 171833"/>
                  <a:gd name="connsiteY3" fmla="*/ 60363 h 227065"/>
                  <a:gd name="connsiteX4" fmla="*/ 78453 w 171833"/>
                  <a:gd name="connsiteY4" fmla="*/ 0 h 227065"/>
                  <a:gd name="connsiteX5" fmla="*/ 60363 w 171833"/>
                  <a:gd name="connsiteY5" fmla="*/ 0 h 227065"/>
                  <a:gd name="connsiteX6" fmla="*/ 49095 w 171833"/>
                  <a:gd name="connsiteY6" fmla="*/ 79779 h 227065"/>
                  <a:gd name="connsiteX7" fmla="*/ 0 w 171833"/>
                  <a:gd name="connsiteY7" fmla="*/ 76072 h 227065"/>
                  <a:gd name="connsiteX8" fmla="*/ 0 w 171833"/>
                  <a:gd name="connsiteY8" fmla="*/ 187175 h 227065"/>
                  <a:gd name="connsiteX9" fmla="*/ 39890 w 171833"/>
                  <a:gd name="connsiteY9" fmla="*/ 187175 h 227065"/>
                  <a:gd name="connsiteX10" fmla="*/ 39890 w 171833"/>
                  <a:gd name="connsiteY10" fmla="*/ 227065 h 227065"/>
                  <a:gd name="connsiteX11" fmla="*/ 171833 w 171833"/>
                  <a:gd name="connsiteY11" fmla="*/ 227065 h 227065"/>
                  <a:gd name="connsiteX0" fmla="*/ 177018 w 177018"/>
                  <a:gd name="connsiteY0" fmla="*/ 233298 h 233298"/>
                  <a:gd name="connsiteX1" fmla="*/ 167758 w 177018"/>
                  <a:gd name="connsiteY1" fmla="*/ 166750 h 233298"/>
                  <a:gd name="connsiteX2" fmla="*/ 140510 w 177018"/>
                  <a:gd name="connsiteY2" fmla="*/ 108083 h 233298"/>
                  <a:gd name="connsiteX3" fmla="*/ 98926 w 177018"/>
                  <a:gd name="connsiteY3" fmla="*/ 60363 h 233298"/>
                  <a:gd name="connsiteX4" fmla="*/ 78453 w 177018"/>
                  <a:gd name="connsiteY4" fmla="*/ 0 h 233298"/>
                  <a:gd name="connsiteX5" fmla="*/ 60363 w 177018"/>
                  <a:gd name="connsiteY5" fmla="*/ 0 h 233298"/>
                  <a:gd name="connsiteX6" fmla="*/ 49095 w 177018"/>
                  <a:gd name="connsiteY6" fmla="*/ 79779 h 233298"/>
                  <a:gd name="connsiteX7" fmla="*/ 0 w 177018"/>
                  <a:gd name="connsiteY7" fmla="*/ 76072 h 233298"/>
                  <a:gd name="connsiteX8" fmla="*/ 0 w 177018"/>
                  <a:gd name="connsiteY8" fmla="*/ 187175 h 233298"/>
                  <a:gd name="connsiteX9" fmla="*/ 39890 w 177018"/>
                  <a:gd name="connsiteY9" fmla="*/ 187175 h 233298"/>
                  <a:gd name="connsiteX10" fmla="*/ 39890 w 177018"/>
                  <a:gd name="connsiteY10" fmla="*/ 227065 h 233298"/>
                  <a:gd name="connsiteX11" fmla="*/ 177018 w 177018"/>
                  <a:gd name="connsiteY11" fmla="*/ 233298 h 233298"/>
                  <a:gd name="connsiteX0" fmla="*/ 177018 w 177018"/>
                  <a:gd name="connsiteY0" fmla="*/ 233298 h 233298"/>
                  <a:gd name="connsiteX1" fmla="*/ 169486 w 177018"/>
                  <a:gd name="connsiteY1" fmla="*/ 178325 h 233298"/>
                  <a:gd name="connsiteX2" fmla="*/ 140510 w 177018"/>
                  <a:gd name="connsiteY2" fmla="*/ 108083 h 233298"/>
                  <a:gd name="connsiteX3" fmla="*/ 98926 w 177018"/>
                  <a:gd name="connsiteY3" fmla="*/ 60363 h 233298"/>
                  <a:gd name="connsiteX4" fmla="*/ 78453 w 177018"/>
                  <a:gd name="connsiteY4" fmla="*/ 0 h 233298"/>
                  <a:gd name="connsiteX5" fmla="*/ 60363 w 177018"/>
                  <a:gd name="connsiteY5" fmla="*/ 0 h 233298"/>
                  <a:gd name="connsiteX6" fmla="*/ 49095 w 177018"/>
                  <a:gd name="connsiteY6" fmla="*/ 79779 h 233298"/>
                  <a:gd name="connsiteX7" fmla="*/ 0 w 177018"/>
                  <a:gd name="connsiteY7" fmla="*/ 76072 h 233298"/>
                  <a:gd name="connsiteX8" fmla="*/ 0 w 177018"/>
                  <a:gd name="connsiteY8" fmla="*/ 187175 h 233298"/>
                  <a:gd name="connsiteX9" fmla="*/ 39890 w 177018"/>
                  <a:gd name="connsiteY9" fmla="*/ 187175 h 233298"/>
                  <a:gd name="connsiteX10" fmla="*/ 39890 w 177018"/>
                  <a:gd name="connsiteY10" fmla="*/ 227065 h 233298"/>
                  <a:gd name="connsiteX11" fmla="*/ 177018 w 177018"/>
                  <a:gd name="connsiteY11" fmla="*/ 233298 h 233298"/>
                  <a:gd name="connsiteX0" fmla="*/ 177018 w 177018"/>
                  <a:gd name="connsiteY0" fmla="*/ 233298 h 233298"/>
                  <a:gd name="connsiteX1" fmla="*/ 169486 w 177018"/>
                  <a:gd name="connsiteY1" fmla="*/ 178325 h 233298"/>
                  <a:gd name="connsiteX2" fmla="*/ 132733 w 177018"/>
                  <a:gd name="connsiteY2" fmla="*/ 116096 h 233298"/>
                  <a:gd name="connsiteX3" fmla="*/ 98926 w 177018"/>
                  <a:gd name="connsiteY3" fmla="*/ 60363 h 233298"/>
                  <a:gd name="connsiteX4" fmla="*/ 78453 w 177018"/>
                  <a:gd name="connsiteY4" fmla="*/ 0 h 233298"/>
                  <a:gd name="connsiteX5" fmla="*/ 60363 w 177018"/>
                  <a:gd name="connsiteY5" fmla="*/ 0 h 233298"/>
                  <a:gd name="connsiteX6" fmla="*/ 49095 w 177018"/>
                  <a:gd name="connsiteY6" fmla="*/ 79779 h 233298"/>
                  <a:gd name="connsiteX7" fmla="*/ 0 w 177018"/>
                  <a:gd name="connsiteY7" fmla="*/ 76072 h 233298"/>
                  <a:gd name="connsiteX8" fmla="*/ 0 w 177018"/>
                  <a:gd name="connsiteY8" fmla="*/ 187175 h 233298"/>
                  <a:gd name="connsiteX9" fmla="*/ 39890 w 177018"/>
                  <a:gd name="connsiteY9" fmla="*/ 187175 h 233298"/>
                  <a:gd name="connsiteX10" fmla="*/ 39890 w 177018"/>
                  <a:gd name="connsiteY10" fmla="*/ 227065 h 233298"/>
                  <a:gd name="connsiteX11" fmla="*/ 177018 w 177018"/>
                  <a:gd name="connsiteY11" fmla="*/ 233298 h 233298"/>
                  <a:gd name="connsiteX0" fmla="*/ 177018 w 177018"/>
                  <a:gd name="connsiteY0" fmla="*/ 233298 h 233298"/>
                  <a:gd name="connsiteX1" fmla="*/ 169486 w 177018"/>
                  <a:gd name="connsiteY1" fmla="*/ 178325 h 233298"/>
                  <a:gd name="connsiteX2" fmla="*/ 132733 w 177018"/>
                  <a:gd name="connsiteY2" fmla="*/ 116096 h 233298"/>
                  <a:gd name="connsiteX3" fmla="*/ 105839 w 177018"/>
                  <a:gd name="connsiteY3" fmla="*/ 95088 h 233298"/>
                  <a:gd name="connsiteX4" fmla="*/ 78453 w 177018"/>
                  <a:gd name="connsiteY4" fmla="*/ 0 h 233298"/>
                  <a:gd name="connsiteX5" fmla="*/ 60363 w 177018"/>
                  <a:gd name="connsiteY5" fmla="*/ 0 h 233298"/>
                  <a:gd name="connsiteX6" fmla="*/ 49095 w 177018"/>
                  <a:gd name="connsiteY6" fmla="*/ 79779 h 233298"/>
                  <a:gd name="connsiteX7" fmla="*/ 0 w 177018"/>
                  <a:gd name="connsiteY7" fmla="*/ 76072 h 233298"/>
                  <a:gd name="connsiteX8" fmla="*/ 0 w 177018"/>
                  <a:gd name="connsiteY8" fmla="*/ 187175 h 233298"/>
                  <a:gd name="connsiteX9" fmla="*/ 39890 w 177018"/>
                  <a:gd name="connsiteY9" fmla="*/ 187175 h 233298"/>
                  <a:gd name="connsiteX10" fmla="*/ 39890 w 177018"/>
                  <a:gd name="connsiteY10" fmla="*/ 227065 h 233298"/>
                  <a:gd name="connsiteX11" fmla="*/ 177018 w 177018"/>
                  <a:gd name="connsiteY11" fmla="*/ 233298 h 233298"/>
                  <a:gd name="connsiteX0" fmla="*/ 177018 w 177018"/>
                  <a:gd name="connsiteY0" fmla="*/ 233298 h 233298"/>
                  <a:gd name="connsiteX1" fmla="*/ 169486 w 177018"/>
                  <a:gd name="connsiteY1" fmla="*/ 178325 h 233298"/>
                  <a:gd name="connsiteX2" fmla="*/ 132733 w 177018"/>
                  <a:gd name="connsiteY2" fmla="*/ 116096 h 233298"/>
                  <a:gd name="connsiteX3" fmla="*/ 105839 w 177018"/>
                  <a:gd name="connsiteY3" fmla="*/ 95088 h 233298"/>
                  <a:gd name="connsiteX4" fmla="*/ 91670 w 177018"/>
                  <a:gd name="connsiteY4" fmla="*/ 46104 h 233298"/>
                  <a:gd name="connsiteX5" fmla="*/ 78453 w 177018"/>
                  <a:gd name="connsiteY5" fmla="*/ 0 h 233298"/>
                  <a:gd name="connsiteX6" fmla="*/ 60363 w 177018"/>
                  <a:gd name="connsiteY6" fmla="*/ 0 h 233298"/>
                  <a:gd name="connsiteX7" fmla="*/ 49095 w 177018"/>
                  <a:gd name="connsiteY7" fmla="*/ 79779 h 233298"/>
                  <a:gd name="connsiteX8" fmla="*/ 0 w 177018"/>
                  <a:gd name="connsiteY8" fmla="*/ 76072 h 233298"/>
                  <a:gd name="connsiteX9" fmla="*/ 0 w 177018"/>
                  <a:gd name="connsiteY9" fmla="*/ 187175 h 233298"/>
                  <a:gd name="connsiteX10" fmla="*/ 39890 w 177018"/>
                  <a:gd name="connsiteY10" fmla="*/ 187175 h 233298"/>
                  <a:gd name="connsiteX11" fmla="*/ 39890 w 177018"/>
                  <a:gd name="connsiteY11" fmla="*/ 227065 h 233298"/>
                  <a:gd name="connsiteX12" fmla="*/ 177018 w 177018"/>
                  <a:gd name="connsiteY12" fmla="*/ 233298 h 233298"/>
                  <a:gd name="connsiteX0" fmla="*/ 177018 w 177018"/>
                  <a:gd name="connsiteY0" fmla="*/ 233298 h 233298"/>
                  <a:gd name="connsiteX1" fmla="*/ 169486 w 177018"/>
                  <a:gd name="connsiteY1" fmla="*/ 178325 h 233298"/>
                  <a:gd name="connsiteX2" fmla="*/ 132733 w 177018"/>
                  <a:gd name="connsiteY2" fmla="*/ 116096 h 233298"/>
                  <a:gd name="connsiteX3" fmla="*/ 105839 w 177018"/>
                  <a:gd name="connsiteY3" fmla="*/ 95088 h 233298"/>
                  <a:gd name="connsiteX4" fmla="*/ 94262 w 177018"/>
                  <a:gd name="connsiteY4" fmla="*/ 35419 h 233298"/>
                  <a:gd name="connsiteX5" fmla="*/ 78453 w 177018"/>
                  <a:gd name="connsiteY5" fmla="*/ 0 h 233298"/>
                  <a:gd name="connsiteX6" fmla="*/ 60363 w 177018"/>
                  <a:gd name="connsiteY6" fmla="*/ 0 h 233298"/>
                  <a:gd name="connsiteX7" fmla="*/ 49095 w 177018"/>
                  <a:gd name="connsiteY7" fmla="*/ 79779 h 233298"/>
                  <a:gd name="connsiteX8" fmla="*/ 0 w 177018"/>
                  <a:gd name="connsiteY8" fmla="*/ 76072 h 233298"/>
                  <a:gd name="connsiteX9" fmla="*/ 0 w 177018"/>
                  <a:gd name="connsiteY9" fmla="*/ 187175 h 233298"/>
                  <a:gd name="connsiteX10" fmla="*/ 39890 w 177018"/>
                  <a:gd name="connsiteY10" fmla="*/ 187175 h 233298"/>
                  <a:gd name="connsiteX11" fmla="*/ 39890 w 177018"/>
                  <a:gd name="connsiteY11" fmla="*/ 227065 h 233298"/>
                  <a:gd name="connsiteX12" fmla="*/ 177018 w 177018"/>
                  <a:gd name="connsiteY12" fmla="*/ 233298 h 23329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60363 w 177018"/>
                  <a:gd name="connsiteY6" fmla="*/ 23150 h 256448"/>
                  <a:gd name="connsiteX7" fmla="*/ 49095 w 177018"/>
                  <a:gd name="connsiteY7" fmla="*/ 102929 h 256448"/>
                  <a:gd name="connsiteX8" fmla="*/ 0 w 177018"/>
                  <a:gd name="connsiteY8" fmla="*/ 99222 h 256448"/>
                  <a:gd name="connsiteX9" fmla="*/ 0 w 177018"/>
                  <a:gd name="connsiteY9" fmla="*/ 210325 h 256448"/>
                  <a:gd name="connsiteX10" fmla="*/ 39890 w 177018"/>
                  <a:gd name="connsiteY10" fmla="*/ 210325 h 256448"/>
                  <a:gd name="connsiteX11" fmla="*/ 39890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54314 w 177018"/>
                  <a:gd name="connsiteY6" fmla="*/ 14246 h 256448"/>
                  <a:gd name="connsiteX7" fmla="*/ 49095 w 177018"/>
                  <a:gd name="connsiteY7" fmla="*/ 102929 h 256448"/>
                  <a:gd name="connsiteX8" fmla="*/ 0 w 177018"/>
                  <a:gd name="connsiteY8" fmla="*/ 99222 h 256448"/>
                  <a:gd name="connsiteX9" fmla="*/ 0 w 177018"/>
                  <a:gd name="connsiteY9" fmla="*/ 210325 h 256448"/>
                  <a:gd name="connsiteX10" fmla="*/ 39890 w 177018"/>
                  <a:gd name="connsiteY10" fmla="*/ 210325 h 256448"/>
                  <a:gd name="connsiteX11" fmla="*/ 39890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54314 w 177018"/>
                  <a:gd name="connsiteY6" fmla="*/ 14246 h 256448"/>
                  <a:gd name="connsiteX7" fmla="*/ 36133 w 177018"/>
                  <a:gd name="connsiteY7" fmla="*/ 94916 h 256448"/>
                  <a:gd name="connsiteX8" fmla="*/ 0 w 177018"/>
                  <a:gd name="connsiteY8" fmla="*/ 99222 h 256448"/>
                  <a:gd name="connsiteX9" fmla="*/ 0 w 177018"/>
                  <a:gd name="connsiteY9" fmla="*/ 210325 h 256448"/>
                  <a:gd name="connsiteX10" fmla="*/ 39890 w 177018"/>
                  <a:gd name="connsiteY10" fmla="*/ 210325 h 256448"/>
                  <a:gd name="connsiteX11" fmla="*/ 39890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54314 w 177018"/>
                  <a:gd name="connsiteY6" fmla="*/ 14246 h 256448"/>
                  <a:gd name="connsiteX7" fmla="*/ 36133 w 177018"/>
                  <a:gd name="connsiteY7" fmla="*/ 94916 h 256448"/>
                  <a:gd name="connsiteX8" fmla="*/ 0 w 177018"/>
                  <a:gd name="connsiteY8" fmla="*/ 81414 h 256448"/>
                  <a:gd name="connsiteX9" fmla="*/ 0 w 177018"/>
                  <a:gd name="connsiteY9" fmla="*/ 210325 h 256448"/>
                  <a:gd name="connsiteX10" fmla="*/ 39890 w 177018"/>
                  <a:gd name="connsiteY10" fmla="*/ 210325 h 256448"/>
                  <a:gd name="connsiteX11" fmla="*/ 39890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54314 w 177018"/>
                  <a:gd name="connsiteY6" fmla="*/ 14246 h 256448"/>
                  <a:gd name="connsiteX7" fmla="*/ 36133 w 177018"/>
                  <a:gd name="connsiteY7" fmla="*/ 94916 h 256448"/>
                  <a:gd name="connsiteX8" fmla="*/ 0 w 177018"/>
                  <a:gd name="connsiteY8" fmla="*/ 81414 h 256448"/>
                  <a:gd name="connsiteX9" fmla="*/ 0 w 177018"/>
                  <a:gd name="connsiteY9" fmla="*/ 210325 h 256448"/>
                  <a:gd name="connsiteX10" fmla="*/ 35569 w 177018"/>
                  <a:gd name="connsiteY10" fmla="*/ 210325 h 256448"/>
                  <a:gd name="connsiteX11" fmla="*/ 39890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62899 w 177018"/>
                  <a:gd name="connsiteY5" fmla="*/ 0 h 256448"/>
                  <a:gd name="connsiteX6" fmla="*/ 54314 w 177018"/>
                  <a:gd name="connsiteY6" fmla="*/ 14246 h 256448"/>
                  <a:gd name="connsiteX7" fmla="*/ 36133 w 177018"/>
                  <a:gd name="connsiteY7" fmla="*/ 94916 h 256448"/>
                  <a:gd name="connsiteX8" fmla="*/ 0 w 177018"/>
                  <a:gd name="connsiteY8" fmla="*/ 81414 h 256448"/>
                  <a:gd name="connsiteX9" fmla="*/ 0 w 177018"/>
                  <a:gd name="connsiteY9" fmla="*/ 210325 h 256448"/>
                  <a:gd name="connsiteX10" fmla="*/ 35569 w 177018"/>
                  <a:gd name="connsiteY10" fmla="*/ 210325 h 256448"/>
                  <a:gd name="connsiteX11" fmla="*/ 33841 w 177018"/>
                  <a:gd name="connsiteY11" fmla="*/ 250215 h 256448"/>
                  <a:gd name="connsiteX12" fmla="*/ 177018 w 177018"/>
                  <a:gd name="connsiteY12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82165 w 177018"/>
                  <a:gd name="connsiteY5" fmla="*/ 35420 h 256448"/>
                  <a:gd name="connsiteX6" fmla="*/ 62899 w 177018"/>
                  <a:gd name="connsiteY6" fmla="*/ 0 h 256448"/>
                  <a:gd name="connsiteX7" fmla="*/ 54314 w 177018"/>
                  <a:gd name="connsiteY7" fmla="*/ 14246 h 256448"/>
                  <a:gd name="connsiteX8" fmla="*/ 36133 w 177018"/>
                  <a:gd name="connsiteY8" fmla="*/ 94916 h 256448"/>
                  <a:gd name="connsiteX9" fmla="*/ 0 w 177018"/>
                  <a:gd name="connsiteY9" fmla="*/ 81414 h 256448"/>
                  <a:gd name="connsiteX10" fmla="*/ 0 w 177018"/>
                  <a:gd name="connsiteY10" fmla="*/ 210325 h 256448"/>
                  <a:gd name="connsiteX11" fmla="*/ 35569 w 177018"/>
                  <a:gd name="connsiteY11" fmla="*/ 210325 h 256448"/>
                  <a:gd name="connsiteX12" fmla="*/ 33841 w 177018"/>
                  <a:gd name="connsiteY12" fmla="*/ 250215 h 256448"/>
                  <a:gd name="connsiteX13" fmla="*/ 177018 w 177018"/>
                  <a:gd name="connsiteY13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77844 w 177018"/>
                  <a:gd name="connsiteY5" fmla="*/ 46995 h 256448"/>
                  <a:gd name="connsiteX6" fmla="*/ 62899 w 177018"/>
                  <a:gd name="connsiteY6" fmla="*/ 0 h 256448"/>
                  <a:gd name="connsiteX7" fmla="*/ 54314 w 177018"/>
                  <a:gd name="connsiteY7" fmla="*/ 14246 h 256448"/>
                  <a:gd name="connsiteX8" fmla="*/ 36133 w 177018"/>
                  <a:gd name="connsiteY8" fmla="*/ 94916 h 256448"/>
                  <a:gd name="connsiteX9" fmla="*/ 0 w 177018"/>
                  <a:gd name="connsiteY9" fmla="*/ 81414 h 256448"/>
                  <a:gd name="connsiteX10" fmla="*/ 0 w 177018"/>
                  <a:gd name="connsiteY10" fmla="*/ 210325 h 256448"/>
                  <a:gd name="connsiteX11" fmla="*/ 35569 w 177018"/>
                  <a:gd name="connsiteY11" fmla="*/ 210325 h 256448"/>
                  <a:gd name="connsiteX12" fmla="*/ 33841 w 177018"/>
                  <a:gd name="connsiteY12" fmla="*/ 250215 h 256448"/>
                  <a:gd name="connsiteX13" fmla="*/ 177018 w 177018"/>
                  <a:gd name="connsiteY13" fmla="*/ 256448 h 256448"/>
                  <a:gd name="connsiteX0" fmla="*/ 177018 w 177018"/>
                  <a:gd name="connsiteY0" fmla="*/ 256448 h 256448"/>
                  <a:gd name="connsiteX1" fmla="*/ 169486 w 177018"/>
                  <a:gd name="connsiteY1" fmla="*/ 201475 h 256448"/>
                  <a:gd name="connsiteX2" fmla="*/ 132733 w 177018"/>
                  <a:gd name="connsiteY2" fmla="*/ 139246 h 256448"/>
                  <a:gd name="connsiteX3" fmla="*/ 105839 w 177018"/>
                  <a:gd name="connsiteY3" fmla="*/ 118238 h 256448"/>
                  <a:gd name="connsiteX4" fmla="*/ 94262 w 177018"/>
                  <a:gd name="connsiteY4" fmla="*/ 58569 h 256448"/>
                  <a:gd name="connsiteX5" fmla="*/ 77844 w 177018"/>
                  <a:gd name="connsiteY5" fmla="*/ 46995 h 256448"/>
                  <a:gd name="connsiteX6" fmla="*/ 62899 w 177018"/>
                  <a:gd name="connsiteY6" fmla="*/ 0 h 256448"/>
                  <a:gd name="connsiteX7" fmla="*/ 55007 w 177018"/>
                  <a:gd name="connsiteY7" fmla="*/ 5678 h 256448"/>
                  <a:gd name="connsiteX8" fmla="*/ 36133 w 177018"/>
                  <a:gd name="connsiteY8" fmla="*/ 94916 h 256448"/>
                  <a:gd name="connsiteX9" fmla="*/ 0 w 177018"/>
                  <a:gd name="connsiteY9" fmla="*/ 81414 h 256448"/>
                  <a:gd name="connsiteX10" fmla="*/ 0 w 177018"/>
                  <a:gd name="connsiteY10" fmla="*/ 210325 h 256448"/>
                  <a:gd name="connsiteX11" fmla="*/ 35569 w 177018"/>
                  <a:gd name="connsiteY11" fmla="*/ 210325 h 256448"/>
                  <a:gd name="connsiteX12" fmla="*/ 33841 w 177018"/>
                  <a:gd name="connsiteY12" fmla="*/ 250215 h 256448"/>
                  <a:gd name="connsiteX13" fmla="*/ 177018 w 177018"/>
                  <a:gd name="connsiteY13" fmla="*/ 256448 h 256448"/>
                  <a:gd name="connsiteX0" fmla="*/ 177018 w 177018"/>
                  <a:gd name="connsiteY0" fmla="*/ 253592 h 253592"/>
                  <a:gd name="connsiteX1" fmla="*/ 169486 w 177018"/>
                  <a:gd name="connsiteY1" fmla="*/ 198619 h 253592"/>
                  <a:gd name="connsiteX2" fmla="*/ 132733 w 177018"/>
                  <a:gd name="connsiteY2" fmla="*/ 136390 h 253592"/>
                  <a:gd name="connsiteX3" fmla="*/ 105839 w 177018"/>
                  <a:gd name="connsiteY3" fmla="*/ 115382 h 253592"/>
                  <a:gd name="connsiteX4" fmla="*/ 94262 w 177018"/>
                  <a:gd name="connsiteY4" fmla="*/ 55713 h 253592"/>
                  <a:gd name="connsiteX5" fmla="*/ 77844 w 177018"/>
                  <a:gd name="connsiteY5" fmla="*/ 44139 h 253592"/>
                  <a:gd name="connsiteX6" fmla="*/ 62899 w 177018"/>
                  <a:gd name="connsiteY6" fmla="*/ 0 h 253592"/>
                  <a:gd name="connsiteX7" fmla="*/ 55007 w 177018"/>
                  <a:gd name="connsiteY7" fmla="*/ 2822 h 253592"/>
                  <a:gd name="connsiteX8" fmla="*/ 36133 w 177018"/>
                  <a:gd name="connsiteY8" fmla="*/ 92060 h 253592"/>
                  <a:gd name="connsiteX9" fmla="*/ 0 w 177018"/>
                  <a:gd name="connsiteY9" fmla="*/ 78558 h 253592"/>
                  <a:gd name="connsiteX10" fmla="*/ 0 w 177018"/>
                  <a:gd name="connsiteY10" fmla="*/ 207469 h 253592"/>
                  <a:gd name="connsiteX11" fmla="*/ 35569 w 177018"/>
                  <a:gd name="connsiteY11" fmla="*/ 207469 h 253592"/>
                  <a:gd name="connsiteX12" fmla="*/ 33841 w 177018"/>
                  <a:gd name="connsiteY12" fmla="*/ 247359 h 253592"/>
                  <a:gd name="connsiteX13" fmla="*/ 177018 w 177018"/>
                  <a:gd name="connsiteY13" fmla="*/ 253592 h 253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7018" h="253592">
                    <a:moveTo>
                      <a:pt x="177018" y="253592"/>
                    </a:moveTo>
                    <a:lnTo>
                      <a:pt x="169486" y="198619"/>
                    </a:lnTo>
                    <a:lnTo>
                      <a:pt x="132733" y="136390"/>
                    </a:lnTo>
                    <a:lnTo>
                      <a:pt x="105839" y="115382"/>
                    </a:lnTo>
                    <a:lnTo>
                      <a:pt x="94262" y="55713"/>
                    </a:lnTo>
                    <a:lnTo>
                      <a:pt x="77844" y="44139"/>
                    </a:lnTo>
                    <a:lnTo>
                      <a:pt x="62899" y="0"/>
                    </a:lnTo>
                    <a:lnTo>
                      <a:pt x="55007" y="2822"/>
                    </a:lnTo>
                    <a:lnTo>
                      <a:pt x="36133" y="92060"/>
                    </a:lnTo>
                    <a:lnTo>
                      <a:pt x="0" y="78558"/>
                    </a:lnTo>
                    <a:lnTo>
                      <a:pt x="0" y="207469"/>
                    </a:lnTo>
                    <a:lnTo>
                      <a:pt x="35569" y="207469"/>
                    </a:lnTo>
                    <a:lnTo>
                      <a:pt x="33841" y="247359"/>
                    </a:lnTo>
                    <a:lnTo>
                      <a:pt x="177018" y="253592"/>
                    </a:lnTo>
                    <a:close/>
                  </a:path>
                </a:pathLst>
              </a:custGeom>
              <a:solidFill>
                <a:srgbClr val="4F81BD">
                  <a:lumMod val="20000"/>
                  <a:lumOff val="80000"/>
                </a:srgbClr>
              </a:solidFill>
              <a:ln w="19050" cap="flat" cmpd="sng" algn="ctr">
                <a:solidFill>
                  <a:srgbClr val="4F81BD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AU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7653436-7172-451A-9BF8-466578DE21EB}"/>
              </a:ext>
            </a:extLst>
          </p:cNvPr>
          <p:cNvCxnSpPr>
            <a:cxnSpLocks/>
          </p:cNvCxnSpPr>
          <p:nvPr/>
        </p:nvCxnSpPr>
        <p:spPr>
          <a:xfrm>
            <a:off x="5720679" y="1903108"/>
            <a:ext cx="0" cy="4830418"/>
          </a:xfrm>
          <a:prstGeom prst="line">
            <a:avLst/>
          </a:prstGeom>
          <a:ln w="19050" cap="rnd">
            <a:solidFill>
              <a:schemeClr val="bg2">
                <a:lumMod val="75000"/>
                <a:alpha val="7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FD71E484-D130-4D5C-B434-17259CD2F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7263" y="4589943"/>
            <a:ext cx="1832068" cy="1734662"/>
          </a:xfrm>
          <a:prstGeom prst="rect">
            <a:avLst/>
          </a:prstGeom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29" name="Rounded Rectangle 89">
            <a:extLst>
              <a:ext uri="{FF2B5EF4-FFF2-40B4-BE49-F238E27FC236}">
                <a16:creationId xmlns:a16="http://schemas.microsoft.com/office/drawing/2014/main" id="{94449988-72E9-4571-807D-14ACFA83D4B3}"/>
              </a:ext>
            </a:extLst>
          </p:cNvPr>
          <p:cNvSpPr/>
          <p:nvPr/>
        </p:nvSpPr>
        <p:spPr>
          <a:xfrm>
            <a:off x="9931780" y="2215272"/>
            <a:ext cx="1865462" cy="346231"/>
          </a:xfrm>
          <a:prstGeom prst="roundRect">
            <a:avLst/>
          </a:prstGeom>
          <a:solidFill>
            <a:srgbClr val="00A5E0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en-AU" sz="1400" dirty="0"/>
              <a:t>Extract and aggregate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1419BCEF-06F0-4B03-9CF0-3FA9F8CBAF1B}"/>
              </a:ext>
            </a:extLst>
          </p:cNvPr>
          <p:cNvSpPr txBox="1"/>
          <p:nvPr/>
        </p:nvSpPr>
        <p:spPr>
          <a:xfrm>
            <a:off x="9837917" y="1924127"/>
            <a:ext cx="132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 err="1">
                <a:solidFill>
                  <a:schemeClr val="accent5">
                    <a:lumMod val="50000"/>
                  </a:schemeClr>
                </a:solidFill>
              </a:rPr>
              <a:t>NcAggregate</a:t>
            </a:r>
            <a:endParaRPr lang="en-AU" sz="1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77" name="Straight Arrow Connector 576"/>
          <p:cNvCxnSpPr>
            <a:cxnSpLocks/>
          </p:cNvCxnSpPr>
          <p:nvPr/>
        </p:nvCxnSpPr>
        <p:spPr>
          <a:xfrm>
            <a:off x="4166247" y="2520778"/>
            <a:ext cx="0" cy="373448"/>
          </a:xfrm>
          <a:prstGeom prst="straightConnector1">
            <a:avLst/>
          </a:prstGeom>
          <a:ln w="38100">
            <a:solidFill>
              <a:srgbClr val="89B2D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/>
          <p:cNvCxnSpPr>
            <a:cxnSpLocks/>
          </p:cNvCxnSpPr>
          <p:nvPr/>
        </p:nvCxnSpPr>
        <p:spPr>
          <a:xfrm>
            <a:off x="5031145" y="2520778"/>
            <a:ext cx="0" cy="361887"/>
          </a:xfrm>
          <a:prstGeom prst="straightConnector1">
            <a:avLst/>
          </a:prstGeom>
          <a:ln w="38100">
            <a:solidFill>
              <a:srgbClr val="89B2D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7BAD8D4-F94A-4AFD-984B-226881D5DB18}"/>
              </a:ext>
            </a:extLst>
          </p:cNvPr>
          <p:cNvCxnSpPr>
            <a:cxnSpLocks/>
          </p:cNvCxnSpPr>
          <p:nvPr/>
        </p:nvCxnSpPr>
        <p:spPr>
          <a:xfrm flipV="1">
            <a:off x="10966636" y="2560498"/>
            <a:ext cx="0" cy="396320"/>
          </a:xfrm>
          <a:prstGeom prst="straightConnector1">
            <a:avLst/>
          </a:prstGeom>
          <a:ln w="38100">
            <a:solidFill>
              <a:srgbClr val="89B2D3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4" name="Group 993">
            <a:extLst>
              <a:ext uri="{FF2B5EF4-FFF2-40B4-BE49-F238E27FC236}">
                <a16:creationId xmlns:a16="http://schemas.microsoft.com/office/drawing/2014/main" id="{2A10A61E-52CF-4AED-9626-6CED3ECD0F89}"/>
              </a:ext>
            </a:extLst>
          </p:cNvPr>
          <p:cNvGrpSpPr/>
          <p:nvPr/>
        </p:nvGrpSpPr>
        <p:grpSpPr>
          <a:xfrm>
            <a:off x="10808254" y="3018467"/>
            <a:ext cx="337154" cy="449539"/>
            <a:chOff x="2688079" y="5392646"/>
            <a:chExt cx="337154" cy="449539"/>
          </a:xfrm>
        </p:grpSpPr>
        <p:sp>
          <p:nvSpPr>
            <p:cNvPr id="995" name="Snip Single Corner Rectangle 104">
              <a:extLst>
                <a:ext uri="{FF2B5EF4-FFF2-40B4-BE49-F238E27FC236}">
                  <a16:creationId xmlns:a16="http://schemas.microsoft.com/office/drawing/2014/main" id="{2A5D3155-3C28-4E4B-88B8-06EEF670C5B6}"/>
                </a:ext>
              </a:extLst>
            </p:cNvPr>
            <p:cNvSpPr/>
            <p:nvPr/>
          </p:nvSpPr>
          <p:spPr>
            <a:xfrm>
              <a:off x="2688079" y="5392646"/>
              <a:ext cx="337154" cy="449539"/>
            </a:xfrm>
            <a:prstGeom prst="snip1Rect">
              <a:avLst>
                <a:gd name="adj" fmla="val 34304"/>
              </a:avLst>
            </a:prstGeom>
            <a:solidFill>
              <a:sysClr val="window" lastClr="FFFFFF"/>
            </a:solidFill>
            <a:ln w="3175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6" name="Right Triangle 995">
              <a:extLst>
                <a:ext uri="{FF2B5EF4-FFF2-40B4-BE49-F238E27FC236}">
                  <a16:creationId xmlns:a16="http://schemas.microsoft.com/office/drawing/2014/main" id="{BA703E17-0133-4C30-8E0F-5C81EEC414BD}"/>
                </a:ext>
              </a:extLst>
            </p:cNvPr>
            <p:cNvSpPr/>
            <p:nvPr/>
          </p:nvSpPr>
          <p:spPr>
            <a:xfrm>
              <a:off x="2912848" y="5392646"/>
              <a:ext cx="112385" cy="112385"/>
            </a:xfrm>
            <a:prstGeom prst="rtTriangle">
              <a:avLst/>
            </a:prstGeom>
            <a:solidFill>
              <a:srgbClr val="4F81BD">
                <a:lumMod val="40000"/>
                <a:lumOff val="60000"/>
              </a:srgbClr>
            </a:solidFill>
            <a:ln w="19050" cap="flat" cmpd="sng" algn="ctr">
              <a:solidFill>
                <a:srgbClr val="4F81BD">
                  <a:lumMod val="60000"/>
                  <a:lumOff val="4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7" name="Rectangle 996">
              <a:extLst>
                <a:ext uri="{FF2B5EF4-FFF2-40B4-BE49-F238E27FC236}">
                  <a16:creationId xmlns:a16="http://schemas.microsoft.com/office/drawing/2014/main" id="{C0089471-9D5F-4FC1-ADF7-F56D77A258F2}"/>
                </a:ext>
              </a:extLst>
            </p:cNvPr>
            <p:cNvSpPr/>
            <p:nvPr/>
          </p:nvSpPr>
          <p:spPr>
            <a:xfrm>
              <a:off x="2737460" y="5579954"/>
              <a:ext cx="238392" cy="224770"/>
            </a:xfrm>
            <a:prstGeom prst="rect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98" name="Rectangle 997">
              <a:extLst>
                <a:ext uri="{FF2B5EF4-FFF2-40B4-BE49-F238E27FC236}">
                  <a16:creationId xmlns:a16="http://schemas.microsoft.com/office/drawing/2014/main" id="{3B437191-F712-44CF-AF02-CF9E10F8EB8C}"/>
                </a:ext>
              </a:extLst>
            </p:cNvPr>
            <p:cNvSpPr/>
            <p:nvPr/>
          </p:nvSpPr>
          <p:spPr>
            <a:xfrm>
              <a:off x="2737460" y="5542492"/>
              <a:ext cx="238392" cy="51064"/>
            </a:xfrm>
            <a:prstGeom prst="rect">
              <a:avLst/>
            </a:prstGeom>
            <a:solidFill>
              <a:srgbClr val="4F81BD"/>
            </a:solidFill>
            <a:ln w="1905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999" name="Straight Connector 998">
              <a:extLst>
                <a:ext uri="{FF2B5EF4-FFF2-40B4-BE49-F238E27FC236}">
                  <a16:creationId xmlns:a16="http://schemas.microsoft.com/office/drawing/2014/main" id="{DFCA8E84-E006-4160-92C4-00CDF4B83ECE}"/>
                </a:ext>
              </a:extLst>
            </p:cNvPr>
            <p:cNvCxnSpPr/>
            <p:nvPr/>
          </p:nvCxnSpPr>
          <p:spPr>
            <a:xfrm>
              <a:off x="2902939" y="5579954"/>
              <a:ext cx="0" cy="224770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000" name="Straight Connector 999">
              <a:extLst>
                <a:ext uri="{FF2B5EF4-FFF2-40B4-BE49-F238E27FC236}">
                  <a16:creationId xmlns:a16="http://schemas.microsoft.com/office/drawing/2014/main" id="{849E53DB-B998-488D-A476-1FC98AA5EAAA}"/>
                </a:ext>
              </a:extLst>
            </p:cNvPr>
            <p:cNvCxnSpPr/>
            <p:nvPr/>
          </p:nvCxnSpPr>
          <p:spPr>
            <a:xfrm>
              <a:off x="2814089" y="5579954"/>
              <a:ext cx="0" cy="224770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001" name="Straight Connector 1000">
              <a:extLst>
                <a:ext uri="{FF2B5EF4-FFF2-40B4-BE49-F238E27FC236}">
                  <a16:creationId xmlns:a16="http://schemas.microsoft.com/office/drawing/2014/main" id="{AD18F67D-8741-46F7-94EE-F3F00546DA97}"/>
                </a:ext>
              </a:extLst>
            </p:cNvPr>
            <p:cNvCxnSpPr/>
            <p:nvPr/>
          </p:nvCxnSpPr>
          <p:spPr>
            <a:xfrm>
              <a:off x="2739841" y="5732819"/>
              <a:ext cx="238392" cy="0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</a:ln>
            <a:effectLst/>
          </p:spPr>
        </p:cxnSp>
        <p:cxnSp>
          <p:nvCxnSpPr>
            <p:cNvPr id="1002" name="Straight Connector 1001">
              <a:extLst>
                <a:ext uri="{FF2B5EF4-FFF2-40B4-BE49-F238E27FC236}">
                  <a16:creationId xmlns:a16="http://schemas.microsoft.com/office/drawing/2014/main" id="{43070CE3-512A-446E-ABA7-8582669D4A56}"/>
                </a:ext>
              </a:extLst>
            </p:cNvPr>
            <p:cNvCxnSpPr/>
            <p:nvPr/>
          </p:nvCxnSpPr>
          <p:spPr>
            <a:xfrm>
              <a:off x="2737460" y="5662091"/>
              <a:ext cx="238392" cy="0"/>
            </a:xfrm>
            <a:prstGeom prst="line">
              <a:avLst/>
            </a:prstGeom>
            <a:noFill/>
            <a:ln w="19050" cap="flat" cmpd="sng" algn="ctr">
              <a:solidFill>
                <a:srgbClr val="4F81BD"/>
              </a:solidFill>
              <a:prstDash val="solid"/>
            </a:ln>
            <a:effectLst/>
          </p:spPr>
        </p:cxnSp>
      </p:grpSp>
      <p:cxnSp>
        <p:nvCxnSpPr>
          <p:cNvPr id="1003" name="Straight Arrow Connector 1002">
            <a:extLst>
              <a:ext uri="{FF2B5EF4-FFF2-40B4-BE49-F238E27FC236}">
                <a16:creationId xmlns:a16="http://schemas.microsoft.com/office/drawing/2014/main" id="{EB279FB7-E9DE-460F-8B93-A0947E31A7A4}"/>
              </a:ext>
            </a:extLst>
          </p:cNvPr>
          <p:cNvCxnSpPr>
            <a:cxnSpLocks/>
          </p:cNvCxnSpPr>
          <p:nvPr/>
        </p:nvCxnSpPr>
        <p:spPr>
          <a:xfrm flipV="1">
            <a:off x="10979888" y="3493474"/>
            <a:ext cx="0" cy="1067642"/>
          </a:xfrm>
          <a:prstGeom prst="straightConnector1">
            <a:avLst/>
          </a:prstGeom>
          <a:ln w="38100">
            <a:solidFill>
              <a:srgbClr val="89B2D3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Straight Arrow Connector 535"/>
          <p:cNvCxnSpPr>
            <a:cxnSpLocks/>
          </p:cNvCxnSpPr>
          <p:nvPr/>
        </p:nvCxnSpPr>
        <p:spPr>
          <a:xfrm flipV="1">
            <a:off x="10564656" y="2578443"/>
            <a:ext cx="0" cy="1960901"/>
          </a:xfrm>
          <a:prstGeom prst="straightConnector1">
            <a:avLst/>
          </a:prstGeom>
          <a:ln w="38100">
            <a:solidFill>
              <a:srgbClr val="89B2D3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6" name="TextBox 1005">
            <a:extLst>
              <a:ext uri="{FF2B5EF4-FFF2-40B4-BE49-F238E27FC236}">
                <a16:creationId xmlns:a16="http://schemas.microsoft.com/office/drawing/2014/main" id="{949701CE-08BB-4C9E-9675-26532884EE32}"/>
              </a:ext>
            </a:extLst>
          </p:cNvPr>
          <p:cNvSpPr txBox="1"/>
          <p:nvPr/>
        </p:nvSpPr>
        <p:spPr>
          <a:xfrm>
            <a:off x="3950789" y="850756"/>
            <a:ext cx="468812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AU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files</a:t>
            </a:r>
          </a:p>
        </p:txBody>
      </p: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E3E48FAF-7452-4B09-BB90-BF218217E2AC}"/>
              </a:ext>
            </a:extLst>
          </p:cNvPr>
          <p:cNvCxnSpPr>
            <a:cxnSpLocks/>
          </p:cNvCxnSpPr>
          <p:nvPr/>
        </p:nvCxnSpPr>
        <p:spPr>
          <a:xfrm>
            <a:off x="9783101" y="1904528"/>
            <a:ext cx="0" cy="4833730"/>
          </a:xfrm>
          <a:prstGeom prst="line">
            <a:avLst/>
          </a:prstGeom>
          <a:ln w="19050" cap="rnd">
            <a:solidFill>
              <a:schemeClr val="bg2">
                <a:lumMod val="75000"/>
                <a:alpha val="7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8" name="Straight Connector 1007">
            <a:extLst>
              <a:ext uri="{FF2B5EF4-FFF2-40B4-BE49-F238E27FC236}">
                <a16:creationId xmlns:a16="http://schemas.microsoft.com/office/drawing/2014/main" id="{F323E31F-4D24-49BE-982C-108D607C0E17}"/>
              </a:ext>
            </a:extLst>
          </p:cNvPr>
          <p:cNvCxnSpPr>
            <a:cxnSpLocks/>
          </p:cNvCxnSpPr>
          <p:nvPr/>
        </p:nvCxnSpPr>
        <p:spPr>
          <a:xfrm>
            <a:off x="2778034" y="1871396"/>
            <a:ext cx="9265685" cy="0"/>
          </a:xfrm>
          <a:prstGeom prst="line">
            <a:avLst/>
          </a:prstGeom>
          <a:ln w="19050" cap="rnd">
            <a:solidFill>
              <a:schemeClr val="bg2">
                <a:lumMod val="75000"/>
                <a:alpha val="71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29F13CF0-6F73-4EB1-9AA3-A83F15260662}"/>
              </a:ext>
            </a:extLst>
          </p:cNvPr>
          <p:cNvCxnSpPr>
            <a:cxnSpLocks/>
          </p:cNvCxnSpPr>
          <p:nvPr/>
        </p:nvCxnSpPr>
        <p:spPr>
          <a:xfrm flipV="1">
            <a:off x="7396674" y="1740874"/>
            <a:ext cx="0" cy="1031818"/>
          </a:xfrm>
          <a:prstGeom prst="straightConnector1">
            <a:avLst/>
          </a:prstGeom>
          <a:ln w="38100">
            <a:solidFill>
              <a:srgbClr val="89B2D3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4A158D-EE6B-42D7-906C-24D8A773CB4B}"/>
              </a:ext>
            </a:extLst>
          </p:cNvPr>
          <p:cNvSpPr/>
          <p:nvPr/>
        </p:nvSpPr>
        <p:spPr>
          <a:xfrm>
            <a:off x="4376057" y="829130"/>
            <a:ext cx="6588505" cy="1386848"/>
          </a:xfrm>
          <a:custGeom>
            <a:avLst/>
            <a:gdLst>
              <a:gd name="connsiteX0" fmla="*/ 0 w 6438900"/>
              <a:gd name="connsiteY0" fmla="*/ 0 h 1117600"/>
              <a:gd name="connsiteX1" fmla="*/ 6438900 w 6438900"/>
              <a:gd name="connsiteY1" fmla="*/ 0 h 1117600"/>
              <a:gd name="connsiteX2" fmla="*/ 6438900 w 6438900"/>
              <a:gd name="connsiteY2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38900" h="1117600">
                <a:moveTo>
                  <a:pt x="0" y="0"/>
                </a:moveTo>
                <a:lnTo>
                  <a:pt x="6438900" y="0"/>
                </a:lnTo>
                <a:lnTo>
                  <a:pt x="6438900" y="1117600"/>
                </a:lnTo>
              </a:path>
            </a:pathLst>
          </a:custGeom>
          <a:ln w="38100">
            <a:solidFill>
              <a:srgbClr val="89B2D3"/>
            </a:solidFill>
            <a:prstDash val="solid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45278FE1-15B7-4E38-977D-73103219E782}"/>
              </a:ext>
            </a:extLst>
          </p:cNvPr>
          <p:cNvCxnSpPr>
            <a:cxnSpLocks/>
          </p:cNvCxnSpPr>
          <p:nvPr/>
        </p:nvCxnSpPr>
        <p:spPr>
          <a:xfrm>
            <a:off x="7431445" y="844592"/>
            <a:ext cx="0" cy="302038"/>
          </a:xfrm>
          <a:prstGeom prst="straightConnector1">
            <a:avLst/>
          </a:prstGeom>
          <a:ln w="38100">
            <a:solidFill>
              <a:srgbClr val="89B2D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Left Brace 10">
            <a:extLst>
              <a:ext uri="{FF2B5EF4-FFF2-40B4-BE49-F238E27FC236}">
                <a16:creationId xmlns:a16="http://schemas.microsoft.com/office/drawing/2014/main" id="{DAE57E36-DCAE-4388-A915-44695BDF370A}"/>
              </a:ext>
            </a:extLst>
          </p:cNvPr>
          <p:cNvSpPr/>
          <p:nvPr/>
        </p:nvSpPr>
        <p:spPr>
          <a:xfrm>
            <a:off x="6694714" y="2847557"/>
            <a:ext cx="85027" cy="635198"/>
          </a:xfrm>
          <a:prstGeom prst="leftBrace">
            <a:avLst>
              <a:gd name="adj1" fmla="val 47187"/>
              <a:gd name="adj2" fmla="val 50000"/>
            </a:avLst>
          </a:prstGeom>
          <a:ln w="15875">
            <a:solidFill>
              <a:srgbClr val="89B2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319055-E938-4388-A076-CB17E92A1124}"/>
              </a:ext>
            </a:extLst>
          </p:cNvPr>
          <p:cNvSpPr/>
          <p:nvPr/>
        </p:nvSpPr>
        <p:spPr>
          <a:xfrm>
            <a:off x="5391480" y="2356022"/>
            <a:ext cx="1298961" cy="813350"/>
          </a:xfrm>
          <a:custGeom>
            <a:avLst/>
            <a:gdLst>
              <a:gd name="connsiteX0" fmla="*/ 1298961 w 1298961"/>
              <a:gd name="connsiteY0" fmla="*/ 850306 h 850306"/>
              <a:gd name="connsiteX1" fmla="*/ 649481 w 1298961"/>
              <a:gd name="connsiteY1" fmla="*/ 850306 h 850306"/>
              <a:gd name="connsiteX2" fmla="*/ 649481 w 1298961"/>
              <a:gd name="connsiteY2" fmla="*/ 0 h 850306"/>
              <a:gd name="connsiteX3" fmla="*/ 0 w 1298961"/>
              <a:gd name="connsiteY3" fmla="*/ 0 h 85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8961" h="850306">
                <a:moveTo>
                  <a:pt x="1298961" y="850306"/>
                </a:moveTo>
                <a:lnTo>
                  <a:pt x="649481" y="850306"/>
                </a:lnTo>
                <a:lnTo>
                  <a:pt x="649481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89B2D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C9F9B8A7-A9F6-4B79-B311-7D8641D88A10}"/>
              </a:ext>
            </a:extLst>
          </p:cNvPr>
          <p:cNvCxnSpPr>
            <a:cxnSpLocks/>
          </p:cNvCxnSpPr>
          <p:nvPr/>
        </p:nvCxnSpPr>
        <p:spPr>
          <a:xfrm>
            <a:off x="4815707" y="839050"/>
            <a:ext cx="0" cy="1352215"/>
          </a:xfrm>
          <a:prstGeom prst="straightConnector1">
            <a:avLst/>
          </a:prstGeom>
          <a:ln w="38100">
            <a:solidFill>
              <a:srgbClr val="89B2D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A778F488-86DF-4EA7-9385-976F5F63AC48}"/>
              </a:ext>
            </a:extLst>
          </p:cNvPr>
          <p:cNvSpPr txBox="1"/>
          <p:nvPr/>
        </p:nvSpPr>
        <p:spPr>
          <a:xfrm>
            <a:off x="11146012" y="2930749"/>
            <a:ext cx="9697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Extracted time series data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BC65D555-F103-4EF1-909D-E37FADB6935D}"/>
              </a:ext>
            </a:extLst>
          </p:cNvPr>
          <p:cNvSpPr txBox="1"/>
          <p:nvPr/>
        </p:nvSpPr>
        <p:spPr>
          <a:xfrm>
            <a:off x="9828841" y="3835111"/>
            <a:ext cx="9697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tx2">
                    <a:lumMod val="75000"/>
                  </a:schemeClr>
                </a:solidFill>
              </a:rPr>
              <a:t>Extraction request</a:t>
            </a:r>
          </a:p>
        </p:txBody>
      </p: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04749393-CE03-46BD-92A8-AECEBD1BAF38}"/>
              </a:ext>
            </a:extLst>
          </p:cNvPr>
          <p:cNvCxnSpPr>
            <a:cxnSpLocks/>
          </p:cNvCxnSpPr>
          <p:nvPr/>
        </p:nvCxnSpPr>
        <p:spPr>
          <a:xfrm>
            <a:off x="6963522" y="4158344"/>
            <a:ext cx="0" cy="405202"/>
          </a:xfrm>
          <a:prstGeom prst="straightConnector1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A413F601-5489-44B2-88C8-3C5B6346E207}"/>
              </a:ext>
            </a:extLst>
          </p:cNvPr>
          <p:cNvSpPr txBox="1"/>
          <p:nvPr/>
        </p:nvSpPr>
        <p:spPr>
          <a:xfrm>
            <a:off x="8849127" y="4303197"/>
            <a:ext cx="969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>
                <a:solidFill>
                  <a:schemeClr val="tx2">
                    <a:lumMod val="75000"/>
                  </a:schemeClr>
                </a:solidFill>
              </a:rPr>
              <a:t>Web map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B4CFBDCE-B073-453D-B36B-45FADE850342}"/>
              </a:ext>
            </a:extLst>
          </p:cNvPr>
          <p:cNvSpPr txBox="1"/>
          <p:nvPr/>
        </p:nvSpPr>
        <p:spPr>
          <a:xfrm>
            <a:off x="7009441" y="4292312"/>
            <a:ext cx="13072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 err="1">
                <a:solidFill>
                  <a:schemeClr val="tx2">
                    <a:lumMod val="75000"/>
                  </a:schemeClr>
                </a:solidFill>
              </a:rPr>
              <a:t>NetCDF</a:t>
            </a:r>
            <a:r>
              <a:rPr lang="en-AU" sz="1100" dirty="0">
                <a:solidFill>
                  <a:schemeClr val="tx2">
                    <a:lumMod val="75000"/>
                  </a:schemeClr>
                </a:solidFill>
              </a:rPr>
              <a:t> / </a:t>
            </a:r>
            <a:r>
              <a:rPr lang="en-AU" sz="1100" dirty="0" err="1">
                <a:solidFill>
                  <a:schemeClr val="tx2">
                    <a:lumMod val="75000"/>
                  </a:schemeClr>
                </a:solidFill>
              </a:rPr>
              <a:t>OpeNDAP</a:t>
            </a:r>
            <a:endParaRPr lang="en-AU" sz="11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3" name="Left Brace 292">
            <a:extLst>
              <a:ext uri="{FF2B5EF4-FFF2-40B4-BE49-F238E27FC236}">
                <a16:creationId xmlns:a16="http://schemas.microsoft.com/office/drawing/2014/main" id="{287579EC-55B6-4EF0-A552-4DB18926E8DB}"/>
              </a:ext>
            </a:extLst>
          </p:cNvPr>
          <p:cNvSpPr/>
          <p:nvPr/>
        </p:nvSpPr>
        <p:spPr>
          <a:xfrm rot="16200000">
            <a:off x="7444382" y="2937404"/>
            <a:ext cx="194472" cy="1411421"/>
          </a:xfrm>
          <a:prstGeom prst="leftBrace">
            <a:avLst>
              <a:gd name="adj1" fmla="val 28463"/>
              <a:gd name="adj2" fmla="val 50000"/>
            </a:avLst>
          </a:prstGeom>
          <a:ln w="15875">
            <a:solidFill>
              <a:srgbClr val="89B2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81D18B17-E972-418B-AE39-CB6740C87671}"/>
              </a:ext>
            </a:extLst>
          </p:cNvPr>
          <p:cNvCxnSpPr>
            <a:cxnSpLocks/>
          </p:cNvCxnSpPr>
          <p:nvPr/>
        </p:nvCxnSpPr>
        <p:spPr>
          <a:xfrm flipV="1">
            <a:off x="4513774" y="3831773"/>
            <a:ext cx="0" cy="786301"/>
          </a:xfrm>
          <a:prstGeom prst="straightConnector1">
            <a:avLst/>
          </a:prstGeom>
          <a:ln w="38100">
            <a:solidFill>
              <a:srgbClr val="89B2D3"/>
            </a:solidFill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Left Brace 294">
            <a:extLst>
              <a:ext uri="{FF2B5EF4-FFF2-40B4-BE49-F238E27FC236}">
                <a16:creationId xmlns:a16="http://schemas.microsoft.com/office/drawing/2014/main" id="{92483590-8CDC-4DC5-8D6E-D542A0C1C325}"/>
              </a:ext>
            </a:extLst>
          </p:cNvPr>
          <p:cNvSpPr/>
          <p:nvPr/>
        </p:nvSpPr>
        <p:spPr>
          <a:xfrm rot="16200000">
            <a:off x="4475117" y="3121301"/>
            <a:ext cx="92624" cy="1263008"/>
          </a:xfrm>
          <a:prstGeom prst="leftBrace">
            <a:avLst>
              <a:gd name="adj1" fmla="val 47187"/>
              <a:gd name="adj2" fmla="val 50000"/>
            </a:avLst>
          </a:prstGeom>
          <a:ln w="15875">
            <a:solidFill>
              <a:srgbClr val="89B2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61AB9F2F-711C-4EB7-A83B-20ADF1EED310}"/>
              </a:ext>
            </a:extLst>
          </p:cNvPr>
          <p:cNvSpPr txBox="1"/>
          <p:nvPr/>
        </p:nvSpPr>
        <p:spPr>
          <a:xfrm>
            <a:off x="10102468" y="6357259"/>
            <a:ext cx="1719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Data extraction tool</a:t>
            </a:r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ED44B9AA-82E9-4479-A782-2431231D4B39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085251" y="949760"/>
            <a:ext cx="884372" cy="0"/>
          </a:xfrm>
          <a:prstGeom prst="straightConnector1">
            <a:avLst/>
          </a:prstGeom>
          <a:ln w="38100">
            <a:solidFill>
              <a:srgbClr val="89B2D3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997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803FFD8-8915-42B4-B660-F2D88573F26E}"/>
              </a:ext>
            </a:extLst>
          </p:cNvPr>
          <p:cNvSpPr/>
          <p:nvPr/>
        </p:nvSpPr>
        <p:spPr>
          <a:xfrm>
            <a:off x="6375400" y="2438400"/>
            <a:ext cx="4921250" cy="4305300"/>
          </a:xfrm>
          <a:prstGeom prst="roundRect">
            <a:avLst>
              <a:gd name="adj" fmla="val 6434"/>
            </a:avLst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92AAF7-68B3-4232-9E09-C63F91F83236}"/>
              </a:ext>
            </a:extLst>
          </p:cNvPr>
          <p:cNvSpPr/>
          <p:nvPr/>
        </p:nvSpPr>
        <p:spPr>
          <a:xfrm>
            <a:off x="7720585" y="4630785"/>
            <a:ext cx="1965991" cy="2004591"/>
          </a:xfrm>
          <a:prstGeom prst="roundRect">
            <a:avLst>
              <a:gd name="adj" fmla="val 9340"/>
            </a:avLst>
          </a:prstGeom>
          <a:solidFill>
            <a:srgbClr val="01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AU" sz="1600" b="1" dirty="0"/>
              <a:t>Scalable Compute Pool</a:t>
            </a:r>
          </a:p>
          <a:p>
            <a:pPr algn="ctr"/>
            <a:r>
              <a:rPr lang="en-AU" sz="1400" i="1" dirty="0"/>
              <a:t>Grow and shrink based on job load</a:t>
            </a:r>
            <a:endParaRPr lang="en-AU" sz="1600" i="1" dirty="0"/>
          </a:p>
          <a:p>
            <a:pPr algn="ctr"/>
            <a:endParaRPr lang="en-AU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236448-814E-4867-A46D-301653CA642C}"/>
              </a:ext>
            </a:extLst>
          </p:cNvPr>
          <p:cNvSpPr txBox="1"/>
          <p:nvPr/>
        </p:nvSpPr>
        <p:spPr>
          <a:xfrm>
            <a:off x="9911766" y="5925675"/>
            <a:ext cx="14801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Data mirror and generated products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537254-3367-4656-B22C-6099589ECA4E}"/>
              </a:ext>
            </a:extLst>
          </p:cNvPr>
          <p:cNvSpPr/>
          <p:nvPr/>
        </p:nvSpPr>
        <p:spPr>
          <a:xfrm>
            <a:off x="7945297" y="5753471"/>
            <a:ext cx="511372" cy="597629"/>
          </a:xfrm>
          <a:prstGeom prst="roundRect">
            <a:avLst/>
          </a:prstGeom>
          <a:solidFill>
            <a:srgbClr val="00A5E0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610FDD-7FD7-42AA-97B3-B12A2EA822D0}"/>
              </a:ext>
            </a:extLst>
          </p:cNvPr>
          <p:cNvSpPr/>
          <p:nvPr/>
        </p:nvSpPr>
        <p:spPr>
          <a:xfrm>
            <a:off x="8500753" y="5753471"/>
            <a:ext cx="511372" cy="597629"/>
          </a:xfrm>
          <a:prstGeom prst="roundRect">
            <a:avLst/>
          </a:prstGeom>
          <a:solidFill>
            <a:srgbClr val="00A5E0"/>
          </a:solidFill>
          <a:ln w="3175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A131CE-B8B0-42DE-B1F1-DE5275355B63}"/>
              </a:ext>
            </a:extLst>
          </p:cNvPr>
          <p:cNvSpPr/>
          <p:nvPr/>
        </p:nvSpPr>
        <p:spPr>
          <a:xfrm>
            <a:off x="9056210" y="5753471"/>
            <a:ext cx="511372" cy="597629"/>
          </a:xfrm>
          <a:prstGeom prst="roundRect">
            <a:avLst/>
          </a:prstGeom>
          <a:solidFill>
            <a:srgbClr val="00A5E0"/>
          </a:solidFill>
          <a:ln w="31750" cap="rnd">
            <a:solidFill>
              <a:schemeClr val="bg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CADA371-82E9-42AB-8CB6-49A71D96495B}"/>
              </a:ext>
            </a:extLst>
          </p:cNvPr>
          <p:cNvCxnSpPr>
            <a:cxnSpLocks/>
          </p:cNvCxnSpPr>
          <p:nvPr/>
        </p:nvCxnSpPr>
        <p:spPr>
          <a:xfrm flipV="1">
            <a:off x="9693756" y="5340431"/>
            <a:ext cx="374215" cy="4800"/>
          </a:xfrm>
          <a:prstGeom prst="straightConnector1">
            <a:avLst/>
          </a:prstGeom>
          <a:noFill/>
          <a:ln w="22225">
            <a:headEnd type="triangl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4C733D-B242-4FC1-84D2-4CE3661C516E}"/>
              </a:ext>
            </a:extLst>
          </p:cNvPr>
          <p:cNvGrpSpPr/>
          <p:nvPr/>
        </p:nvGrpSpPr>
        <p:grpSpPr>
          <a:xfrm>
            <a:off x="10129113" y="5003480"/>
            <a:ext cx="1008201" cy="902020"/>
            <a:chOff x="4410042" y="2515539"/>
            <a:chExt cx="2545266" cy="2277206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C73AE56-0047-4898-A7BA-7BFBF5922A95}"/>
                </a:ext>
              </a:extLst>
            </p:cNvPr>
            <p:cNvSpPr/>
            <p:nvPr/>
          </p:nvSpPr>
          <p:spPr>
            <a:xfrm>
              <a:off x="4410043" y="3067940"/>
              <a:ext cx="2545265" cy="1724805"/>
            </a:xfrm>
            <a:custGeom>
              <a:avLst/>
              <a:gdLst>
                <a:gd name="connsiteX0" fmla="*/ 0 w 2545265"/>
                <a:gd name="connsiteY0" fmla="*/ 0 h 1724805"/>
                <a:gd name="connsiteX1" fmla="*/ 9029 w 2545265"/>
                <a:gd name="connsiteY1" fmla="*/ 0 h 1724805"/>
                <a:gd name="connsiteX2" fmla="*/ 9252 w 2545265"/>
                <a:gd name="connsiteY2" fmla="*/ 1295 h 1724805"/>
                <a:gd name="connsiteX3" fmla="*/ 1271386 w 2545265"/>
                <a:gd name="connsiteY3" fmla="*/ 334870 h 1724805"/>
                <a:gd name="connsiteX4" fmla="*/ 2533520 w 2545265"/>
                <a:gd name="connsiteY4" fmla="*/ 1295 h 1724805"/>
                <a:gd name="connsiteX5" fmla="*/ 2533743 w 2545265"/>
                <a:gd name="connsiteY5" fmla="*/ 0 h 1724805"/>
                <a:gd name="connsiteX6" fmla="*/ 2545265 w 2545265"/>
                <a:gd name="connsiteY6" fmla="*/ 0 h 1724805"/>
                <a:gd name="connsiteX7" fmla="*/ 2312975 w 2545265"/>
                <a:gd name="connsiteY7" fmla="*/ 1451809 h 1724805"/>
                <a:gd name="connsiteX8" fmla="*/ 2289918 w 2545265"/>
                <a:gd name="connsiteY8" fmla="*/ 1481097 h 1724805"/>
                <a:gd name="connsiteX9" fmla="*/ 1268938 w 2545265"/>
                <a:gd name="connsiteY9" fmla="*/ 1724805 h 1724805"/>
                <a:gd name="connsiteX10" fmla="*/ 247958 w 2545265"/>
                <a:gd name="connsiteY10" fmla="*/ 1481097 h 1724805"/>
                <a:gd name="connsiteX11" fmla="*/ 232696 w 2545265"/>
                <a:gd name="connsiteY11" fmla="*/ 1451809 h 1724805"/>
                <a:gd name="connsiteX12" fmla="*/ 231627 w 2545265"/>
                <a:gd name="connsiteY12" fmla="*/ 1451809 h 172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45265" h="1724805">
                  <a:moveTo>
                    <a:pt x="0" y="0"/>
                  </a:moveTo>
                  <a:lnTo>
                    <a:pt x="9029" y="0"/>
                  </a:lnTo>
                  <a:lnTo>
                    <a:pt x="9252" y="1295"/>
                  </a:lnTo>
                  <a:cubicBezTo>
                    <a:pt x="74222" y="188659"/>
                    <a:pt x="614503" y="334870"/>
                    <a:pt x="1271386" y="334870"/>
                  </a:cubicBezTo>
                  <a:cubicBezTo>
                    <a:pt x="1928269" y="334870"/>
                    <a:pt x="2468551" y="188659"/>
                    <a:pt x="2533520" y="1295"/>
                  </a:cubicBezTo>
                  <a:lnTo>
                    <a:pt x="2533743" y="0"/>
                  </a:lnTo>
                  <a:lnTo>
                    <a:pt x="2545265" y="0"/>
                  </a:lnTo>
                  <a:lnTo>
                    <a:pt x="2312975" y="1451809"/>
                  </a:lnTo>
                  <a:lnTo>
                    <a:pt x="2289918" y="1481097"/>
                  </a:lnTo>
                  <a:cubicBezTo>
                    <a:pt x="2192741" y="1620181"/>
                    <a:pt x="1772558" y="1724805"/>
                    <a:pt x="1268938" y="1724805"/>
                  </a:cubicBezTo>
                  <a:cubicBezTo>
                    <a:pt x="765319" y="1724805"/>
                    <a:pt x="345135" y="1620181"/>
                    <a:pt x="247958" y="1481097"/>
                  </a:cubicBezTo>
                  <a:lnTo>
                    <a:pt x="232696" y="1451809"/>
                  </a:lnTo>
                  <a:lnTo>
                    <a:pt x="231627" y="1451809"/>
                  </a:lnTo>
                  <a:close/>
                </a:path>
              </a:pathLst>
            </a:custGeom>
            <a:solidFill>
              <a:srgbClr val="015A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600" b="1" dirty="0"/>
                <a:t>S3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FD1BF4-1DEE-4E2C-A8AF-313F402D2641}"/>
                </a:ext>
              </a:extLst>
            </p:cNvPr>
            <p:cNvSpPr/>
            <p:nvPr/>
          </p:nvSpPr>
          <p:spPr>
            <a:xfrm>
              <a:off x="4410042" y="2515539"/>
              <a:ext cx="2545265" cy="767159"/>
            </a:xfrm>
            <a:prstGeom prst="ellipse">
              <a:avLst/>
            </a:prstGeom>
            <a:solidFill>
              <a:srgbClr val="015A9D"/>
            </a:solidFill>
            <a:ln w="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16" name="Right Brace 15">
            <a:extLst>
              <a:ext uri="{FF2B5EF4-FFF2-40B4-BE49-F238E27FC236}">
                <a16:creationId xmlns:a16="http://schemas.microsoft.com/office/drawing/2014/main" id="{1FC6E1D9-9A11-415D-99D0-242418AAA46B}"/>
              </a:ext>
            </a:extLst>
          </p:cNvPr>
          <p:cNvSpPr/>
          <p:nvPr/>
        </p:nvSpPr>
        <p:spPr>
          <a:xfrm rot="5400000" flipV="1">
            <a:off x="8578850" y="3571875"/>
            <a:ext cx="260350" cy="1695450"/>
          </a:xfrm>
          <a:prstGeom prst="rightBrace">
            <a:avLst>
              <a:gd name="adj1" fmla="val 3119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0C9F1B-A45E-4880-A4E6-8C0AFA4E4367}"/>
              </a:ext>
            </a:extLst>
          </p:cNvPr>
          <p:cNvSpPr txBox="1"/>
          <p:nvPr/>
        </p:nvSpPr>
        <p:spPr>
          <a:xfrm>
            <a:off x="8786813" y="4337050"/>
            <a:ext cx="1014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AU" dirty="0"/>
              <a:t>Run on</a:t>
            </a:r>
          </a:p>
        </p:txBody>
      </p: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88C7F12F-2009-4CA2-A443-F18BF0C7F8D5}"/>
              </a:ext>
            </a:extLst>
          </p:cNvPr>
          <p:cNvGrpSpPr/>
          <p:nvPr/>
        </p:nvGrpSpPr>
        <p:grpSpPr>
          <a:xfrm>
            <a:off x="6180138" y="2565400"/>
            <a:ext cx="3392487" cy="1733550"/>
            <a:chOff x="6167438" y="2022475"/>
            <a:chExt cx="3392487" cy="208597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4051098-5B2E-4CEB-8C40-9327CC65A077}"/>
                </a:ext>
              </a:extLst>
            </p:cNvPr>
            <p:cNvSpPr/>
            <p:nvPr/>
          </p:nvSpPr>
          <p:spPr>
            <a:xfrm>
              <a:off x="7940675" y="2752725"/>
              <a:ext cx="254000" cy="546100"/>
            </a:xfrm>
            <a:prstGeom prst="roundRect">
              <a:avLst>
                <a:gd name="adj" fmla="val 27917"/>
              </a:avLst>
            </a:prstGeom>
            <a:solidFill>
              <a:srgbClr val="00A5E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07C1246-A07C-435A-AD24-AF0BA892AFEB}"/>
                </a:ext>
              </a:extLst>
            </p:cNvPr>
            <p:cNvSpPr/>
            <p:nvPr/>
          </p:nvSpPr>
          <p:spPr>
            <a:xfrm>
              <a:off x="8235950" y="2752725"/>
              <a:ext cx="254000" cy="546100"/>
            </a:xfrm>
            <a:prstGeom prst="roundRect">
              <a:avLst>
                <a:gd name="adj" fmla="val 27917"/>
              </a:avLst>
            </a:prstGeom>
            <a:solidFill>
              <a:srgbClr val="00A5E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D06736B9-83F9-4FE1-88A0-7A6F78BE38B8}"/>
                </a:ext>
              </a:extLst>
            </p:cNvPr>
            <p:cNvSpPr/>
            <p:nvPr/>
          </p:nvSpPr>
          <p:spPr>
            <a:xfrm>
              <a:off x="8759825" y="2752725"/>
              <a:ext cx="371475" cy="546100"/>
            </a:xfrm>
            <a:prstGeom prst="roundRect">
              <a:avLst>
                <a:gd name="adj" fmla="val 17106"/>
              </a:avLst>
            </a:prstGeom>
            <a:solidFill>
              <a:srgbClr val="00A5E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5F1ED16-C4B1-4BC4-89DD-9AA339BB3B2E}"/>
                </a:ext>
              </a:extLst>
            </p:cNvPr>
            <p:cNvSpPr/>
            <p:nvPr/>
          </p:nvSpPr>
          <p:spPr>
            <a:xfrm>
              <a:off x="8364537" y="3471863"/>
              <a:ext cx="376238" cy="546100"/>
            </a:xfrm>
            <a:prstGeom prst="roundRect">
              <a:avLst>
                <a:gd name="adj" fmla="val 21588"/>
              </a:avLst>
            </a:prstGeom>
            <a:solidFill>
              <a:srgbClr val="00A5E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8114CA9-A352-4B8C-8ADE-74DF9FED0D05}"/>
                </a:ext>
              </a:extLst>
            </p:cNvPr>
            <p:cNvSpPr/>
            <p:nvPr/>
          </p:nvSpPr>
          <p:spPr>
            <a:xfrm>
              <a:off x="8783637" y="3471863"/>
              <a:ext cx="376238" cy="546100"/>
            </a:xfrm>
            <a:prstGeom prst="roundRect">
              <a:avLst>
                <a:gd name="adj" fmla="val 21588"/>
              </a:avLst>
            </a:prstGeom>
            <a:solidFill>
              <a:srgbClr val="00A5E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21ED536-7076-4D96-9465-5BEE525B80F3}"/>
                </a:ext>
              </a:extLst>
            </p:cNvPr>
            <p:cNvSpPr/>
            <p:nvPr/>
          </p:nvSpPr>
          <p:spPr>
            <a:xfrm>
              <a:off x="9202737" y="3471863"/>
              <a:ext cx="195263" cy="546100"/>
            </a:xfrm>
            <a:prstGeom prst="roundRect">
              <a:avLst>
                <a:gd name="adj" fmla="val 33783"/>
              </a:avLst>
            </a:prstGeom>
            <a:solidFill>
              <a:srgbClr val="00A5E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2515DE-23CE-40BE-BE06-A8627F5147C4}"/>
                </a:ext>
              </a:extLst>
            </p:cNvPr>
            <p:cNvSpPr txBox="1"/>
            <p:nvPr/>
          </p:nvSpPr>
          <p:spPr>
            <a:xfrm>
              <a:off x="6167438" y="2698750"/>
              <a:ext cx="16430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600" dirty="0">
                  <a:solidFill>
                    <a:srgbClr val="007CA8"/>
                  </a:solidFill>
                </a:rPr>
                <a:t>Aggregation / Extraction Jobs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07D3070-BC00-46ED-BE4E-3DB5BF7D3434}"/>
                </a:ext>
              </a:extLst>
            </p:cNvPr>
            <p:cNvSpPr txBox="1"/>
            <p:nvPr/>
          </p:nvSpPr>
          <p:spPr>
            <a:xfrm>
              <a:off x="6343650" y="3441700"/>
              <a:ext cx="14668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600" dirty="0">
                  <a:solidFill>
                    <a:srgbClr val="007CA8"/>
                  </a:solidFill>
                </a:rPr>
                <a:t>Visualisation Jobs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F1B071B-615B-45B8-8F25-6EA144446D71}"/>
                </a:ext>
              </a:extLst>
            </p:cNvPr>
            <p:cNvSpPr txBox="1"/>
            <p:nvPr/>
          </p:nvSpPr>
          <p:spPr>
            <a:xfrm>
              <a:off x="6172200" y="2032000"/>
              <a:ext cx="16383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AU" sz="1600" dirty="0">
                  <a:solidFill>
                    <a:srgbClr val="007CA8"/>
                  </a:solidFill>
                </a:rPr>
                <a:t>Data download jobs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14292A7-F018-4A8D-9F79-0995ABFA3183}"/>
                </a:ext>
              </a:extLst>
            </p:cNvPr>
            <p:cNvSpPr/>
            <p:nvPr/>
          </p:nvSpPr>
          <p:spPr>
            <a:xfrm>
              <a:off x="7940675" y="2085975"/>
              <a:ext cx="254000" cy="546100"/>
            </a:xfrm>
            <a:prstGeom prst="roundRect">
              <a:avLst>
                <a:gd name="adj" fmla="val 27917"/>
              </a:avLst>
            </a:prstGeom>
            <a:solidFill>
              <a:srgbClr val="00A5E0"/>
            </a:solidFill>
            <a:ln w="19050">
              <a:solidFill>
                <a:schemeClr val="bg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60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3DE0B8A-A069-41F1-9D8F-307FB5E2700E}"/>
                </a:ext>
              </a:extLst>
            </p:cNvPr>
            <p:cNvSpPr/>
            <p:nvPr/>
          </p:nvSpPr>
          <p:spPr>
            <a:xfrm>
              <a:off x="7807325" y="2022475"/>
              <a:ext cx="1752600" cy="2085975"/>
            </a:xfrm>
            <a:prstGeom prst="roundRect">
              <a:avLst>
                <a:gd name="adj" fmla="val 12547"/>
              </a:avLst>
            </a:prstGeom>
            <a:noFill/>
            <a:ln w="19050" cap="rnd">
              <a:prstDash val="sysDot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EB5C34C-89DD-4D09-B9BD-421418C83C3A}"/>
              </a:ext>
            </a:extLst>
          </p:cNvPr>
          <p:cNvSpPr txBox="1"/>
          <p:nvPr/>
        </p:nvSpPr>
        <p:spPr>
          <a:xfrm>
            <a:off x="7900345" y="6313966"/>
            <a:ext cx="16388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>
                    <a:lumMod val="95000"/>
                  </a:schemeClr>
                </a:solidFill>
              </a:rPr>
              <a:t>Up to 50 servers</a:t>
            </a:r>
          </a:p>
        </p:txBody>
      </p:sp>
      <p:sp>
        <p:nvSpPr>
          <p:cNvPr id="37" name="Cylinder 36">
            <a:extLst>
              <a:ext uri="{FF2B5EF4-FFF2-40B4-BE49-F238E27FC236}">
                <a16:creationId xmlns:a16="http://schemas.microsoft.com/office/drawing/2014/main" id="{F4B9606E-3968-490B-86FD-6472C14A2C6C}"/>
              </a:ext>
            </a:extLst>
          </p:cNvPr>
          <p:cNvSpPr/>
          <p:nvPr/>
        </p:nvSpPr>
        <p:spPr>
          <a:xfrm>
            <a:off x="10194971" y="3124200"/>
            <a:ext cx="619079" cy="619125"/>
          </a:xfrm>
          <a:prstGeom prst="can">
            <a:avLst>
              <a:gd name="adj" fmla="val 30286"/>
            </a:avLst>
          </a:prstGeom>
          <a:solidFill>
            <a:srgbClr val="015A9D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sz="1600" b="1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E0D146-1749-408F-835E-D8AEF6E3E068}"/>
              </a:ext>
            </a:extLst>
          </p:cNvPr>
          <p:cNvCxnSpPr>
            <a:cxnSpLocks/>
            <a:stCxn id="35" idx="3"/>
            <a:endCxn id="37" idx="2"/>
          </p:cNvCxnSpPr>
          <p:nvPr/>
        </p:nvCxnSpPr>
        <p:spPr>
          <a:xfrm>
            <a:off x="9572625" y="3432175"/>
            <a:ext cx="622346" cy="1588"/>
          </a:xfrm>
          <a:prstGeom prst="line">
            <a:avLst/>
          </a:prstGeom>
          <a:noFill/>
          <a:ln w="19050" cap="rnd">
            <a:prstDash val="sysDot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6069F72-4751-4BBF-BDF1-BEC0FEDEA0E0}"/>
              </a:ext>
            </a:extLst>
          </p:cNvPr>
          <p:cNvSpPr txBox="1"/>
          <p:nvPr/>
        </p:nvSpPr>
        <p:spPr>
          <a:xfrm>
            <a:off x="10080041" y="3773025"/>
            <a:ext cx="1261408" cy="34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DB of jobs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314EEE-9717-40CE-AB12-88A3742FD36B}"/>
              </a:ext>
            </a:extLst>
          </p:cNvPr>
          <p:cNvSpPr txBox="1"/>
          <p:nvPr/>
        </p:nvSpPr>
        <p:spPr>
          <a:xfrm>
            <a:off x="9981616" y="4652500"/>
            <a:ext cx="1261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solidFill>
                  <a:schemeClr val="bg1">
                    <a:lumMod val="50000"/>
                  </a:schemeClr>
                </a:solidFill>
              </a:rPr>
              <a:t>Data storage</a:t>
            </a:r>
          </a:p>
        </p:txBody>
      </p:sp>
      <p:sp>
        <p:nvSpPr>
          <p:cNvPr id="50" name="Rounded Rectangle 5">
            <a:extLst>
              <a:ext uri="{FF2B5EF4-FFF2-40B4-BE49-F238E27FC236}">
                <a16:creationId xmlns:a16="http://schemas.microsoft.com/office/drawing/2014/main" id="{280E979F-A7F7-495D-9D0B-1A234DC06DBC}"/>
              </a:ext>
            </a:extLst>
          </p:cNvPr>
          <p:cNvSpPr/>
          <p:nvPr/>
        </p:nvSpPr>
        <p:spPr>
          <a:xfrm>
            <a:off x="1412521" y="2768600"/>
            <a:ext cx="2754037" cy="3302000"/>
          </a:xfrm>
          <a:prstGeom prst="roundRect">
            <a:avLst>
              <a:gd name="adj" fmla="val 10547"/>
            </a:avLst>
          </a:prstGeom>
          <a:solidFill>
            <a:srgbClr val="015A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AU" sz="1600" b="1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600FB1F-3BE3-47F0-8124-E18D815395AE}"/>
              </a:ext>
            </a:extLst>
          </p:cNvPr>
          <p:cNvGrpSpPr/>
          <p:nvPr/>
        </p:nvGrpSpPr>
        <p:grpSpPr>
          <a:xfrm>
            <a:off x="2232563" y="4901221"/>
            <a:ext cx="1171038" cy="728671"/>
            <a:chOff x="1709577" y="607561"/>
            <a:chExt cx="4927118" cy="5802330"/>
          </a:xfrm>
          <a:solidFill>
            <a:schemeClr val="bg1"/>
          </a:solidFill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9FE7A0D-4558-45D8-A021-02150652F5E1}"/>
                </a:ext>
              </a:extLst>
            </p:cNvPr>
            <p:cNvSpPr/>
            <p:nvPr/>
          </p:nvSpPr>
          <p:spPr>
            <a:xfrm>
              <a:off x="1709647" y="607561"/>
              <a:ext cx="4927048" cy="171904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9C5BF0A2-5AAB-4390-8E60-2DD29B81010E}"/>
                </a:ext>
              </a:extLst>
            </p:cNvPr>
            <p:cNvSpPr/>
            <p:nvPr/>
          </p:nvSpPr>
          <p:spPr>
            <a:xfrm>
              <a:off x="1709577" y="1945924"/>
              <a:ext cx="4924524" cy="1757610"/>
            </a:xfrm>
            <a:custGeom>
              <a:avLst/>
              <a:gdLst>
                <a:gd name="connsiteX0" fmla="*/ 2381 w 985837"/>
                <a:gd name="connsiteY0" fmla="*/ 0 h 369094"/>
                <a:gd name="connsiteX1" fmla="*/ 185737 w 985837"/>
                <a:gd name="connsiteY1" fmla="*/ 130969 h 369094"/>
                <a:gd name="connsiteX2" fmla="*/ 483394 w 985837"/>
                <a:gd name="connsiteY2" fmla="*/ 169069 h 369094"/>
                <a:gd name="connsiteX3" fmla="*/ 812006 w 985837"/>
                <a:gd name="connsiteY3" fmla="*/ 126207 h 369094"/>
                <a:gd name="connsiteX4" fmla="*/ 983456 w 985837"/>
                <a:gd name="connsiteY4" fmla="*/ 7144 h 369094"/>
                <a:gd name="connsiteX5" fmla="*/ 985837 w 985837"/>
                <a:gd name="connsiteY5" fmla="*/ 192882 h 369094"/>
                <a:gd name="connsiteX6" fmla="*/ 819150 w 985837"/>
                <a:gd name="connsiteY6" fmla="*/ 321469 h 369094"/>
                <a:gd name="connsiteX7" fmla="*/ 481012 w 985837"/>
                <a:gd name="connsiteY7" fmla="*/ 369094 h 369094"/>
                <a:gd name="connsiteX8" fmla="*/ 171450 w 985837"/>
                <a:gd name="connsiteY8" fmla="*/ 326232 h 369094"/>
                <a:gd name="connsiteX9" fmla="*/ 0 w 985837"/>
                <a:gd name="connsiteY9" fmla="*/ 200025 h 369094"/>
                <a:gd name="connsiteX10" fmla="*/ 2381 w 985837"/>
                <a:gd name="connsiteY10" fmla="*/ 0 h 369094"/>
                <a:gd name="connsiteX0" fmla="*/ 2381 w 985837"/>
                <a:gd name="connsiteY0" fmla="*/ 811 h 369905"/>
                <a:gd name="connsiteX1" fmla="*/ 185737 w 985837"/>
                <a:gd name="connsiteY1" fmla="*/ 131780 h 369905"/>
                <a:gd name="connsiteX2" fmla="*/ 483394 w 985837"/>
                <a:gd name="connsiteY2" fmla="*/ 169880 h 369905"/>
                <a:gd name="connsiteX3" fmla="*/ 812006 w 985837"/>
                <a:gd name="connsiteY3" fmla="*/ 127018 h 369905"/>
                <a:gd name="connsiteX4" fmla="*/ 983456 w 985837"/>
                <a:gd name="connsiteY4" fmla="*/ 7955 h 369905"/>
                <a:gd name="connsiteX5" fmla="*/ 985837 w 985837"/>
                <a:gd name="connsiteY5" fmla="*/ 193693 h 369905"/>
                <a:gd name="connsiteX6" fmla="*/ 819150 w 985837"/>
                <a:gd name="connsiteY6" fmla="*/ 322280 h 369905"/>
                <a:gd name="connsiteX7" fmla="*/ 481012 w 985837"/>
                <a:gd name="connsiteY7" fmla="*/ 369905 h 369905"/>
                <a:gd name="connsiteX8" fmla="*/ 171450 w 985837"/>
                <a:gd name="connsiteY8" fmla="*/ 327043 h 369905"/>
                <a:gd name="connsiteX9" fmla="*/ 0 w 985837"/>
                <a:gd name="connsiteY9" fmla="*/ 200836 h 369905"/>
                <a:gd name="connsiteX10" fmla="*/ 2381 w 985837"/>
                <a:gd name="connsiteY10" fmla="*/ 811 h 369905"/>
                <a:gd name="connsiteX0" fmla="*/ 2381 w 985837"/>
                <a:gd name="connsiteY0" fmla="*/ 811 h 369905"/>
                <a:gd name="connsiteX1" fmla="*/ 185737 w 985837"/>
                <a:gd name="connsiteY1" fmla="*/ 131780 h 369905"/>
                <a:gd name="connsiteX2" fmla="*/ 483394 w 985837"/>
                <a:gd name="connsiteY2" fmla="*/ 169880 h 369905"/>
                <a:gd name="connsiteX3" fmla="*/ 812006 w 985837"/>
                <a:gd name="connsiteY3" fmla="*/ 127018 h 369905"/>
                <a:gd name="connsiteX4" fmla="*/ 983456 w 985837"/>
                <a:gd name="connsiteY4" fmla="*/ 7955 h 369905"/>
                <a:gd name="connsiteX5" fmla="*/ 985837 w 985837"/>
                <a:gd name="connsiteY5" fmla="*/ 193693 h 369905"/>
                <a:gd name="connsiteX6" fmla="*/ 819150 w 985837"/>
                <a:gd name="connsiteY6" fmla="*/ 322280 h 369905"/>
                <a:gd name="connsiteX7" fmla="*/ 481012 w 985837"/>
                <a:gd name="connsiteY7" fmla="*/ 369905 h 369905"/>
                <a:gd name="connsiteX8" fmla="*/ 171450 w 985837"/>
                <a:gd name="connsiteY8" fmla="*/ 327043 h 369905"/>
                <a:gd name="connsiteX9" fmla="*/ 0 w 985837"/>
                <a:gd name="connsiteY9" fmla="*/ 200836 h 369905"/>
                <a:gd name="connsiteX10" fmla="*/ 2381 w 985837"/>
                <a:gd name="connsiteY10" fmla="*/ 811 h 369905"/>
                <a:gd name="connsiteX0" fmla="*/ 2381 w 985837"/>
                <a:gd name="connsiteY0" fmla="*/ 811 h 369905"/>
                <a:gd name="connsiteX1" fmla="*/ 185737 w 985837"/>
                <a:gd name="connsiteY1" fmla="*/ 131780 h 369905"/>
                <a:gd name="connsiteX2" fmla="*/ 483394 w 985837"/>
                <a:gd name="connsiteY2" fmla="*/ 169880 h 369905"/>
                <a:gd name="connsiteX3" fmla="*/ 812006 w 985837"/>
                <a:gd name="connsiteY3" fmla="*/ 127018 h 369905"/>
                <a:gd name="connsiteX4" fmla="*/ 983456 w 985837"/>
                <a:gd name="connsiteY4" fmla="*/ 7955 h 369905"/>
                <a:gd name="connsiteX5" fmla="*/ 985837 w 985837"/>
                <a:gd name="connsiteY5" fmla="*/ 193693 h 369905"/>
                <a:gd name="connsiteX6" fmla="*/ 819150 w 985837"/>
                <a:gd name="connsiteY6" fmla="*/ 322280 h 369905"/>
                <a:gd name="connsiteX7" fmla="*/ 481012 w 985837"/>
                <a:gd name="connsiteY7" fmla="*/ 369905 h 369905"/>
                <a:gd name="connsiteX8" fmla="*/ 171450 w 985837"/>
                <a:gd name="connsiteY8" fmla="*/ 327043 h 369905"/>
                <a:gd name="connsiteX9" fmla="*/ 0 w 985837"/>
                <a:gd name="connsiteY9" fmla="*/ 200836 h 369905"/>
                <a:gd name="connsiteX10" fmla="*/ 2381 w 985837"/>
                <a:gd name="connsiteY10" fmla="*/ 811 h 369905"/>
                <a:gd name="connsiteX0" fmla="*/ 2381 w 985837"/>
                <a:gd name="connsiteY0" fmla="*/ 811 h 369934"/>
                <a:gd name="connsiteX1" fmla="*/ 185737 w 985837"/>
                <a:gd name="connsiteY1" fmla="*/ 131780 h 369934"/>
                <a:gd name="connsiteX2" fmla="*/ 483394 w 985837"/>
                <a:gd name="connsiteY2" fmla="*/ 169880 h 369934"/>
                <a:gd name="connsiteX3" fmla="*/ 812006 w 985837"/>
                <a:gd name="connsiteY3" fmla="*/ 127018 h 369934"/>
                <a:gd name="connsiteX4" fmla="*/ 983456 w 985837"/>
                <a:gd name="connsiteY4" fmla="*/ 7955 h 369934"/>
                <a:gd name="connsiteX5" fmla="*/ 985837 w 985837"/>
                <a:gd name="connsiteY5" fmla="*/ 193693 h 369934"/>
                <a:gd name="connsiteX6" fmla="*/ 819150 w 985837"/>
                <a:gd name="connsiteY6" fmla="*/ 322280 h 369934"/>
                <a:gd name="connsiteX7" fmla="*/ 481012 w 985837"/>
                <a:gd name="connsiteY7" fmla="*/ 369905 h 369934"/>
                <a:gd name="connsiteX8" fmla="*/ 171450 w 985837"/>
                <a:gd name="connsiteY8" fmla="*/ 327043 h 369934"/>
                <a:gd name="connsiteX9" fmla="*/ 0 w 985837"/>
                <a:gd name="connsiteY9" fmla="*/ 200836 h 369934"/>
                <a:gd name="connsiteX10" fmla="*/ 2381 w 985837"/>
                <a:gd name="connsiteY10" fmla="*/ 811 h 369934"/>
                <a:gd name="connsiteX0" fmla="*/ 2381 w 985837"/>
                <a:gd name="connsiteY0" fmla="*/ 811 h 369934"/>
                <a:gd name="connsiteX1" fmla="*/ 185737 w 985837"/>
                <a:gd name="connsiteY1" fmla="*/ 131780 h 369934"/>
                <a:gd name="connsiteX2" fmla="*/ 483394 w 985837"/>
                <a:gd name="connsiteY2" fmla="*/ 169880 h 369934"/>
                <a:gd name="connsiteX3" fmla="*/ 812006 w 985837"/>
                <a:gd name="connsiteY3" fmla="*/ 127018 h 369934"/>
                <a:gd name="connsiteX4" fmla="*/ 983456 w 985837"/>
                <a:gd name="connsiteY4" fmla="*/ 7955 h 369934"/>
                <a:gd name="connsiteX5" fmla="*/ 985837 w 985837"/>
                <a:gd name="connsiteY5" fmla="*/ 193693 h 369934"/>
                <a:gd name="connsiteX6" fmla="*/ 819150 w 985837"/>
                <a:gd name="connsiteY6" fmla="*/ 322280 h 369934"/>
                <a:gd name="connsiteX7" fmla="*/ 481012 w 985837"/>
                <a:gd name="connsiteY7" fmla="*/ 369905 h 369934"/>
                <a:gd name="connsiteX8" fmla="*/ 171450 w 985837"/>
                <a:gd name="connsiteY8" fmla="*/ 327043 h 369934"/>
                <a:gd name="connsiteX9" fmla="*/ 0 w 985837"/>
                <a:gd name="connsiteY9" fmla="*/ 200836 h 369934"/>
                <a:gd name="connsiteX10" fmla="*/ 2381 w 985837"/>
                <a:gd name="connsiteY10" fmla="*/ 811 h 369934"/>
                <a:gd name="connsiteX0" fmla="*/ 2381 w 985837"/>
                <a:gd name="connsiteY0" fmla="*/ 811 h 370034"/>
                <a:gd name="connsiteX1" fmla="*/ 185737 w 985837"/>
                <a:gd name="connsiteY1" fmla="*/ 131780 h 370034"/>
                <a:gd name="connsiteX2" fmla="*/ 483394 w 985837"/>
                <a:gd name="connsiteY2" fmla="*/ 169880 h 370034"/>
                <a:gd name="connsiteX3" fmla="*/ 812006 w 985837"/>
                <a:gd name="connsiteY3" fmla="*/ 127018 h 370034"/>
                <a:gd name="connsiteX4" fmla="*/ 983456 w 985837"/>
                <a:gd name="connsiteY4" fmla="*/ 7955 h 370034"/>
                <a:gd name="connsiteX5" fmla="*/ 985837 w 985837"/>
                <a:gd name="connsiteY5" fmla="*/ 193693 h 370034"/>
                <a:gd name="connsiteX6" fmla="*/ 819150 w 985837"/>
                <a:gd name="connsiteY6" fmla="*/ 322280 h 370034"/>
                <a:gd name="connsiteX7" fmla="*/ 481012 w 985837"/>
                <a:gd name="connsiteY7" fmla="*/ 369905 h 370034"/>
                <a:gd name="connsiteX8" fmla="*/ 171450 w 985837"/>
                <a:gd name="connsiteY8" fmla="*/ 327043 h 370034"/>
                <a:gd name="connsiteX9" fmla="*/ 0 w 985837"/>
                <a:gd name="connsiteY9" fmla="*/ 200836 h 370034"/>
                <a:gd name="connsiteX10" fmla="*/ 2381 w 985837"/>
                <a:gd name="connsiteY10" fmla="*/ 811 h 370034"/>
                <a:gd name="connsiteX0" fmla="*/ 2381 w 985837"/>
                <a:gd name="connsiteY0" fmla="*/ 811 h 370034"/>
                <a:gd name="connsiteX1" fmla="*/ 185737 w 985837"/>
                <a:gd name="connsiteY1" fmla="*/ 131780 h 370034"/>
                <a:gd name="connsiteX2" fmla="*/ 483394 w 985837"/>
                <a:gd name="connsiteY2" fmla="*/ 169880 h 370034"/>
                <a:gd name="connsiteX3" fmla="*/ 812006 w 985837"/>
                <a:gd name="connsiteY3" fmla="*/ 127018 h 370034"/>
                <a:gd name="connsiteX4" fmla="*/ 983456 w 985837"/>
                <a:gd name="connsiteY4" fmla="*/ 7955 h 370034"/>
                <a:gd name="connsiteX5" fmla="*/ 985837 w 985837"/>
                <a:gd name="connsiteY5" fmla="*/ 193693 h 370034"/>
                <a:gd name="connsiteX6" fmla="*/ 819150 w 985837"/>
                <a:gd name="connsiteY6" fmla="*/ 322280 h 370034"/>
                <a:gd name="connsiteX7" fmla="*/ 481012 w 985837"/>
                <a:gd name="connsiteY7" fmla="*/ 369905 h 370034"/>
                <a:gd name="connsiteX8" fmla="*/ 171450 w 985837"/>
                <a:gd name="connsiteY8" fmla="*/ 327043 h 370034"/>
                <a:gd name="connsiteX9" fmla="*/ 0 w 985837"/>
                <a:gd name="connsiteY9" fmla="*/ 200836 h 370034"/>
                <a:gd name="connsiteX10" fmla="*/ 2381 w 985837"/>
                <a:gd name="connsiteY10" fmla="*/ 811 h 370034"/>
                <a:gd name="connsiteX0" fmla="*/ 2381 w 985837"/>
                <a:gd name="connsiteY0" fmla="*/ 811 h 369938"/>
                <a:gd name="connsiteX1" fmla="*/ 185737 w 985837"/>
                <a:gd name="connsiteY1" fmla="*/ 131780 h 369938"/>
                <a:gd name="connsiteX2" fmla="*/ 483394 w 985837"/>
                <a:gd name="connsiteY2" fmla="*/ 169880 h 369938"/>
                <a:gd name="connsiteX3" fmla="*/ 812006 w 985837"/>
                <a:gd name="connsiteY3" fmla="*/ 127018 h 369938"/>
                <a:gd name="connsiteX4" fmla="*/ 983456 w 985837"/>
                <a:gd name="connsiteY4" fmla="*/ 7955 h 369938"/>
                <a:gd name="connsiteX5" fmla="*/ 985837 w 985837"/>
                <a:gd name="connsiteY5" fmla="*/ 193693 h 369938"/>
                <a:gd name="connsiteX6" fmla="*/ 819150 w 985837"/>
                <a:gd name="connsiteY6" fmla="*/ 322280 h 369938"/>
                <a:gd name="connsiteX7" fmla="*/ 481012 w 985837"/>
                <a:gd name="connsiteY7" fmla="*/ 369905 h 369938"/>
                <a:gd name="connsiteX8" fmla="*/ 171450 w 985837"/>
                <a:gd name="connsiteY8" fmla="*/ 327043 h 369938"/>
                <a:gd name="connsiteX9" fmla="*/ 0 w 985837"/>
                <a:gd name="connsiteY9" fmla="*/ 200836 h 369938"/>
                <a:gd name="connsiteX10" fmla="*/ 2381 w 985837"/>
                <a:gd name="connsiteY10" fmla="*/ 811 h 369938"/>
                <a:gd name="connsiteX0" fmla="*/ 2381 w 985837"/>
                <a:gd name="connsiteY0" fmla="*/ 811 h 369938"/>
                <a:gd name="connsiteX1" fmla="*/ 185737 w 985837"/>
                <a:gd name="connsiteY1" fmla="*/ 131780 h 369938"/>
                <a:gd name="connsiteX2" fmla="*/ 483394 w 985837"/>
                <a:gd name="connsiteY2" fmla="*/ 169880 h 369938"/>
                <a:gd name="connsiteX3" fmla="*/ 812006 w 985837"/>
                <a:gd name="connsiteY3" fmla="*/ 127018 h 369938"/>
                <a:gd name="connsiteX4" fmla="*/ 983456 w 985837"/>
                <a:gd name="connsiteY4" fmla="*/ 7955 h 369938"/>
                <a:gd name="connsiteX5" fmla="*/ 985837 w 985837"/>
                <a:gd name="connsiteY5" fmla="*/ 193693 h 369938"/>
                <a:gd name="connsiteX6" fmla="*/ 819150 w 985837"/>
                <a:gd name="connsiteY6" fmla="*/ 322280 h 369938"/>
                <a:gd name="connsiteX7" fmla="*/ 481012 w 985837"/>
                <a:gd name="connsiteY7" fmla="*/ 369905 h 369938"/>
                <a:gd name="connsiteX8" fmla="*/ 171450 w 985837"/>
                <a:gd name="connsiteY8" fmla="*/ 327043 h 369938"/>
                <a:gd name="connsiteX9" fmla="*/ 0 w 985837"/>
                <a:gd name="connsiteY9" fmla="*/ 200836 h 369938"/>
                <a:gd name="connsiteX10" fmla="*/ 2381 w 985837"/>
                <a:gd name="connsiteY10" fmla="*/ 811 h 369938"/>
                <a:gd name="connsiteX0" fmla="*/ 2381 w 985837"/>
                <a:gd name="connsiteY0" fmla="*/ 811 h 369938"/>
                <a:gd name="connsiteX1" fmla="*/ 185737 w 985837"/>
                <a:gd name="connsiteY1" fmla="*/ 131780 h 369938"/>
                <a:gd name="connsiteX2" fmla="*/ 483394 w 985837"/>
                <a:gd name="connsiteY2" fmla="*/ 169880 h 369938"/>
                <a:gd name="connsiteX3" fmla="*/ 812006 w 985837"/>
                <a:gd name="connsiteY3" fmla="*/ 127018 h 369938"/>
                <a:gd name="connsiteX4" fmla="*/ 983456 w 985837"/>
                <a:gd name="connsiteY4" fmla="*/ 7955 h 369938"/>
                <a:gd name="connsiteX5" fmla="*/ 985837 w 985837"/>
                <a:gd name="connsiteY5" fmla="*/ 193693 h 369938"/>
                <a:gd name="connsiteX6" fmla="*/ 819150 w 985837"/>
                <a:gd name="connsiteY6" fmla="*/ 322280 h 369938"/>
                <a:gd name="connsiteX7" fmla="*/ 481012 w 985837"/>
                <a:gd name="connsiteY7" fmla="*/ 369905 h 369938"/>
                <a:gd name="connsiteX8" fmla="*/ 171450 w 985837"/>
                <a:gd name="connsiteY8" fmla="*/ 327043 h 369938"/>
                <a:gd name="connsiteX9" fmla="*/ 0 w 985837"/>
                <a:gd name="connsiteY9" fmla="*/ 200836 h 369938"/>
                <a:gd name="connsiteX10" fmla="*/ 2381 w 985837"/>
                <a:gd name="connsiteY10" fmla="*/ 811 h 369938"/>
                <a:gd name="connsiteX0" fmla="*/ 2381 w 985837"/>
                <a:gd name="connsiteY0" fmla="*/ 811 h 369938"/>
                <a:gd name="connsiteX1" fmla="*/ 185737 w 985837"/>
                <a:gd name="connsiteY1" fmla="*/ 131780 h 369938"/>
                <a:gd name="connsiteX2" fmla="*/ 483394 w 985837"/>
                <a:gd name="connsiteY2" fmla="*/ 169880 h 369938"/>
                <a:gd name="connsiteX3" fmla="*/ 812006 w 985837"/>
                <a:gd name="connsiteY3" fmla="*/ 127018 h 369938"/>
                <a:gd name="connsiteX4" fmla="*/ 983456 w 985837"/>
                <a:gd name="connsiteY4" fmla="*/ 7955 h 369938"/>
                <a:gd name="connsiteX5" fmla="*/ 985837 w 985837"/>
                <a:gd name="connsiteY5" fmla="*/ 193693 h 369938"/>
                <a:gd name="connsiteX6" fmla="*/ 819150 w 985837"/>
                <a:gd name="connsiteY6" fmla="*/ 322280 h 369938"/>
                <a:gd name="connsiteX7" fmla="*/ 481012 w 985837"/>
                <a:gd name="connsiteY7" fmla="*/ 369905 h 369938"/>
                <a:gd name="connsiteX8" fmla="*/ 171450 w 985837"/>
                <a:gd name="connsiteY8" fmla="*/ 327043 h 369938"/>
                <a:gd name="connsiteX9" fmla="*/ 0 w 985837"/>
                <a:gd name="connsiteY9" fmla="*/ 200836 h 369938"/>
                <a:gd name="connsiteX10" fmla="*/ 2381 w 985837"/>
                <a:gd name="connsiteY10" fmla="*/ 811 h 369938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3658"/>
                <a:gd name="connsiteY0" fmla="*/ 0 h 369127"/>
                <a:gd name="connsiteX1" fmla="*/ 185737 w 983658"/>
                <a:gd name="connsiteY1" fmla="*/ 130969 h 369127"/>
                <a:gd name="connsiteX2" fmla="*/ 483394 w 983658"/>
                <a:gd name="connsiteY2" fmla="*/ 169069 h 369127"/>
                <a:gd name="connsiteX3" fmla="*/ 812006 w 983658"/>
                <a:gd name="connsiteY3" fmla="*/ 126207 h 369127"/>
                <a:gd name="connsiteX4" fmla="*/ 983456 w 983658"/>
                <a:gd name="connsiteY4" fmla="*/ 7144 h 369127"/>
                <a:gd name="connsiteX5" fmla="*/ 983188 w 983658"/>
                <a:gd name="connsiteY5" fmla="*/ 193440 h 369127"/>
                <a:gd name="connsiteX6" fmla="*/ 819150 w 983658"/>
                <a:gd name="connsiteY6" fmla="*/ 321469 h 369127"/>
                <a:gd name="connsiteX7" fmla="*/ 481012 w 983658"/>
                <a:gd name="connsiteY7" fmla="*/ 369094 h 369127"/>
                <a:gd name="connsiteX8" fmla="*/ 171450 w 983658"/>
                <a:gd name="connsiteY8" fmla="*/ 326232 h 369127"/>
                <a:gd name="connsiteX9" fmla="*/ 0 w 983658"/>
                <a:gd name="connsiteY9" fmla="*/ 200025 h 369127"/>
                <a:gd name="connsiteX10" fmla="*/ 2381 w 983658"/>
                <a:gd name="connsiteY10" fmla="*/ 0 h 369127"/>
                <a:gd name="connsiteX0" fmla="*/ 2381 w 983658"/>
                <a:gd name="connsiteY0" fmla="*/ 0 h 369094"/>
                <a:gd name="connsiteX1" fmla="*/ 185737 w 983658"/>
                <a:gd name="connsiteY1" fmla="*/ 130969 h 369094"/>
                <a:gd name="connsiteX2" fmla="*/ 483394 w 983658"/>
                <a:gd name="connsiteY2" fmla="*/ 169069 h 369094"/>
                <a:gd name="connsiteX3" fmla="*/ 812006 w 983658"/>
                <a:gd name="connsiteY3" fmla="*/ 126207 h 369094"/>
                <a:gd name="connsiteX4" fmla="*/ 983456 w 983658"/>
                <a:gd name="connsiteY4" fmla="*/ 7144 h 369094"/>
                <a:gd name="connsiteX5" fmla="*/ 983188 w 983658"/>
                <a:gd name="connsiteY5" fmla="*/ 193440 h 369094"/>
                <a:gd name="connsiteX6" fmla="*/ 819150 w 983658"/>
                <a:gd name="connsiteY6" fmla="*/ 325935 h 369094"/>
                <a:gd name="connsiteX7" fmla="*/ 481012 w 983658"/>
                <a:gd name="connsiteY7" fmla="*/ 369094 h 369094"/>
                <a:gd name="connsiteX8" fmla="*/ 171450 w 983658"/>
                <a:gd name="connsiteY8" fmla="*/ 326232 h 369094"/>
                <a:gd name="connsiteX9" fmla="*/ 0 w 983658"/>
                <a:gd name="connsiteY9" fmla="*/ 200025 h 369094"/>
                <a:gd name="connsiteX10" fmla="*/ 2381 w 983658"/>
                <a:gd name="connsiteY10" fmla="*/ 0 h 369094"/>
                <a:gd name="connsiteX0" fmla="*/ 2381 w 983658"/>
                <a:gd name="connsiteY0" fmla="*/ 0 h 369107"/>
                <a:gd name="connsiteX1" fmla="*/ 185737 w 983658"/>
                <a:gd name="connsiteY1" fmla="*/ 130969 h 369107"/>
                <a:gd name="connsiteX2" fmla="*/ 483394 w 983658"/>
                <a:gd name="connsiteY2" fmla="*/ 169069 h 369107"/>
                <a:gd name="connsiteX3" fmla="*/ 812006 w 983658"/>
                <a:gd name="connsiteY3" fmla="*/ 126207 h 369107"/>
                <a:gd name="connsiteX4" fmla="*/ 983456 w 983658"/>
                <a:gd name="connsiteY4" fmla="*/ 7144 h 369107"/>
                <a:gd name="connsiteX5" fmla="*/ 983188 w 983658"/>
                <a:gd name="connsiteY5" fmla="*/ 193440 h 369107"/>
                <a:gd name="connsiteX6" fmla="*/ 819150 w 983658"/>
                <a:gd name="connsiteY6" fmla="*/ 325935 h 369107"/>
                <a:gd name="connsiteX7" fmla="*/ 481012 w 983658"/>
                <a:gd name="connsiteY7" fmla="*/ 369094 h 369107"/>
                <a:gd name="connsiteX8" fmla="*/ 171450 w 983658"/>
                <a:gd name="connsiteY8" fmla="*/ 326232 h 369107"/>
                <a:gd name="connsiteX9" fmla="*/ 0 w 983658"/>
                <a:gd name="connsiteY9" fmla="*/ 200025 h 369107"/>
                <a:gd name="connsiteX10" fmla="*/ 2381 w 983658"/>
                <a:gd name="connsiteY10" fmla="*/ 0 h 369107"/>
                <a:gd name="connsiteX0" fmla="*/ 2381 w 983658"/>
                <a:gd name="connsiteY0" fmla="*/ 0 h 370780"/>
                <a:gd name="connsiteX1" fmla="*/ 185737 w 983658"/>
                <a:gd name="connsiteY1" fmla="*/ 130969 h 370780"/>
                <a:gd name="connsiteX2" fmla="*/ 483394 w 983658"/>
                <a:gd name="connsiteY2" fmla="*/ 169069 h 370780"/>
                <a:gd name="connsiteX3" fmla="*/ 812006 w 983658"/>
                <a:gd name="connsiteY3" fmla="*/ 126207 h 370780"/>
                <a:gd name="connsiteX4" fmla="*/ 983456 w 983658"/>
                <a:gd name="connsiteY4" fmla="*/ 7144 h 370780"/>
                <a:gd name="connsiteX5" fmla="*/ 983188 w 983658"/>
                <a:gd name="connsiteY5" fmla="*/ 193440 h 370780"/>
                <a:gd name="connsiteX6" fmla="*/ 819150 w 983658"/>
                <a:gd name="connsiteY6" fmla="*/ 325935 h 370780"/>
                <a:gd name="connsiteX7" fmla="*/ 480482 w 983658"/>
                <a:gd name="connsiteY7" fmla="*/ 370769 h 370780"/>
                <a:gd name="connsiteX8" fmla="*/ 171450 w 983658"/>
                <a:gd name="connsiteY8" fmla="*/ 326232 h 370780"/>
                <a:gd name="connsiteX9" fmla="*/ 0 w 983658"/>
                <a:gd name="connsiteY9" fmla="*/ 200025 h 370780"/>
                <a:gd name="connsiteX10" fmla="*/ 2381 w 983658"/>
                <a:gd name="connsiteY10" fmla="*/ 0 h 370780"/>
                <a:gd name="connsiteX0" fmla="*/ 2381 w 983658"/>
                <a:gd name="connsiteY0" fmla="*/ 0 h 370780"/>
                <a:gd name="connsiteX1" fmla="*/ 185737 w 983658"/>
                <a:gd name="connsiteY1" fmla="*/ 130969 h 370780"/>
                <a:gd name="connsiteX2" fmla="*/ 483394 w 983658"/>
                <a:gd name="connsiteY2" fmla="*/ 169069 h 370780"/>
                <a:gd name="connsiteX3" fmla="*/ 806708 w 983658"/>
                <a:gd name="connsiteY3" fmla="*/ 126207 h 370780"/>
                <a:gd name="connsiteX4" fmla="*/ 983456 w 983658"/>
                <a:gd name="connsiteY4" fmla="*/ 7144 h 370780"/>
                <a:gd name="connsiteX5" fmla="*/ 983188 w 983658"/>
                <a:gd name="connsiteY5" fmla="*/ 193440 h 370780"/>
                <a:gd name="connsiteX6" fmla="*/ 819150 w 983658"/>
                <a:gd name="connsiteY6" fmla="*/ 325935 h 370780"/>
                <a:gd name="connsiteX7" fmla="*/ 480482 w 983658"/>
                <a:gd name="connsiteY7" fmla="*/ 370769 h 370780"/>
                <a:gd name="connsiteX8" fmla="*/ 171450 w 983658"/>
                <a:gd name="connsiteY8" fmla="*/ 326232 h 370780"/>
                <a:gd name="connsiteX9" fmla="*/ 0 w 983658"/>
                <a:gd name="connsiteY9" fmla="*/ 200025 h 370780"/>
                <a:gd name="connsiteX10" fmla="*/ 2381 w 983658"/>
                <a:gd name="connsiteY10" fmla="*/ 0 h 370780"/>
                <a:gd name="connsiteX0" fmla="*/ 2381 w 983658"/>
                <a:gd name="connsiteY0" fmla="*/ 0 h 370780"/>
                <a:gd name="connsiteX1" fmla="*/ 185737 w 983658"/>
                <a:gd name="connsiteY1" fmla="*/ 130969 h 370780"/>
                <a:gd name="connsiteX2" fmla="*/ 483394 w 983658"/>
                <a:gd name="connsiteY2" fmla="*/ 169069 h 370780"/>
                <a:gd name="connsiteX3" fmla="*/ 806708 w 983658"/>
                <a:gd name="connsiteY3" fmla="*/ 126207 h 370780"/>
                <a:gd name="connsiteX4" fmla="*/ 983456 w 983658"/>
                <a:gd name="connsiteY4" fmla="*/ 7144 h 370780"/>
                <a:gd name="connsiteX5" fmla="*/ 983188 w 983658"/>
                <a:gd name="connsiteY5" fmla="*/ 193440 h 370780"/>
                <a:gd name="connsiteX6" fmla="*/ 819150 w 983658"/>
                <a:gd name="connsiteY6" fmla="*/ 325935 h 370780"/>
                <a:gd name="connsiteX7" fmla="*/ 480482 w 983658"/>
                <a:gd name="connsiteY7" fmla="*/ 370769 h 370780"/>
                <a:gd name="connsiteX8" fmla="*/ 171450 w 983658"/>
                <a:gd name="connsiteY8" fmla="*/ 326232 h 370780"/>
                <a:gd name="connsiteX9" fmla="*/ 0 w 983658"/>
                <a:gd name="connsiteY9" fmla="*/ 200025 h 370780"/>
                <a:gd name="connsiteX10" fmla="*/ 2381 w 983658"/>
                <a:gd name="connsiteY10" fmla="*/ 0 h 370780"/>
                <a:gd name="connsiteX0" fmla="*/ 2381 w 983658"/>
                <a:gd name="connsiteY0" fmla="*/ 0 h 370780"/>
                <a:gd name="connsiteX1" fmla="*/ 185737 w 983658"/>
                <a:gd name="connsiteY1" fmla="*/ 130969 h 370780"/>
                <a:gd name="connsiteX2" fmla="*/ 483394 w 983658"/>
                <a:gd name="connsiteY2" fmla="*/ 169069 h 370780"/>
                <a:gd name="connsiteX3" fmla="*/ 806708 w 983658"/>
                <a:gd name="connsiteY3" fmla="*/ 126207 h 370780"/>
                <a:gd name="connsiteX4" fmla="*/ 983456 w 983658"/>
                <a:gd name="connsiteY4" fmla="*/ 4353 h 370780"/>
                <a:gd name="connsiteX5" fmla="*/ 983188 w 983658"/>
                <a:gd name="connsiteY5" fmla="*/ 193440 h 370780"/>
                <a:gd name="connsiteX6" fmla="*/ 819150 w 983658"/>
                <a:gd name="connsiteY6" fmla="*/ 325935 h 370780"/>
                <a:gd name="connsiteX7" fmla="*/ 480482 w 983658"/>
                <a:gd name="connsiteY7" fmla="*/ 370769 h 370780"/>
                <a:gd name="connsiteX8" fmla="*/ 171450 w 983658"/>
                <a:gd name="connsiteY8" fmla="*/ 326232 h 370780"/>
                <a:gd name="connsiteX9" fmla="*/ 0 w 983658"/>
                <a:gd name="connsiteY9" fmla="*/ 200025 h 370780"/>
                <a:gd name="connsiteX10" fmla="*/ 2381 w 983658"/>
                <a:gd name="connsiteY10" fmla="*/ 0 h 370780"/>
                <a:gd name="connsiteX0" fmla="*/ 2381 w 983190"/>
                <a:gd name="connsiteY0" fmla="*/ 0 h 370780"/>
                <a:gd name="connsiteX1" fmla="*/ 185737 w 983190"/>
                <a:gd name="connsiteY1" fmla="*/ 130969 h 370780"/>
                <a:gd name="connsiteX2" fmla="*/ 483394 w 983190"/>
                <a:gd name="connsiteY2" fmla="*/ 169069 h 370780"/>
                <a:gd name="connsiteX3" fmla="*/ 806708 w 983190"/>
                <a:gd name="connsiteY3" fmla="*/ 126207 h 370780"/>
                <a:gd name="connsiteX4" fmla="*/ 982926 w 983190"/>
                <a:gd name="connsiteY4" fmla="*/ 4353 h 370780"/>
                <a:gd name="connsiteX5" fmla="*/ 983188 w 983190"/>
                <a:gd name="connsiteY5" fmla="*/ 193440 h 370780"/>
                <a:gd name="connsiteX6" fmla="*/ 819150 w 983190"/>
                <a:gd name="connsiteY6" fmla="*/ 325935 h 370780"/>
                <a:gd name="connsiteX7" fmla="*/ 480482 w 983190"/>
                <a:gd name="connsiteY7" fmla="*/ 370769 h 370780"/>
                <a:gd name="connsiteX8" fmla="*/ 171450 w 983190"/>
                <a:gd name="connsiteY8" fmla="*/ 326232 h 370780"/>
                <a:gd name="connsiteX9" fmla="*/ 0 w 983190"/>
                <a:gd name="connsiteY9" fmla="*/ 200025 h 370780"/>
                <a:gd name="connsiteX10" fmla="*/ 2381 w 983190"/>
                <a:gd name="connsiteY10" fmla="*/ 0 h 370780"/>
                <a:gd name="connsiteX0" fmla="*/ 2381 w 983190"/>
                <a:gd name="connsiteY0" fmla="*/ 0 h 370780"/>
                <a:gd name="connsiteX1" fmla="*/ 185737 w 983190"/>
                <a:gd name="connsiteY1" fmla="*/ 130969 h 370780"/>
                <a:gd name="connsiteX2" fmla="*/ 483394 w 983190"/>
                <a:gd name="connsiteY2" fmla="*/ 169069 h 370780"/>
                <a:gd name="connsiteX3" fmla="*/ 806708 w 983190"/>
                <a:gd name="connsiteY3" fmla="*/ 126207 h 370780"/>
                <a:gd name="connsiteX4" fmla="*/ 982926 w 983190"/>
                <a:gd name="connsiteY4" fmla="*/ 4353 h 370780"/>
                <a:gd name="connsiteX5" fmla="*/ 983188 w 983190"/>
                <a:gd name="connsiteY5" fmla="*/ 193440 h 370780"/>
                <a:gd name="connsiteX6" fmla="*/ 819150 w 983190"/>
                <a:gd name="connsiteY6" fmla="*/ 325935 h 370780"/>
                <a:gd name="connsiteX7" fmla="*/ 480482 w 983190"/>
                <a:gd name="connsiteY7" fmla="*/ 370769 h 370780"/>
                <a:gd name="connsiteX8" fmla="*/ 171450 w 983190"/>
                <a:gd name="connsiteY8" fmla="*/ 326232 h 370780"/>
                <a:gd name="connsiteX9" fmla="*/ 0 w 983190"/>
                <a:gd name="connsiteY9" fmla="*/ 200025 h 370780"/>
                <a:gd name="connsiteX10" fmla="*/ 2381 w 983190"/>
                <a:gd name="connsiteY10" fmla="*/ 0 h 370780"/>
                <a:gd name="connsiteX0" fmla="*/ 2381 w 983190"/>
                <a:gd name="connsiteY0" fmla="*/ 0 h 370780"/>
                <a:gd name="connsiteX1" fmla="*/ 185737 w 983190"/>
                <a:gd name="connsiteY1" fmla="*/ 130969 h 370780"/>
                <a:gd name="connsiteX2" fmla="*/ 484983 w 983190"/>
                <a:gd name="connsiteY2" fmla="*/ 167394 h 370780"/>
                <a:gd name="connsiteX3" fmla="*/ 806708 w 983190"/>
                <a:gd name="connsiteY3" fmla="*/ 126207 h 370780"/>
                <a:gd name="connsiteX4" fmla="*/ 982926 w 983190"/>
                <a:gd name="connsiteY4" fmla="*/ 4353 h 370780"/>
                <a:gd name="connsiteX5" fmla="*/ 983188 w 983190"/>
                <a:gd name="connsiteY5" fmla="*/ 193440 h 370780"/>
                <a:gd name="connsiteX6" fmla="*/ 819150 w 983190"/>
                <a:gd name="connsiteY6" fmla="*/ 325935 h 370780"/>
                <a:gd name="connsiteX7" fmla="*/ 480482 w 983190"/>
                <a:gd name="connsiteY7" fmla="*/ 370769 h 370780"/>
                <a:gd name="connsiteX8" fmla="*/ 171450 w 983190"/>
                <a:gd name="connsiteY8" fmla="*/ 326232 h 370780"/>
                <a:gd name="connsiteX9" fmla="*/ 0 w 983190"/>
                <a:gd name="connsiteY9" fmla="*/ 200025 h 370780"/>
                <a:gd name="connsiteX10" fmla="*/ 2381 w 983190"/>
                <a:gd name="connsiteY10" fmla="*/ 0 h 370780"/>
                <a:gd name="connsiteX0" fmla="*/ 2381 w 983190"/>
                <a:gd name="connsiteY0" fmla="*/ 0 h 370780"/>
                <a:gd name="connsiteX1" fmla="*/ 185737 w 983190"/>
                <a:gd name="connsiteY1" fmla="*/ 128178 h 370780"/>
                <a:gd name="connsiteX2" fmla="*/ 484983 w 983190"/>
                <a:gd name="connsiteY2" fmla="*/ 167394 h 370780"/>
                <a:gd name="connsiteX3" fmla="*/ 806708 w 983190"/>
                <a:gd name="connsiteY3" fmla="*/ 126207 h 370780"/>
                <a:gd name="connsiteX4" fmla="*/ 982926 w 983190"/>
                <a:gd name="connsiteY4" fmla="*/ 4353 h 370780"/>
                <a:gd name="connsiteX5" fmla="*/ 983188 w 983190"/>
                <a:gd name="connsiteY5" fmla="*/ 193440 h 370780"/>
                <a:gd name="connsiteX6" fmla="*/ 819150 w 983190"/>
                <a:gd name="connsiteY6" fmla="*/ 325935 h 370780"/>
                <a:gd name="connsiteX7" fmla="*/ 480482 w 983190"/>
                <a:gd name="connsiteY7" fmla="*/ 370769 h 370780"/>
                <a:gd name="connsiteX8" fmla="*/ 171450 w 983190"/>
                <a:gd name="connsiteY8" fmla="*/ 326232 h 370780"/>
                <a:gd name="connsiteX9" fmla="*/ 0 w 983190"/>
                <a:gd name="connsiteY9" fmla="*/ 200025 h 370780"/>
                <a:gd name="connsiteX10" fmla="*/ 2381 w 983190"/>
                <a:gd name="connsiteY10" fmla="*/ 0 h 370780"/>
                <a:gd name="connsiteX0" fmla="*/ 2381 w 983190"/>
                <a:gd name="connsiteY0" fmla="*/ 0 h 370780"/>
                <a:gd name="connsiteX1" fmla="*/ 185737 w 983190"/>
                <a:gd name="connsiteY1" fmla="*/ 128178 h 370780"/>
                <a:gd name="connsiteX2" fmla="*/ 484983 w 983190"/>
                <a:gd name="connsiteY2" fmla="*/ 167394 h 370780"/>
                <a:gd name="connsiteX3" fmla="*/ 806708 w 983190"/>
                <a:gd name="connsiteY3" fmla="*/ 126207 h 370780"/>
                <a:gd name="connsiteX4" fmla="*/ 982926 w 983190"/>
                <a:gd name="connsiteY4" fmla="*/ 4353 h 370780"/>
                <a:gd name="connsiteX5" fmla="*/ 983188 w 983190"/>
                <a:gd name="connsiteY5" fmla="*/ 193440 h 370780"/>
                <a:gd name="connsiteX6" fmla="*/ 819150 w 983190"/>
                <a:gd name="connsiteY6" fmla="*/ 325935 h 370780"/>
                <a:gd name="connsiteX7" fmla="*/ 480482 w 983190"/>
                <a:gd name="connsiteY7" fmla="*/ 370769 h 370780"/>
                <a:gd name="connsiteX8" fmla="*/ 171450 w 983190"/>
                <a:gd name="connsiteY8" fmla="*/ 326232 h 370780"/>
                <a:gd name="connsiteX9" fmla="*/ 0 w 983190"/>
                <a:gd name="connsiteY9" fmla="*/ 200025 h 370780"/>
                <a:gd name="connsiteX10" fmla="*/ 2381 w 983190"/>
                <a:gd name="connsiteY10" fmla="*/ 0 h 370780"/>
                <a:gd name="connsiteX0" fmla="*/ 1851 w 983190"/>
                <a:gd name="connsiteY0" fmla="*/ 0 h 369105"/>
                <a:gd name="connsiteX1" fmla="*/ 185737 w 983190"/>
                <a:gd name="connsiteY1" fmla="*/ 126503 h 369105"/>
                <a:gd name="connsiteX2" fmla="*/ 484983 w 983190"/>
                <a:gd name="connsiteY2" fmla="*/ 165719 h 369105"/>
                <a:gd name="connsiteX3" fmla="*/ 806708 w 983190"/>
                <a:gd name="connsiteY3" fmla="*/ 124532 h 369105"/>
                <a:gd name="connsiteX4" fmla="*/ 982926 w 983190"/>
                <a:gd name="connsiteY4" fmla="*/ 2678 h 369105"/>
                <a:gd name="connsiteX5" fmla="*/ 983188 w 983190"/>
                <a:gd name="connsiteY5" fmla="*/ 191765 h 369105"/>
                <a:gd name="connsiteX6" fmla="*/ 819150 w 983190"/>
                <a:gd name="connsiteY6" fmla="*/ 324260 h 369105"/>
                <a:gd name="connsiteX7" fmla="*/ 480482 w 983190"/>
                <a:gd name="connsiteY7" fmla="*/ 369094 h 369105"/>
                <a:gd name="connsiteX8" fmla="*/ 171450 w 983190"/>
                <a:gd name="connsiteY8" fmla="*/ 324557 h 369105"/>
                <a:gd name="connsiteX9" fmla="*/ 0 w 983190"/>
                <a:gd name="connsiteY9" fmla="*/ 198350 h 369105"/>
                <a:gd name="connsiteX10" fmla="*/ 1851 w 983190"/>
                <a:gd name="connsiteY10" fmla="*/ 0 h 369105"/>
                <a:gd name="connsiteX0" fmla="*/ 1851 w 983190"/>
                <a:gd name="connsiteY0" fmla="*/ 0 h 369105"/>
                <a:gd name="connsiteX1" fmla="*/ 185737 w 983190"/>
                <a:gd name="connsiteY1" fmla="*/ 126503 h 369105"/>
                <a:gd name="connsiteX2" fmla="*/ 484983 w 983190"/>
                <a:gd name="connsiteY2" fmla="*/ 165719 h 369105"/>
                <a:gd name="connsiteX3" fmla="*/ 806708 w 983190"/>
                <a:gd name="connsiteY3" fmla="*/ 124532 h 369105"/>
                <a:gd name="connsiteX4" fmla="*/ 982926 w 983190"/>
                <a:gd name="connsiteY4" fmla="*/ 2678 h 369105"/>
                <a:gd name="connsiteX5" fmla="*/ 983188 w 983190"/>
                <a:gd name="connsiteY5" fmla="*/ 191765 h 369105"/>
                <a:gd name="connsiteX6" fmla="*/ 819150 w 983190"/>
                <a:gd name="connsiteY6" fmla="*/ 324260 h 369105"/>
                <a:gd name="connsiteX7" fmla="*/ 480482 w 983190"/>
                <a:gd name="connsiteY7" fmla="*/ 369094 h 369105"/>
                <a:gd name="connsiteX8" fmla="*/ 171450 w 983190"/>
                <a:gd name="connsiteY8" fmla="*/ 324557 h 369105"/>
                <a:gd name="connsiteX9" fmla="*/ 0 w 983190"/>
                <a:gd name="connsiteY9" fmla="*/ 198350 h 369105"/>
                <a:gd name="connsiteX10" fmla="*/ 1851 w 983190"/>
                <a:gd name="connsiteY10" fmla="*/ 0 h 369105"/>
                <a:gd name="connsiteX0" fmla="*/ 1851 w 983190"/>
                <a:gd name="connsiteY0" fmla="*/ 0 h 369105"/>
                <a:gd name="connsiteX1" fmla="*/ 185737 w 983190"/>
                <a:gd name="connsiteY1" fmla="*/ 126503 h 369105"/>
                <a:gd name="connsiteX2" fmla="*/ 484983 w 983190"/>
                <a:gd name="connsiteY2" fmla="*/ 165719 h 369105"/>
                <a:gd name="connsiteX3" fmla="*/ 806708 w 983190"/>
                <a:gd name="connsiteY3" fmla="*/ 124532 h 369105"/>
                <a:gd name="connsiteX4" fmla="*/ 982926 w 983190"/>
                <a:gd name="connsiteY4" fmla="*/ 2678 h 369105"/>
                <a:gd name="connsiteX5" fmla="*/ 983188 w 983190"/>
                <a:gd name="connsiteY5" fmla="*/ 191765 h 369105"/>
                <a:gd name="connsiteX6" fmla="*/ 819150 w 983190"/>
                <a:gd name="connsiteY6" fmla="*/ 324260 h 369105"/>
                <a:gd name="connsiteX7" fmla="*/ 480482 w 983190"/>
                <a:gd name="connsiteY7" fmla="*/ 369094 h 369105"/>
                <a:gd name="connsiteX8" fmla="*/ 171450 w 983190"/>
                <a:gd name="connsiteY8" fmla="*/ 324557 h 369105"/>
                <a:gd name="connsiteX9" fmla="*/ 0 w 983190"/>
                <a:gd name="connsiteY9" fmla="*/ 198350 h 369105"/>
                <a:gd name="connsiteX10" fmla="*/ 1851 w 983190"/>
                <a:gd name="connsiteY10" fmla="*/ 0 h 369105"/>
                <a:gd name="connsiteX0" fmla="*/ 203 w 981542"/>
                <a:gd name="connsiteY0" fmla="*/ 0 h 369105"/>
                <a:gd name="connsiteX1" fmla="*/ 184089 w 981542"/>
                <a:gd name="connsiteY1" fmla="*/ 126503 h 369105"/>
                <a:gd name="connsiteX2" fmla="*/ 483335 w 981542"/>
                <a:gd name="connsiteY2" fmla="*/ 165719 h 369105"/>
                <a:gd name="connsiteX3" fmla="*/ 805060 w 981542"/>
                <a:gd name="connsiteY3" fmla="*/ 124532 h 369105"/>
                <a:gd name="connsiteX4" fmla="*/ 981278 w 981542"/>
                <a:gd name="connsiteY4" fmla="*/ 2678 h 369105"/>
                <a:gd name="connsiteX5" fmla="*/ 981540 w 981542"/>
                <a:gd name="connsiteY5" fmla="*/ 191765 h 369105"/>
                <a:gd name="connsiteX6" fmla="*/ 817502 w 981542"/>
                <a:gd name="connsiteY6" fmla="*/ 324260 h 369105"/>
                <a:gd name="connsiteX7" fmla="*/ 478834 w 981542"/>
                <a:gd name="connsiteY7" fmla="*/ 369094 h 369105"/>
                <a:gd name="connsiteX8" fmla="*/ 169802 w 981542"/>
                <a:gd name="connsiteY8" fmla="*/ 324557 h 369105"/>
                <a:gd name="connsiteX9" fmla="*/ 471 w 981542"/>
                <a:gd name="connsiteY9" fmla="*/ 191093 h 369105"/>
                <a:gd name="connsiteX10" fmla="*/ 203 w 981542"/>
                <a:gd name="connsiteY10" fmla="*/ 0 h 369105"/>
                <a:gd name="connsiteX0" fmla="*/ 203 w 981542"/>
                <a:gd name="connsiteY0" fmla="*/ 0 h 369105"/>
                <a:gd name="connsiteX1" fmla="*/ 184089 w 981542"/>
                <a:gd name="connsiteY1" fmla="*/ 126503 h 369105"/>
                <a:gd name="connsiteX2" fmla="*/ 483335 w 981542"/>
                <a:gd name="connsiteY2" fmla="*/ 165719 h 369105"/>
                <a:gd name="connsiteX3" fmla="*/ 805060 w 981542"/>
                <a:gd name="connsiteY3" fmla="*/ 124532 h 369105"/>
                <a:gd name="connsiteX4" fmla="*/ 981278 w 981542"/>
                <a:gd name="connsiteY4" fmla="*/ 2678 h 369105"/>
                <a:gd name="connsiteX5" fmla="*/ 981540 w 981542"/>
                <a:gd name="connsiteY5" fmla="*/ 191765 h 369105"/>
                <a:gd name="connsiteX6" fmla="*/ 817502 w 981542"/>
                <a:gd name="connsiteY6" fmla="*/ 324260 h 369105"/>
                <a:gd name="connsiteX7" fmla="*/ 478834 w 981542"/>
                <a:gd name="connsiteY7" fmla="*/ 369094 h 369105"/>
                <a:gd name="connsiteX8" fmla="*/ 169802 w 981542"/>
                <a:gd name="connsiteY8" fmla="*/ 324557 h 369105"/>
                <a:gd name="connsiteX9" fmla="*/ 471 w 981542"/>
                <a:gd name="connsiteY9" fmla="*/ 191093 h 369105"/>
                <a:gd name="connsiteX10" fmla="*/ 203 w 981542"/>
                <a:gd name="connsiteY10" fmla="*/ 0 h 369105"/>
                <a:gd name="connsiteX0" fmla="*/ 203 w 981542"/>
                <a:gd name="connsiteY0" fmla="*/ 0 h 369105"/>
                <a:gd name="connsiteX1" fmla="*/ 184089 w 981542"/>
                <a:gd name="connsiteY1" fmla="*/ 126503 h 369105"/>
                <a:gd name="connsiteX2" fmla="*/ 483335 w 981542"/>
                <a:gd name="connsiteY2" fmla="*/ 165719 h 369105"/>
                <a:gd name="connsiteX3" fmla="*/ 805060 w 981542"/>
                <a:gd name="connsiteY3" fmla="*/ 124532 h 369105"/>
                <a:gd name="connsiteX4" fmla="*/ 981278 w 981542"/>
                <a:gd name="connsiteY4" fmla="*/ 2678 h 369105"/>
                <a:gd name="connsiteX5" fmla="*/ 981540 w 981542"/>
                <a:gd name="connsiteY5" fmla="*/ 191765 h 369105"/>
                <a:gd name="connsiteX6" fmla="*/ 817502 w 981542"/>
                <a:gd name="connsiteY6" fmla="*/ 324260 h 369105"/>
                <a:gd name="connsiteX7" fmla="*/ 478834 w 981542"/>
                <a:gd name="connsiteY7" fmla="*/ 369094 h 369105"/>
                <a:gd name="connsiteX8" fmla="*/ 169802 w 981542"/>
                <a:gd name="connsiteY8" fmla="*/ 324557 h 369105"/>
                <a:gd name="connsiteX9" fmla="*/ 471 w 981542"/>
                <a:gd name="connsiteY9" fmla="*/ 191093 h 369105"/>
                <a:gd name="connsiteX10" fmla="*/ 203 w 981542"/>
                <a:gd name="connsiteY10" fmla="*/ 0 h 369105"/>
                <a:gd name="connsiteX0" fmla="*/ 203 w 981542"/>
                <a:gd name="connsiteY0" fmla="*/ 0 h 369094"/>
                <a:gd name="connsiteX1" fmla="*/ 184089 w 981542"/>
                <a:gd name="connsiteY1" fmla="*/ 126503 h 369094"/>
                <a:gd name="connsiteX2" fmla="*/ 483335 w 981542"/>
                <a:gd name="connsiteY2" fmla="*/ 165719 h 369094"/>
                <a:gd name="connsiteX3" fmla="*/ 805060 w 981542"/>
                <a:gd name="connsiteY3" fmla="*/ 124532 h 369094"/>
                <a:gd name="connsiteX4" fmla="*/ 981278 w 981542"/>
                <a:gd name="connsiteY4" fmla="*/ 2678 h 369094"/>
                <a:gd name="connsiteX5" fmla="*/ 981540 w 981542"/>
                <a:gd name="connsiteY5" fmla="*/ 191765 h 369094"/>
                <a:gd name="connsiteX6" fmla="*/ 817502 w 981542"/>
                <a:gd name="connsiteY6" fmla="*/ 324260 h 369094"/>
                <a:gd name="connsiteX7" fmla="*/ 478834 w 981542"/>
                <a:gd name="connsiteY7" fmla="*/ 369094 h 369094"/>
                <a:gd name="connsiteX8" fmla="*/ 166093 w 981542"/>
                <a:gd name="connsiteY8" fmla="*/ 324557 h 369094"/>
                <a:gd name="connsiteX9" fmla="*/ 471 w 981542"/>
                <a:gd name="connsiteY9" fmla="*/ 191093 h 369094"/>
                <a:gd name="connsiteX10" fmla="*/ 203 w 981542"/>
                <a:gd name="connsiteY10" fmla="*/ 0 h 36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1542" h="369094">
                  <a:moveTo>
                    <a:pt x="203" y="0"/>
                  </a:moveTo>
                  <a:cubicBezTo>
                    <a:pt x="25860" y="71461"/>
                    <a:pt x="115223" y="105023"/>
                    <a:pt x="184089" y="126503"/>
                  </a:cubicBezTo>
                  <a:cubicBezTo>
                    <a:pt x="252955" y="147983"/>
                    <a:pt x="379840" y="166047"/>
                    <a:pt x="483335" y="165719"/>
                  </a:cubicBezTo>
                  <a:cubicBezTo>
                    <a:pt x="586830" y="165391"/>
                    <a:pt x="722070" y="151706"/>
                    <a:pt x="805060" y="124532"/>
                  </a:cubicBezTo>
                  <a:cubicBezTo>
                    <a:pt x="888051" y="97359"/>
                    <a:pt x="958936" y="64564"/>
                    <a:pt x="981278" y="2678"/>
                  </a:cubicBezTo>
                  <a:cubicBezTo>
                    <a:pt x="982072" y="64591"/>
                    <a:pt x="980746" y="129852"/>
                    <a:pt x="981540" y="191765"/>
                  </a:cubicBezTo>
                  <a:cubicBezTo>
                    <a:pt x="982103" y="249021"/>
                    <a:pt x="901286" y="294705"/>
                    <a:pt x="817502" y="324260"/>
                  </a:cubicBezTo>
                  <a:cubicBezTo>
                    <a:pt x="733718" y="353815"/>
                    <a:pt x="587402" y="369045"/>
                    <a:pt x="478834" y="369094"/>
                  </a:cubicBezTo>
                  <a:cubicBezTo>
                    <a:pt x="370266" y="369143"/>
                    <a:pt x="245820" y="354224"/>
                    <a:pt x="166093" y="324557"/>
                  </a:cubicBezTo>
                  <a:cubicBezTo>
                    <a:pt x="86366" y="294890"/>
                    <a:pt x="408" y="253844"/>
                    <a:pt x="471" y="191093"/>
                  </a:cubicBezTo>
                  <a:cubicBezTo>
                    <a:pt x="1265" y="124418"/>
                    <a:pt x="-591" y="66675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67A361F9-D860-488C-B048-F5C1D8698CD7}"/>
                </a:ext>
              </a:extLst>
            </p:cNvPr>
            <p:cNvSpPr/>
            <p:nvPr/>
          </p:nvSpPr>
          <p:spPr>
            <a:xfrm>
              <a:off x="1712171" y="3294079"/>
              <a:ext cx="4924524" cy="1757610"/>
            </a:xfrm>
            <a:custGeom>
              <a:avLst/>
              <a:gdLst>
                <a:gd name="connsiteX0" fmla="*/ 2381 w 985837"/>
                <a:gd name="connsiteY0" fmla="*/ 0 h 369094"/>
                <a:gd name="connsiteX1" fmla="*/ 185737 w 985837"/>
                <a:gd name="connsiteY1" fmla="*/ 130969 h 369094"/>
                <a:gd name="connsiteX2" fmla="*/ 483394 w 985837"/>
                <a:gd name="connsiteY2" fmla="*/ 169069 h 369094"/>
                <a:gd name="connsiteX3" fmla="*/ 812006 w 985837"/>
                <a:gd name="connsiteY3" fmla="*/ 126207 h 369094"/>
                <a:gd name="connsiteX4" fmla="*/ 983456 w 985837"/>
                <a:gd name="connsiteY4" fmla="*/ 7144 h 369094"/>
                <a:gd name="connsiteX5" fmla="*/ 985837 w 985837"/>
                <a:gd name="connsiteY5" fmla="*/ 192882 h 369094"/>
                <a:gd name="connsiteX6" fmla="*/ 819150 w 985837"/>
                <a:gd name="connsiteY6" fmla="*/ 321469 h 369094"/>
                <a:gd name="connsiteX7" fmla="*/ 481012 w 985837"/>
                <a:gd name="connsiteY7" fmla="*/ 369094 h 369094"/>
                <a:gd name="connsiteX8" fmla="*/ 171450 w 985837"/>
                <a:gd name="connsiteY8" fmla="*/ 326232 h 369094"/>
                <a:gd name="connsiteX9" fmla="*/ 0 w 985837"/>
                <a:gd name="connsiteY9" fmla="*/ 200025 h 369094"/>
                <a:gd name="connsiteX10" fmla="*/ 2381 w 985837"/>
                <a:gd name="connsiteY10" fmla="*/ 0 h 369094"/>
                <a:gd name="connsiteX0" fmla="*/ 2381 w 985837"/>
                <a:gd name="connsiteY0" fmla="*/ 811 h 369905"/>
                <a:gd name="connsiteX1" fmla="*/ 185737 w 985837"/>
                <a:gd name="connsiteY1" fmla="*/ 131780 h 369905"/>
                <a:gd name="connsiteX2" fmla="*/ 483394 w 985837"/>
                <a:gd name="connsiteY2" fmla="*/ 169880 h 369905"/>
                <a:gd name="connsiteX3" fmla="*/ 812006 w 985837"/>
                <a:gd name="connsiteY3" fmla="*/ 127018 h 369905"/>
                <a:gd name="connsiteX4" fmla="*/ 983456 w 985837"/>
                <a:gd name="connsiteY4" fmla="*/ 7955 h 369905"/>
                <a:gd name="connsiteX5" fmla="*/ 985837 w 985837"/>
                <a:gd name="connsiteY5" fmla="*/ 193693 h 369905"/>
                <a:gd name="connsiteX6" fmla="*/ 819150 w 985837"/>
                <a:gd name="connsiteY6" fmla="*/ 322280 h 369905"/>
                <a:gd name="connsiteX7" fmla="*/ 481012 w 985837"/>
                <a:gd name="connsiteY7" fmla="*/ 369905 h 369905"/>
                <a:gd name="connsiteX8" fmla="*/ 171450 w 985837"/>
                <a:gd name="connsiteY8" fmla="*/ 327043 h 369905"/>
                <a:gd name="connsiteX9" fmla="*/ 0 w 985837"/>
                <a:gd name="connsiteY9" fmla="*/ 200836 h 369905"/>
                <a:gd name="connsiteX10" fmla="*/ 2381 w 985837"/>
                <a:gd name="connsiteY10" fmla="*/ 811 h 369905"/>
                <a:gd name="connsiteX0" fmla="*/ 2381 w 985837"/>
                <a:gd name="connsiteY0" fmla="*/ 811 h 369905"/>
                <a:gd name="connsiteX1" fmla="*/ 185737 w 985837"/>
                <a:gd name="connsiteY1" fmla="*/ 131780 h 369905"/>
                <a:gd name="connsiteX2" fmla="*/ 483394 w 985837"/>
                <a:gd name="connsiteY2" fmla="*/ 169880 h 369905"/>
                <a:gd name="connsiteX3" fmla="*/ 812006 w 985837"/>
                <a:gd name="connsiteY3" fmla="*/ 127018 h 369905"/>
                <a:gd name="connsiteX4" fmla="*/ 983456 w 985837"/>
                <a:gd name="connsiteY4" fmla="*/ 7955 h 369905"/>
                <a:gd name="connsiteX5" fmla="*/ 985837 w 985837"/>
                <a:gd name="connsiteY5" fmla="*/ 193693 h 369905"/>
                <a:gd name="connsiteX6" fmla="*/ 819150 w 985837"/>
                <a:gd name="connsiteY6" fmla="*/ 322280 h 369905"/>
                <a:gd name="connsiteX7" fmla="*/ 481012 w 985837"/>
                <a:gd name="connsiteY7" fmla="*/ 369905 h 369905"/>
                <a:gd name="connsiteX8" fmla="*/ 171450 w 985837"/>
                <a:gd name="connsiteY8" fmla="*/ 327043 h 369905"/>
                <a:gd name="connsiteX9" fmla="*/ 0 w 985837"/>
                <a:gd name="connsiteY9" fmla="*/ 200836 h 369905"/>
                <a:gd name="connsiteX10" fmla="*/ 2381 w 985837"/>
                <a:gd name="connsiteY10" fmla="*/ 811 h 369905"/>
                <a:gd name="connsiteX0" fmla="*/ 2381 w 985837"/>
                <a:gd name="connsiteY0" fmla="*/ 811 h 369905"/>
                <a:gd name="connsiteX1" fmla="*/ 185737 w 985837"/>
                <a:gd name="connsiteY1" fmla="*/ 131780 h 369905"/>
                <a:gd name="connsiteX2" fmla="*/ 483394 w 985837"/>
                <a:gd name="connsiteY2" fmla="*/ 169880 h 369905"/>
                <a:gd name="connsiteX3" fmla="*/ 812006 w 985837"/>
                <a:gd name="connsiteY3" fmla="*/ 127018 h 369905"/>
                <a:gd name="connsiteX4" fmla="*/ 983456 w 985837"/>
                <a:gd name="connsiteY4" fmla="*/ 7955 h 369905"/>
                <a:gd name="connsiteX5" fmla="*/ 985837 w 985837"/>
                <a:gd name="connsiteY5" fmla="*/ 193693 h 369905"/>
                <a:gd name="connsiteX6" fmla="*/ 819150 w 985837"/>
                <a:gd name="connsiteY6" fmla="*/ 322280 h 369905"/>
                <a:gd name="connsiteX7" fmla="*/ 481012 w 985837"/>
                <a:gd name="connsiteY7" fmla="*/ 369905 h 369905"/>
                <a:gd name="connsiteX8" fmla="*/ 171450 w 985837"/>
                <a:gd name="connsiteY8" fmla="*/ 327043 h 369905"/>
                <a:gd name="connsiteX9" fmla="*/ 0 w 985837"/>
                <a:gd name="connsiteY9" fmla="*/ 200836 h 369905"/>
                <a:gd name="connsiteX10" fmla="*/ 2381 w 985837"/>
                <a:gd name="connsiteY10" fmla="*/ 811 h 369905"/>
                <a:gd name="connsiteX0" fmla="*/ 2381 w 985837"/>
                <a:gd name="connsiteY0" fmla="*/ 811 h 369934"/>
                <a:gd name="connsiteX1" fmla="*/ 185737 w 985837"/>
                <a:gd name="connsiteY1" fmla="*/ 131780 h 369934"/>
                <a:gd name="connsiteX2" fmla="*/ 483394 w 985837"/>
                <a:gd name="connsiteY2" fmla="*/ 169880 h 369934"/>
                <a:gd name="connsiteX3" fmla="*/ 812006 w 985837"/>
                <a:gd name="connsiteY3" fmla="*/ 127018 h 369934"/>
                <a:gd name="connsiteX4" fmla="*/ 983456 w 985837"/>
                <a:gd name="connsiteY4" fmla="*/ 7955 h 369934"/>
                <a:gd name="connsiteX5" fmla="*/ 985837 w 985837"/>
                <a:gd name="connsiteY5" fmla="*/ 193693 h 369934"/>
                <a:gd name="connsiteX6" fmla="*/ 819150 w 985837"/>
                <a:gd name="connsiteY6" fmla="*/ 322280 h 369934"/>
                <a:gd name="connsiteX7" fmla="*/ 481012 w 985837"/>
                <a:gd name="connsiteY7" fmla="*/ 369905 h 369934"/>
                <a:gd name="connsiteX8" fmla="*/ 171450 w 985837"/>
                <a:gd name="connsiteY8" fmla="*/ 327043 h 369934"/>
                <a:gd name="connsiteX9" fmla="*/ 0 w 985837"/>
                <a:gd name="connsiteY9" fmla="*/ 200836 h 369934"/>
                <a:gd name="connsiteX10" fmla="*/ 2381 w 985837"/>
                <a:gd name="connsiteY10" fmla="*/ 811 h 369934"/>
                <a:gd name="connsiteX0" fmla="*/ 2381 w 985837"/>
                <a:gd name="connsiteY0" fmla="*/ 811 h 369934"/>
                <a:gd name="connsiteX1" fmla="*/ 185737 w 985837"/>
                <a:gd name="connsiteY1" fmla="*/ 131780 h 369934"/>
                <a:gd name="connsiteX2" fmla="*/ 483394 w 985837"/>
                <a:gd name="connsiteY2" fmla="*/ 169880 h 369934"/>
                <a:gd name="connsiteX3" fmla="*/ 812006 w 985837"/>
                <a:gd name="connsiteY3" fmla="*/ 127018 h 369934"/>
                <a:gd name="connsiteX4" fmla="*/ 983456 w 985837"/>
                <a:gd name="connsiteY4" fmla="*/ 7955 h 369934"/>
                <a:gd name="connsiteX5" fmla="*/ 985837 w 985837"/>
                <a:gd name="connsiteY5" fmla="*/ 193693 h 369934"/>
                <a:gd name="connsiteX6" fmla="*/ 819150 w 985837"/>
                <a:gd name="connsiteY6" fmla="*/ 322280 h 369934"/>
                <a:gd name="connsiteX7" fmla="*/ 481012 w 985837"/>
                <a:gd name="connsiteY7" fmla="*/ 369905 h 369934"/>
                <a:gd name="connsiteX8" fmla="*/ 171450 w 985837"/>
                <a:gd name="connsiteY8" fmla="*/ 327043 h 369934"/>
                <a:gd name="connsiteX9" fmla="*/ 0 w 985837"/>
                <a:gd name="connsiteY9" fmla="*/ 200836 h 369934"/>
                <a:gd name="connsiteX10" fmla="*/ 2381 w 985837"/>
                <a:gd name="connsiteY10" fmla="*/ 811 h 369934"/>
                <a:gd name="connsiteX0" fmla="*/ 2381 w 985837"/>
                <a:gd name="connsiteY0" fmla="*/ 811 h 370034"/>
                <a:gd name="connsiteX1" fmla="*/ 185737 w 985837"/>
                <a:gd name="connsiteY1" fmla="*/ 131780 h 370034"/>
                <a:gd name="connsiteX2" fmla="*/ 483394 w 985837"/>
                <a:gd name="connsiteY2" fmla="*/ 169880 h 370034"/>
                <a:gd name="connsiteX3" fmla="*/ 812006 w 985837"/>
                <a:gd name="connsiteY3" fmla="*/ 127018 h 370034"/>
                <a:gd name="connsiteX4" fmla="*/ 983456 w 985837"/>
                <a:gd name="connsiteY4" fmla="*/ 7955 h 370034"/>
                <a:gd name="connsiteX5" fmla="*/ 985837 w 985837"/>
                <a:gd name="connsiteY5" fmla="*/ 193693 h 370034"/>
                <a:gd name="connsiteX6" fmla="*/ 819150 w 985837"/>
                <a:gd name="connsiteY6" fmla="*/ 322280 h 370034"/>
                <a:gd name="connsiteX7" fmla="*/ 481012 w 985837"/>
                <a:gd name="connsiteY7" fmla="*/ 369905 h 370034"/>
                <a:gd name="connsiteX8" fmla="*/ 171450 w 985837"/>
                <a:gd name="connsiteY8" fmla="*/ 327043 h 370034"/>
                <a:gd name="connsiteX9" fmla="*/ 0 w 985837"/>
                <a:gd name="connsiteY9" fmla="*/ 200836 h 370034"/>
                <a:gd name="connsiteX10" fmla="*/ 2381 w 985837"/>
                <a:gd name="connsiteY10" fmla="*/ 811 h 370034"/>
                <a:gd name="connsiteX0" fmla="*/ 2381 w 985837"/>
                <a:gd name="connsiteY0" fmla="*/ 811 h 370034"/>
                <a:gd name="connsiteX1" fmla="*/ 185737 w 985837"/>
                <a:gd name="connsiteY1" fmla="*/ 131780 h 370034"/>
                <a:gd name="connsiteX2" fmla="*/ 483394 w 985837"/>
                <a:gd name="connsiteY2" fmla="*/ 169880 h 370034"/>
                <a:gd name="connsiteX3" fmla="*/ 812006 w 985837"/>
                <a:gd name="connsiteY3" fmla="*/ 127018 h 370034"/>
                <a:gd name="connsiteX4" fmla="*/ 983456 w 985837"/>
                <a:gd name="connsiteY4" fmla="*/ 7955 h 370034"/>
                <a:gd name="connsiteX5" fmla="*/ 985837 w 985837"/>
                <a:gd name="connsiteY5" fmla="*/ 193693 h 370034"/>
                <a:gd name="connsiteX6" fmla="*/ 819150 w 985837"/>
                <a:gd name="connsiteY6" fmla="*/ 322280 h 370034"/>
                <a:gd name="connsiteX7" fmla="*/ 481012 w 985837"/>
                <a:gd name="connsiteY7" fmla="*/ 369905 h 370034"/>
                <a:gd name="connsiteX8" fmla="*/ 171450 w 985837"/>
                <a:gd name="connsiteY8" fmla="*/ 327043 h 370034"/>
                <a:gd name="connsiteX9" fmla="*/ 0 w 985837"/>
                <a:gd name="connsiteY9" fmla="*/ 200836 h 370034"/>
                <a:gd name="connsiteX10" fmla="*/ 2381 w 985837"/>
                <a:gd name="connsiteY10" fmla="*/ 811 h 370034"/>
                <a:gd name="connsiteX0" fmla="*/ 2381 w 985837"/>
                <a:gd name="connsiteY0" fmla="*/ 811 h 369938"/>
                <a:gd name="connsiteX1" fmla="*/ 185737 w 985837"/>
                <a:gd name="connsiteY1" fmla="*/ 131780 h 369938"/>
                <a:gd name="connsiteX2" fmla="*/ 483394 w 985837"/>
                <a:gd name="connsiteY2" fmla="*/ 169880 h 369938"/>
                <a:gd name="connsiteX3" fmla="*/ 812006 w 985837"/>
                <a:gd name="connsiteY3" fmla="*/ 127018 h 369938"/>
                <a:gd name="connsiteX4" fmla="*/ 983456 w 985837"/>
                <a:gd name="connsiteY4" fmla="*/ 7955 h 369938"/>
                <a:gd name="connsiteX5" fmla="*/ 985837 w 985837"/>
                <a:gd name="connsiteY5" fmla="*/ 193693 h 369938"/>
                <a:gd name="connsiteX6" fmla="*/ 819150 w 985837"/>
                <a:gd name="connsiteY6" fmla="*/ 322280 h 369938"/>
                <a:gd name="connsiteX7" fmla="*/ 481012 w 985837"/>
                <a:gd name="connsiteY7" fmla="*/ 369905 h 369938"/>
                <a:gd name="connsiteX8" fmla="*/ 171450 w 985837"/>
                <a:gd name="connsiteY8" fmla="*/ 327043 h 369938"/>
                <a:gd name="connsiteX9" fmla="*/ 0 w 985837"/>
                <a:gd name="connsiteY9" fmla="*/ 200836 h 369938"/>
                <a:gd name="connsiteX10" fmla="*/ 2381 w 985837"/>
                <a:gd name="connsiteY10" fmla="*/ 811 h 369938"/>
                <a:gd name="connsiteX0" fmla="*/ 2381 w 985837"/>
                <a:gd name="connsiteY0" fmla="*/ 811 h 369938"/>
                <a:gd name="connsiteX1" fmla="*/ 185737 w 985837"/>
                <a:gd name="connsiteY1" fmla="*/ 131780 h 369938"/>
                <a:gd name="connsiteX2" fmla="*/ 483394 w 985837"/>
                <a:gd name="connsiteY2" fmla="*/ 169880 h 369938"/>
                <a:gd name="connsiteX3" fmla="*/ 812006 w 985837"/>
                <a:gd name="connsiteY3" fmla="*/ 127018 h 369938"/>
                <a:gd name="connsiteX4" fmla="*/ 983456 w 985837"/>
                <a:gd name="connsiteY4" fmla="*/ 7955 h 369938"/>
                <a:gd name="connsiteX5" fmla="*/ 985837 w 985837"/>
                <a:gd name="connsiteY5" fmla="*/ 193693 h 369938"/>
                <a:gd name="connsiteX6" fmla="*/ 819150 w 985837"/>
                <a:gd name="connsiteY6" fmla="*/ 322280 h 369938"/>
                <a:gd name="connsiteX7" fmla="*/ 481012 w 985837"/>
                <a:gd name="connsiteY7" fmla="*/ 369905 h 369938"/>
                <a:gd name="connsiteX8" fmla="*/ 171450 w 985837"/>
                <a:gd name="connsiteY8" fmla="*/ 327043 h 369938"/>
                <a:gd name="connsiteX9" fmla="*/ 0 w 985837"/>
                <a:gd name="connsiteY9" fmla="*/ 200836 h 369938"/>
                <a:gd name="connsiteX10" fmla="*/ 2381 w 985837"/>
                <a:gd name="connsiteY10" fmla="*/ 811 h 369938"/>
                <a:gd name="connsiteX0" fmla="*/ 2381 w 985837"/>
                <a:gd name="connsiteY0" fmla="*/ 811 h 369938"/>
                <a:gd name="connsiteX1" fmla="*/ 185737 w 985837"/>
                <a:gd name="connsiteY1" fmla="*/ 131780 h 369938"/>
                <a:gd name="connsiteX2" fmla="*/ 483394 w 985837"/>
                <a:gd name="connsiteY2" fmla="*/ 169880 h 369938"/>
                <a:gd name="connsiteX3" fmla="*/ 812006 w 985837"/>
                <a:gd name="connsiteY3" fmla="*/ 127018 h 369938"/>
                <a:gd name="connsiteX4" fmla="*/ 983456 w 985837"/>
                <a:gd name="connsiteY4" fmla="*/ 7955 h 369938"/>
                <a:gd name="connsiteX5" fmla="*/ 985837 w 985837"/>
                <a:gd name="connsiteY5" fmla="*/ 193693 h 369938"/>
                <a:gd name="connsiteX6" fmla="*/ 819150 w 985837"/>
                <a:gd name="connsiteY6" fmla="*/ 322280 h 369938"/>
                <a:gd name="connsiteX7" fmla="*/ 481012 w 985837"/>
                <a:gd name="connsiteY7" fmla="*/ 369905 h 369938"/>
                <a:gd name="connsiteX8" fmla="*/ 171450 w 985837"/>
                <a:gd name="connsiteY8" fmla="*/ 327043 h 369938"/>
                <a:gd name="connsiteX9" fmla="*/ 0 w 985837"/>
                <a:gd name="connsiteY9" fmla="*/ 200836 h 369938"/>
                <a:gd name="connsiteX10" fmla="*/ 2381 w 985837"/>
                <a:gd name="connsiteY10" fmla="*/ 811 h 369938"/>
                <a:gd name="connsiteX0" fmla="*/ 2381 w 985837"/>
                <a:gd name="connsiteY0" fmla="*/ 811 h 369938"/>
                <a:gd name="connsiteX1" fmla="*/ 185737 w 985837"/>
                <a:gd name="connsiteY1" fmla="*/ 131780 h 369938"/>
                <a:gd name="connsiteX2" fmla="*/ 483394 w 985837"/>
                <a:gd name="connsiteY2" fmla="*/ 169880 h 369938"/>
                <a:gd name="connsiteX3" fmla="*/ 812006 w 985837"/>
                <a:gd name="connsiteY3" fmla="*/ 127018 h 369938"/>
                <a:gd name="connsiteX4" fmla="*/ 983456 w 985837"/>
                <a:gd name="connsiteY4" fmla="*/ 7955 h 369938"/>
                <a:gd name="connsiteX5" fmla="*/ 985837 w 985837"/>
                <a:gd name="connsiteY5" fmla="*/ 193693 h 369938"/>
                <a:gd name="connsiteX6" fmla="*/ 819150 w 985837"/>
                <a:gd name="connsiteY6" fmla="*/ 322280 h 369938"/>
                <a:gd name="connsiteX7" fmla="*/ 481012 w 985837"/>
                <a:gd name="connsiteY7" fmla="*/ 369905 h 369938"/>
                <a:gd name="connsiteX8" fmla="*/ 171450 w 985837"/>
                <a:gd name="connsiteY8" fmla="*/ 327043 h 369938"/>
                <a:gd name="connsiteX9" fmla="*/ 0 w 985837"/>
                <a:gd name="connsiteY9" fmla="*/ 200836 h 369938"/>
                <a:gd name="connsiteX10" fmla="*/ 2381 w 985837"/>
                <a:gd name="connsiteY10" fmla="*/ 811 h 369938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3658"/>
                <a:gd name="connsiteY0" fmla="*/ 0 h 369127"/>
                <a:gd name="connsiteX1" fmla="*/ 185737 w 983658"/>
                <a:gd name="connsiteY1" fmla="*/ 130969 h 369127"/>
                <a:gd name="connsiteX2" fmla="*/ 483394 w 983658"/>
                <a:gd name="connsiteY2" fmla="*/ 169069 h 369127"/>
                <a:gd name="connsiteX3" fmla="*/ 812006 w 983658"/>
                <a:gd name="connsiteY3" fmla="*/ 126207 h 369127"/>
                <a:gd name="connsiteX4" fmla="*/ 983456 w 983658"/>
                <a:gd name="connsiteY4" fmla="*/ 7144 h 369127"/>
                <a:gd name="connsiteX5" fmla="*/ 983188 w 983658"/>
                <a:gd name="connsiteY5" fmla="*/ 193440 h 369127"/>
                <a:gd name="connsiteX6" fmla="*/ 819150 w 983658"/>
                <a:gd name="connsiteY6" fmla="*/ 321469 h 369127"/>
                <a:gd name="connsiteX7" fmla="*/ 481012 w 983658"/>
                <a:gd name="connsiteY7" fmla="*/ 369094 h 369127"/>
                <a:gd name="connsiteX8" fmla="*/ 171450 w 983658"/>
                <a:gd name="connsiteY8" fmla="*/ 326232 h 369127"/>
                <a:gd name="connsiteX9" fmla="*/ 0 w 983658"/>
                <a:gd name="connsiteY9" fmla="*/ 200025 h 369127"/>
                <a:gd name="connsiteX10" fmla="*/ 2381 w 983658"/>
                <a:gd name="connsiteY10" fmla="*/ 0 h 369127"/>
                <a:gd name="connsiteX0" fmla="*/ 2381 w 983658"/>
                <a:gd name="connsiteY0" fmla="*/ 0 h 369094"/>
                <a:gd name="connsiteX1" fmla="*/ 185737 w 983658"/>
                <a:gd name="connsiteY1" fmla="*/ 130969 h 369094"/>
                <a:gd name="connsiteX2" fmla="*/ 483394 w 983658"/>
                <a:gd name="connsiteY2" fmla="*/ 169069 h 369094"/>
                <a:gd name="connsiteX3" fmla="*/ 812006 w 983658"/>
                <a:gd name="connsiteY3" fmla="*/ 126207 h 369094"/>
                <a:gd name="connsiteX4" fmla="*/ 983456 w 983658"/>
                <a:gd name="connsiteY4" fmla="*/ 7144 h 369094"/>
                <a:gd name="connsiteX5" fmla="*/ 983188 w 983658"/>
                <a:gd name="connsiteY5" fmla="*/ 193440 h 369094"/>
                <a:gd name="connsiteX6" fmla="*/ 819150 w 983658"/>
                <a:gd name="connsiteY6" fmla="*/ 325935 h 369094"/>
                <a:gd name="connsiteX7" fmla="*/ 481012 w 983658"/>
                <a:gd name="connsiteY7" fmla="*/ 369094 h 369094"/>
                <a:gd name="connsiteX8" fmla="*/ 171450 w 983658"/>
                <a:gd name="connsiteY8" fmla="*/ 326232 h 369094"/>
                <a:gd name="connsiteX9" fmla="*/ 0 w 983658"/>
                <a:gd name="connsiteY9" fmla="*/ 200025 h 369094"/>
                <a:gd name="connsiteX10" fmla="*/ 2381 w 983658"/>
                <a:gd name="connsiteY10" fmla="*/ 0 h 369094"/>
                <a:gd name="connsiteX0" fmla="*/ 2381 w 983658"/>
                <a:gd name="connsiteY0" fmla="*/ 0 h 369107"/>
                <a:gd name="connsiteX1" fmla="*/ 185737 w 983658"/>
                <a:gd name="connsiteY1" fmla="*/ 130969 h 369107"/>
                <a:gd name="connsiteX2" fmla="*/ 483394 w 983658"/>
                <a:gd name="connsiteY2" fmla="*/ 169069 h 369107"/>
                <a:gd name="connsiteX3" fmla="*/ 812006 w 983658"/>
                <a:gd name="connsiteY3" fmla="*/ 126207 h 369107"/>
                <a:gd name="connsiteX4" fmla="*/ 983456 w 983658"/>
                <a:gd name="connsiteY4" fmla="*/ 7144 h 369107"/>
                <a:gd name="connsiteX5" fmla="*/ 983188 w 983658"/>
                <a:gd name="connsiteY5" fmla="*/ 193440 h 369107"/>
                <a:gd name="connsiteX6" fmla="*/ 819150 w 983658"/>
                <a:gd name="connsiteY6" fmla="*/ 325935 h 369107"/>
                <a:gd name="connsiteX7" fmla="*/ 481012 w 983658"/>
                <a:gd name="connsiteY7" fmla="*/ 369094 h 369107"/>
                <a:gd name="connsiteX8" fmla="*/ 171450 w 983658"/>
                <a:gd name="connsiteY8" fmla="*/ 326232 h 369107"/>
                <a:gd name="connsiteX9" fmla="*/ 0 w 983658"/>
                <a:gd name="connsiteY9" fmla="*/ 200025 h 369107"/>
                <a:gd name="connsiteX10" fmla="*/ 2381 w 983658"/>
                <a:gd name="connsiteY10" fmla="*/ 0 h 369107"/>
                <a:gd name="connsiteX0" fmla="*/ 2381 w 983658"/>
                <a:gd name="connsiteY0" fmla="*/ 0 h 370780"/>
                <a:gd name="connsiteX1" fmla="*/ 185737 w 983658"/>
                <a:gd name="connsiteY1" fmla="*/ 130969 h 370780"/>
                <a:gd name="connsiteX2" fmla="*/ 483394 w 983658"/>
                <a:gd name="connsiteY2" fmla="*/ 169069 h 370780"/>
                <a:gd name="connsiteX3" fmla="*/ 812006 w 983658"/>
                <a:gd name="connsiteY3" fmla="*/ 126207 h 370780"/>
                <a:gd name="connsiteX4" fmla="*/ 983456 w 983658"/>
                <a:gd name="connsiteY4" fmla="*/ 7144 h 370780"/>
                <a:gd name="connsiteX5" fmla="*/ 983188 w 983658"/>
                <a:gd name="connsiteY5" fmla="*/ 193440 h 370780"/>
                <a:gd name="connsiteX6" fmla="*/ 819150 w 983658"/>
                <a:gd name="connsiteY6" fmla="*/ 325935 h 370780"/>
                <a:gd name="connsiteX7" fmla="*/ 480482 w 983658"/>
                <a:gd name="connsiteY7" fmla="*/ 370769 h 370780"/>
                <a:gd name="connsiteX8" fmla="*/ 171450 w 983658"/>
                <a:gd name="connsiteY8" fmla="*/ 326232 h 370780"/>
                <a:gd name="connsiteX9" fmla="*/ 0 w 983658"/>
                <a:gd name="connsiteY9" fmla="*/ 200025 h 370780"/>
                <a:gd name="connsiteX10" fmla="*/ 2381 w 983658"/>
                <a:gd name="connsiteY10" fmla="*/ 0 h 370780"/>
                <a:gd name="connsiteX0" fmla="*/ 2381 w 983658"/>
                <a:gd name="connsiteY0" fmla="*/ 0 h 370780"/>
                <a:gd name="connsiteX1" fmla="*/ 185737 w 983658"/>
                <a:gd name="connsiteY1" fmla="*/ 130969 h 370780"/>
                <a:gd name="connsiteX2" fmla="*/ 483394 w 983658"/>
                <a:gd name="connsiteY2" fmla="*/ 169069 h 370780"/>
                <a:gd name="connsiteX3" fmla="*/ 806708 w 983658"/>
                <a:gd name="connsiteY3" fmla="*/ 126207 h 370780"/>
                <a:gd name="connsiteX4" fmla="*/ 983456 w 983658"/>
                <a:gd name="connsiteY4" fmla="*/ 7144 h 370780"/>
                <a:gd name="connsiteX5" fmla="*/ 983188 w 983658"/>
                <a:gd name="connsiteY5" fmla="*/ 193440 h 370780"/>
                <a:gd name="connsiteX6" fmla="*/ 819150 w 983658"/>
                <a:gd name="connsiteY6" fmla="*/ 325935 h 370780"/>
                <a:gd name="connsiteX7" fmla="*/ 480482 w 983658"/>
                <a:gd name="connsiteY7" fmla="*/ 370769 h 370780"/>
                <a:gd name="connsiteX8" fmla="*/ 171450 w 983658"/>
                <a:gd name="connsiteY8" fmla="*/ 326232 h 370780"/>
                <a:gd name="connsiteX9" fmla="*/ 0 w 983658"/>
                <a:gd name="connsiteY9" fmla="*/ 200025 h 370780"/>
                <a:gd name="connsiteX10" fmla="*/ 2381 w 983658"/>
                <a:gd name="connsiteY10" fmla="*/ 0 h 370780"/>
                <a:gd name="connsiteX0" fmla="*/ 2381 w 983658"/>
                <a:gd name="connsiteY0" fmla="*/ 0 h 370780"/>
                <a:gd name="connsiteX1" fmla="*/ 185737 w 983658"/>
                <a:gd name="connsiteY1" fmla="*/ 130969 h 370780"/>
                <a:gd name="connsiteX2" fmla="*/ 483394 w 983658"/>
                <a:gd name="connsiteY2" fmla="*/ 169069 h 370780"/>
                <a:gd name="connsiteX3" fmla="*/ 806708 w 983658"/>
                <a:gd name="connsiteY3" fmla="*/ 126207 h 370780"/>
                <a:gd name="connsiteX4" fmla="*/ 983456 w 983658"/>
                <a:gd name="connsiteY4" fmla="*/ 7144 h 370780"/>
                <a:gd name="connsiteX5" fmla="*/ 983188 w 983658"/>
                <a:gd name="connsiteY5" fmla="*/ 193440 h 370780"/>
                <a:gd name="connsiteX6" fmla="*/ 819150 w 983658"/>
                <a:gd name="connsiteY6" fmla="*/ 325935 h 370780"/>
                <a:gd name="connsiteX7" fmla="*/ 480482 w 983658"/>
                <a:gd name="connsiteY7" fmla="*/ 370769 h 370780"/>
                <a:gd name="connsiteX8" fmla="*/ 171450 w 983658"/>
                <a:gd name="connsiteY8" fmla="*/ 326232 h 370780"/>
                <a:gd name="connsiteX9" fmla="*/ 0 w 983658"/>
                <a:gd name="connsiteY9" fmla="*/ 200025 h 370780"/>
                <a:gd name="connsiteX10" fmla="*/ 2381 w 983658"/>
                <a:gd name="connsiteY10" fmla="*/ 0 h 370780"/>
                <a:gd name="connsiteX0" fmla="*/ 2381 w 983658"/>
                <a:gd name="connsiteY0" fmla="*/ 0 h 370780"/>
                <a:gd name="connsiteX1" fmla="*/ 185737 w 983658"/>
                <a:gd name="connsiteY1" fmla="*/ 130969 h 370780"/>
                <a:gd name="connsiteX2" fmla="*/ 483394 w 983658"/>
                <a:gd name="connsiteY2" fmla="*/ 169069 h 370780"/>
                <a:gd name="connsiteX3" fmla="*/ 806708 w 983658"/>
                <a:gd name="connsiteY3" fmla="*/ 126207 h 370780"/>
                <a:gd name="connsiteX4" fmla="*/ 983456 w 983658"/>
                <a:gd name="connsiteY4" fmla="*/ 4353 h 370780"/>
                <a:gd name="connsiteX5" fmla="*/ 983188 w 983658"/>
                <a:gd name="connsiteY5" fmla="*/ 193440 h 370780"/>
                <a:gd name="connsiteX6" fmla="*/ 819150 w 983658"/>
                <a:gd name="connsiteY6" fmla="*/ 325935 h 370780"/>
                <a:gd name="connsiteX7" fmla="*/ 480482 w 983658"/>
                <a:gd name="connsiteY7" fmla="*/ 370769 h 370780"/>
                <a:gd name="connsiteX8" fmla="*/ 171450 w 983658"/>
                <a:gd name="connsiteY8" fmla="*/ 326232 h 370780"/>
                <a:gd name="connsiteX9" fmla="*/ 0 w 983658"/>
                <a:gd name="connsiteY9" fmla="*/ 200025 h 370780"/>
                <a:gd name="connsiteX10" fmla="*/ 2381 w 983658"/>
                <a:gd name="connsiteY10" fmla="*/ 0 h 370780"/>
                <a:gd name="connsiteX0" fmla="*/ 2381 w 983190"/>
                <a:gd name="connsiteY0" fmla="*/ 0 h 370780"/>
                <a:gd name="connsiteX1" fmla="*/ 185737 w 983190"/>
                <a:gd name="connsiteY1" fmla="*/ 130969 h 370780"/>
                <a:gd name="connsiteX2" fmla="*/ 483394 w 983190"/>
                <a:gd name="connsiteY2" fmla="*/ 169069 h 370780"/>
                <a:gd name="connsiteX3" fmla="*/ 806708 w 983190"/>
                <a:gd name="connsiteY3" fmla="*/ 126207 h 370780"/>
                <a:gd name="connsiteX4" fmla="*/ 982926 w 983190"/>
                <a:gd name="connsiteY4" fmla="*/ 4353 h 370780"/>
                <a:gd name="connsiteX5" fmla="*/ 983188 w 983190"/>
                <a:gd name="connsiteY5" fmla="*/ 193440 h 370780"/>
                <a:gd name="connsiteX6" fmla="*/ 819150 w 983190"/>
                <a:gd name="connsiteY6" fmla="*/ 325935 h 370780"/>
                <a:gd name="connsiteX7" fmla="*/ 480482 w 983190"/>
                <a:gd name="connsiteY7" fmla="*/ 370769 h 370780"/>
                <a:gd name="connsiteX8" fmla="*/ 171450 w 983190"/>
                <a:gd name="connsiteY8" fmla="*/ 326232 h 370780"/>
                <a:gd name="connsiteX9" fmla="*/ 0 w 983190"/>
                <a:gd name="connsiteY9" fmla="*/ 200025 h 370780"/>
                <a:gd name="connsiteX10" fmla="*/ 2381 w 983190"/>
                <a:gd name="connsiteY10" fmla="*/ 0 h 370780"/>
                <a:gd name="connsiteX0" fmla="*/ 2381 w 983190"/>
                <a:gd name="connsiteY0" fmla="*/ 0 h 370780"/>
                <a:gd name="connsiteX1" fmla="*/ 185737 w 983190"/>
                <a:gd name="connsiteY1" fmla="*/ 130969 h 370780"/>
                <a:gd name="connsiteX2" fmla="*/ 483394 w 983190"/>
                <a:gd name="connsiteY2" fmla="*/ 169069 h 370780"/>
                <a:gd name="connsiteX3" fmla="*/ 806708 w 983190"/>
                <a:gd name="connsiteY3" fmla="*/ 126207 h 370780"/>
                <a:gd name="connsiteX4" fmla="*/ 982926 w 983190"/>
                <a:gd name="connsiteY4" fmla="*/ 4353 h 370780"/>
                <a:gd name="connsiteX5" fmla="*/ 983188 w 983190"/>
                <a:gd name="connsiteY5" fmla="*/ 193440 h 370780"/>
                <a:gd name="connsiteX6" fmla="*/ 819150 w 983190"/>
                <a:gd name="connsiteY6" fmla="*/ 325935 h 370780"/>
                <a:gd name="connsiteX7" fmla="*/ 480482 w 983190"/>
                <a:gd name="connsiteY7" fmla="*/ 370769 h 370780"/>
                <a:gd name="connsiteX8" fmla="*/ 171450 w 983190"/>
                <a:gd name="connsiteY8" fmla="*/ 326232 h 370780"/>
                <a:gd name="connsiteX9" fmla="*/ 0 w 983190"/>
                <a:gd name="connsiteY9" fmla="*/ 200025 h 370780"/>
                <a:gd name="connsiteX10" fmla="*/ 2381 w 983190"/>
                <a:gd name="connsiteY10" fmla="*/ 0 h 370780"/>
                <a:gd name="connsiteX0" fmla="*/ 2381 w 983190"/>
                <a:gd name="connsiteY0" fmla="*/ 0 h 370780"/>
                <a:gd name="connsiteX1" fmla="*/ 185737 w 983190"/>
                <a:gd name="connsiteY1" fmla="*/ 130969 h 370780"/>
                <a:gd name="connsiteX2" fmla="*/ 484983 w 983190"/>
                <a:gd name="connsiteY2" fmla="*/ 167394 h 370780"/>
                <a:gd name="connsiteX3" fmla="*/ 806708 w 983190"/>
                <a:gd name="connsiteY3" fmla="*/ 126207 h 370780"/>
                <a:gd name="connsiteX4" fmla="*/ 982926 w 983190"/>
                <a:gd name="connsiteY4" fmla="*/ 4353 h 370780"/>
                <a:gd name="connsiteX5" fmla="*/ 983188 w 983190"/>
                <a:gd name="connsiteY5" fmla="*/ 193440 h 370780"/>
                <a:gd name="connsiteX6" fmla="*/ 819150 w 983190"/>
                <a:gd name="connsiteY6" fmla="*/ 325935 h 370780"/>
                <a:gd name="connsiteX7" fmla="*/ 480482 w 983190"/>
                <a:gd name="connsiteY7" fmla="*/ 370769 h 370780"/>
                <a:gd name="connsiteX8" fmla="*/ 171450 w 983190"/>
                <a:gd name="connsiteY8" fmla="*/ 326232 h 370780"/>
                <a:gd name="connsiteX9" fmla="*/ 0 w 983190"/>
                <a:gd name="connsiteY9" fmla="*/ 200025 h 370780"/>
                <a:gd name="connsiteX10" fmla="*/ 2381 w 983190"/>
                <a:gd name="connsiteY10" fmla="*/ 0 h 370780"/>
                <a:gd name="connsiteX0" fmla="*/ 2381 w 983190"/>
                <a:gd name="connsiteY0" fmla="*/ 0 h 370780"/>
                <a:gd name="connsiteX1" fmla="*/ 185737 w 983190"/>
                <a:gd name="connsiteY1" fmla="*/ 128178 h 370780"/>
                <a:gd name="connsiteX2" fmla="*/ 484983 w 983190"/>
                <a:gd name="connsiteY2" fmla="*/ 167394 h 370780"/>
                <a:gd name="connsiteX3" fmla="*/ 806708 w 983190"/>
                <a:gd name="connsiteY3" fmla="*/ 126207 h 370780"/>
                <a:gd name="connsiteX4" fmla="*/ 982926 w 983190"/>
                <a:gd name="connsiteY4" fmla="*/ 4353 h 370780"/>
                <a:gd name="connsiteX5" fmla="*/ 983188 w 983190"/>
                <a:gd name="connsiteY5" fmla="*/ 193440 h 370780"/>
                <a:gd name="connsiteX6" fmla="*/ 819150 w 983190"/>
                <a:gd name="connsiteY6" fmla="*/ 325935 h 370780"/>
                <a:gd name="connsiteX7" fmla="*/ 480482 w 983190"/>
                <a:gd name="connsiteY7" fmla="*/ 370769 h 370780"/>
                <a:gd name="connsiteX8" fmla="*/ 171450 w 983190"/>
                <a:gd name="connsiteY8" fmla="*/ 326232 h 370780"/>
                <a:gd name="connsiteX9" fmla="*/ 0 w 983190"/>
                <a:gd name="connsiteY9" fmla="*/ 200025 h 370780"/>
                <a:gd name="connsiteX10" fmla="*/ 2381 w 983190"/>
                <a:gd name="connsiteY10" fmla="*/ 0 h 370780"/>
                <a:gd name="connsiteX0" fmla="*/ 2381 w 983190"/>
                <a:gd name="connsiteY0" fmla="*/ 0 h 370780"/>
                <a:gd name="connsiteX1" fmla="*/ 185737 w 983190"/>
                <a:gd name="connsiteY1" fmla="*/ 128178 h 370780"/>
                <a:gd name="connsiteX2" fmla="*/ 484983 w 983190"/>
                <a:gd name="connsiteY2" fmla="*/ 167394 h 370780"/>
                <a:gd name="connsiteX3" fmla="*/ 806708 w 983190"/>
                <a:gd name="connsiteY3" fmla="*/ 126207 h 370780"/>
                <a:gd name="connsiteX4" fmla="*/ 982926 w 983190"/>
                <a:gd name="connsiteY4" fmla="*/ 4353 h 370780"/>
                <a:gd name="connsiteX5" fmla="*/ 983188 w 983190"/>
                <a:gd name="connsiteY5" fmla="*/ 193440 h 370780"/>
                <a:gd name="connsiteX6" fmla="*/ 819150 w 983190"/>
                <a:gd name="connsiteY6" fmla="*/ 325935 h 370780"/>
                <a:gd name="connsiteX7" fmla="*/ 480482 w 983190"/>
                <a:gd name="connsiteY7" fmla="*/ 370769 h 370780"/>
                <a:gd name="connsiteX8" fmla="*/ 171450 w 983190"/>
                <a:gd name="connsiteY8" fmla="*/ 326232 h 370780"/>
                <a:gd name="connsiteX9" fmla="*/ 0 w 983190"/>
                <a:gd name="connsiteY9" fmla="*/ 200025 h 370780"/>
                <a:gd name="connsiteX10" fmla="*/ 2381 w 983190"/>
                <a:gd name="connsiteY10" fmla="*/ 0 h 370780"/>
                <a:gd name="connsiteX0" fmla="*/ 1851 w 983190"/>
                <a:gd name="connsiteY0" fmla="*/ 0 h 369105"/>
                <a:gd name="connsiteX1" fmla="*/ 185737 w 983190"/>
                <a:gd name="connsiteY1" fmla="*/ 126503 h 369105"/>
                <a:gd name="connsiteX2" fmla="*/ 484983 w 983190"/>
                <a:gd name="connsiteY2" fmla="*/ 165719 h 369105"/>
                <a:gd name="connsiteX3" fmla="*/ 806708 w 983190"/>
                <a:gd name="connsiteY3" fmla="*/ 124532 h 369105"/>
                <a:gd name="connsiteX4" fmla="*/ 982926 w 983190"/>
                <a:gd name="connsiteY4" fmla="*/ 2678 h 369105"/>
                <a:gd name="connsiteX5" fmla="*/ 983188 w 983190"/>
                <a:gd name="connsiteY5" fmla="*/ 191765 h 369105"/>
                <a:gd name="connsiteX6" fmla="*/ 819150 w 983190"/>
                <a:gd name="connsiteY6" fmla="*/ 324260 h 369105"/>
                <a:gd name="connsiteX7" fmla="*/ 480482 w 983190"/>
                <a:gd name="connsiteY7" fmla="*/ 369094 h 369105"/>
                <a:gd name="connsiteX8" fmla="*/ 171450 w 983190"/>
                <a:gd name="connsiteY8" fmla="*/ 324557 h 369105"/>
                <a:gd name="connsiteX9" fmla="*/ 0 w 983190"/>
                <a:gd name="connsiteY9" fmla="*/ 198350 h 369105"/>
                <a:gd name="connsiteX10" fmla="*/ 1851 w 983190"/>
                <a:gd name="connsiteY10" fmla="*/ 0 h 369105"/>
                <a:gd name="connsiteX0" fmla="*/ 1851 w 983190"/>
                <a:gd name="connsiteY0" fmla="*/ 0 h 369105"/>
                <a:gd name="connsiteX1" fmla="*/ 185737 w 983190"/>
                <a:gd name="connsiteY1" fmla="*/ 126503 h 369105"/>
                <a:gd name="connsiteX2" fmla="*/ 484983 w 983190"/>
                <a:gd name="connsiteY2" fmla="*/ 165719 h 369105"/>
                <a:gd name="connsiteX3" fmla="*/ 806708 w 983190"/>
                <a:gd name="connsiteY3" fmla="*/ 124532 h 369105"/>
                <a:gd name="connsiteX4" fmla="*/ 982926 w 983190"/>
                <a:gd name="connsiteY4" fmla="*/ 2678 h 369105"/>
                <a:gd name="connsiteX5" fmla="*/ 983188 w 983190"/>
                <a:gd name="connsiteY5" fmla="*/ 191765 h 369105"/>
                <a:gd name="connsiteX6" fmla="*/ 819150 w 983190"/>
                <a:gd name="connsiteY6" fmla="*/ 324260 h 369105"/>
                <a:gd name="connsiteX7" fmla="*/ 480482 w 983190"/>
                <a:gd name="connsiteY7" fmla="*/ 369094 h 369105"/>
                <a:gd name="connsiteX8" fmla="*/ 171450 w 983190"/>
                <a:gd name="connsiteY8" fmla="*/ 324557 h 369105"/>
                <a:gd name="connsiteX9" fmla="*/ 0 w 983190"/>
                <a:gd name="connsiteY9" fmla="*/ 198350 h 369105"/>
                <a:gd name="connsiteX10" fmla="*/ 1851 w 983190"/>
                <a:gd name="connsiteY10" fmla="*/ 0 h 369105"/>
                <a:gd name="connsiteX0" fmla="*/ 1851 w 983190"/>
                <a:gd name="connsiteY0" fmla="*/ 0 h 369105"/>
                <a:gd name="connsiteX1" fmla="*/ 185737 w 983190"/>
                <a:gd name="connsiteY1" fmla="*/ 126503 h 369105"/>
                <a:gd name="connsiteX2" fmla="*/ 484983 w 983190"/>
                <a:gd name="connsiteY2" fmla="*/ 165719 h 369105"/>
                <a:gd name="connsiteX3" fmla="*/ 806708 w 983190"/>
                <a:gd name="connsiteY3" fmla="*/ 124532 h 369105"/>
                <a:gd name="connsiteX4" fmla="*/ 982926 w 983190"/>
                <a:gd name="connsiteY4" fmla="*/ 2678 h 369105"/>
                <a:gd name="connsiteX5" fmla="*/ 983188 w 983190"/>
                <a:gd name="connsiteY5" fmla="*/ 191765 h 369105"/>
                <a:gd name="connsiteX6" fmla="*/ 819150 w 983190"/>
                <a:gd name="connsiteY6" fmla="*/ 324260 h 369105"/>
                <a:gd name="connsiteX7" fmla="*/ 480482 w 983190"/>
                <a:gd name="connsiteY7" fmla="*/ 369094 h 369105"/>
                <a:gd name="connsiteX8" fmla="*/ 171450 w 983190"/>
                <a:gd name="connsiteY8" fmla="*/ 324557 h 369105"/>
                <a:gd name="connsiteX9" fmla="*/ 0 w 983190"/>
                <a:gd name="connsiteY9" fmla="*/ 198350 h 369105"/>
                <a:gd name="connsiteX10" fmla="*/ 1851 w 983190"/>
                <a:gd name="connsiteY10" fmla="*/ 0 h 369105"/>
                <a:gd name="connsiteX0" fmla="*/ 203 w 981542"/>
                <a:gd name="connsiteY0" fmla="*/ 0 h 369105"/>
                <a:gd name="connsiteX1" fmla="*/ 184089 w 981542"/>
                <a:gd name="connsiteY1" fmla="*/ 126503 h 369105"/>
                <a:gd name="connsiteX2" fmla="*/ 483335 w 981542"/>
                <a:gd name="connsiteY2" fmla="*/ 165719 h 369105"/>
                <a:gd name="connsiteX3" fmla="*/ 805060 w 981542"/>
                <a:gd name="connsiteY3" fmla="*/ 124532 h 369105"/>
                <a:gd name="connsiteX4" fmla="*/ 981278 w 981542"/>
                <a:gd name="connsiteY4" fmla="*/ 2678 h 369105"/>
                <a:gd name="connsiteX5" fmla="*/ 981540 w 981542"/>
                <a:gd name="connsiteY5" fmla="*/ 191765 h 369105"/>
                <a:gd name="connsiteX6" fmla="*/ 817502 w 981542"/>
                <a:gd name="connsiteY6" fmla="*/ 324260 h 369105"/>
                <a:gd name="connsiteX7" fmla="*/ 478834 w 981542"/>
                <a:gd name="connsiteY7" fmla="*/ 369094 h 369105"/>
                <a:gd name="connsiteX8" fmla="*/ 169802 w 981542"/>
                <a:gd name="connsiteY8" fmla="*/ 324557 h 369105"/>
                <a:gd name="connsiteX9" fmla="*/ 471 w 981542"/>
                <a:gd name="connsiteY9" fmla="*/ 191093 h 369105"/>
                <a:gd name="connsiteX10" fmla="*/ 203 w 981542"/>
                <a:gd name="connsiteY10" fmla="*/ 0 h 369105"/>
                <a:gd name="connsiteX0" fmla="*/ 203 w 981542"/>
                <a:gd name="connsiteY0" fmla="*/ 0 h 369105"/>
                <a:gd name="connsiteX1" fmla="*/ 184089 w 981542"/>
                <a:gd name="connsiteY1" fmla="*/ 126503 h 369105"/>
                <a:gd name="connsiteX2" fmla="*/ 483335 w 981542"/>
                <a:gd name="connsiteY2" fmla="*/ 165719 h 369105"/>
                <a:gd name="connsiteX3" fmla="*/ 805060 w 981542"/>
                <a:gd name="connsiteY3" fmla="*/ 124532 h 369105"/>
                <a:gd name="connsiteX4" fmla="*/ 981278 w 981542"/>
                <a:gd name="connsiteY4" fmla="*/ 2678 h 369105"/>
                <a:gd name="connsiteX5" fmla="*/ 981540 w 981542"/>
                <a:gd name="connsiteY5" fmla="*/ 191765 h 369105"/>
                <a:gd name="connsiteX6" fmla="*/ 817502 w 981542"/>
                <a:gd name="connsiteY6" fmla="*/ 324260 h 369105"/>
                <a:gd name="connsiteX7" fmla="*/ 478834 w 981542"/>
                <a:gd name="connsiteY7" fmla="*/ 369094 h 369105"/>
                <a:gd name="connsiteX8" fmla="*/ 169802 w 981542"/>
                <a:gd name="connsiteY8" fmla="*/ 324557 h 369105"/>
                <a:gd name="connsiteX9" fmla="*/ 471 w 981542"/>
                <a:gd name="connsiteY9" fmla="*/ 191093 h 369105"/>
                <a:gd name="connsiteX10" fmla="*/ 203 w 981542"/>
                <a:gd name="connsiteY10" fmla="*/ 0 h 369105"/>
                <a:gd name="connsiteX0" fmla="*/ 203 w 981542"/>
                <a:gd name="connsiteY0" fmla="*/ 0 h 369105"/>
                <a:gd name="connsiteX1" fmla="*/ 184089 w 981542"/>
                <a:gd name="connsiteY1" fmla="*/ 126503 h 369105"/>
                <a:gd name="connsiteX2" fmla="*/ 483335 w 981542"/>
                <a:gd name="connsiteY2" fmla="*/ 165719 h 369105"/>
                <a:gd name="connsiteX3" fmla="*/ 805060 w 981542"/>
                <a:gd name="connsiteY3" fmla="*/ 124532 h 369105"/>
                <a:gd name="connsiteX4" fmla="*/ 981278 w 981542"/>
                <a:gd name="connsiteY4" fmla="*/ 2678 h 369105"/>
                <a:gd name="connsiteX5" fmla="*/ 981540 w 981542"/>
                <a:gd name="connsiteY5" fmla="*/ 191765 h 369105"/>
                <a:gd name="connsiteX6" fmla="*/ 817502 w 981542"/>
                <a:gd name="connsiteY6" fmla="*/ 324260 h 369105"/>
                <a:gd name="connsiteX7" fmla="*/ 478834 w 981542"/>
                <a:gd name="connsiteY7" fmla="*/ 369094 h 369105"/>
                <a:gd name="connsiteX8" fmla="*/ 169802 w 981542"/>
                <a:gd name="connsiteY8" fmla="*/ 324557 h 369105"/>
                <a:gd name="connsiteX9" fmla="*/ 471 w 981542"/>
                <a:gd name="connsiteY9" fmla="*/ 191093 h 369105"/>
                <a:gd name="connsiteX10" fmla="*/ 203 w 981542"/>
                <a:gd name="connsiteY10" fmla="*/ 0 h 369105"/>
                <a:gd name="connsiteX0" fmla="*/ 203 w 981542"/>
                <a:gd name="connsiteY0" fmla="*/ 0 h 369094"/>
                <a:gd name="connsiteX1" fmla="*/ 184089 w 981542"/>
                <a:gd name="connsiteY1" fmla="*/ 126503 h 369094"/>
                <a:gd name="connsiteX2" fmla="*/ 483335 w 981542"/>
                <a:gd name="connsiteY2" fmla="*/ 165719 h 369094"/>
                <a:gd name="connsiteX3" fmla="*/ 805060 w 981542"/>
                <a:gd name="connsiteY3" fmla="*/ 124532 h 369094"/>
                <a:gd name="connsiteX4" fmla="*/ 981278 w 981542"/>
                <a:gd name="connsiteY4" fmla="*/ 2678 h 369094"/>
                <a:gd name="connsiteX5" fmla="*/ 981540 w 981542"/>
                <a:gd name="connsiteY5" fmla="*/ 191765 h 369094"/>
                <a:gd name="connsiteX6" fmla="*/ 817502 w 981542"/>
                <a:gd name="connsiteY6" fmla="*/ 324260 h 369094"/>
                <a:gd name="connsiteX7" fmla="*/ 478834 w 981542"/>
                <a:gd name="connsiteY7" fmla="*/ 369094 h 369094"/>
                <a:gd name="connsiteX8" fmla="*/ 166093 w 981542"/>
                <a:gd name="connsiteY8" fmla="*/ 324557 h 369094"/>
                <a:gd name="connsiteX9" fmla="*/ 471 w 981542"/>
                <a:gd name="connsiteY9" fmla="*/ 191093 h 369094"/>
                <a:gd name="connsiteX10" fmla="*/ 203 w 981542"/>
                <a:gd name="connsiteY10" fmla="*/ 0 h 36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1542" h="369094">
                  <a:moveTo>
                    <a:pt x="203" y="0"/>
                  </a:moveTo>
                  <a:cubicBezTo>
                    <a:pt x="25860" y="71461"/>
                    <a:pt x="115223" y="105023"/>
                    <a:pt x="184089" y="126503"/>
                  </a:cubicBezTo>
                  <a:cubicBezTo>
                    <a:pt x="252955" y="147983"/>
                    <a:pt x="379840" y="166047"/>
                    <a:pt x="483335" y="165719"/>
                  </a:cubicBezTo>
                  <a:cubicBezTo>
                    <a:pt x="586830" y="165391"/>
                    <a:pt x="722070" y="151706"/>
                    <a:pt x="805060" y="124532"/>
                  </a:cubicBezTo>
                  <a:cubicBezTo>
                    <a:pt x="888051" y="97359"/>
                    <a:pt x="958936" y="64564"/>
                    <a:pt x="981278" y="2678"/>
                  </a:cubicBezTo>
                  <a:cubicBezTo>
                    <a:pt x="982072" y="64591"/>
                    <a:pt x="980746" y="129852"/>
                    <a:pt x="981540" y="191765"/>
                  </a:cubicBezTo>
                  <a:cubicBezTo>
                    <a:pt x="982103" y="249021"/>
                    <a:pt x="901286" y="294705"/>
                    <a:pt x="817502" y="324260"/>
                  </a:cubicBezTo>
                  <a:cubicBezTo>
                    <a:pt x="733718" y="353815"/>
                    <a:pt x="587402" y="369045"/>
                    <a:pt x="478834" y="369094"/>
                  </a:cubicBezTo>
                  <a:cubicBezTo>
                    <a:pt x="370266" y="369143"/>
                    <a:pt x="245820" y="354224"/>
                    <a:pt x="166093" y="324557"/>
                  </a:cubicBezTo>
                  <a:cubicBezTo>
                    <a:pt x="86366" y="294890"/>
                    <a:pt x="408" y="253844"/>
                    <a:pt x="471" y="191093"/>
                  </a:cubicBezTo>
                  <a:cubicBezTo>
                    <a:pt x="1265" y="124418"/>
                    <a:pt x="-591" y="66675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6" name="Freeform 11">
              <a:extLst>
                <a:ext uri="{FF2B5EF4-FFF2-40B4-BE49-F238E27FC236}">
                  <a16:creationId xmlns:a16="http://schemas.microsoft.com/office/drawing/2014/main" id="{50F62053-CAB9-4FD6-9A3F-638BA68AA1F8}"/>
                </a:ext>
              </a:extLst>
            </p:cNvPr>
            <p:cNvSpPr/>
            <p:nvPr/>
          </p:nvSpPr>
          <p:spPr>
            <a:xfrm>
              <a:off x="1709577" y="4652281"/>
              <a:ext cx="4924524" cy="1757610"/>
            </a:xfrm>
            <a:custGeom>
              <a:avLst/>
              <a:gdLst>
                <a:gd name="connsiteX0" fmla="*/ 2381 w 985837"/>
                <a:gd name="connsiteY0" fmla="*/ 0 h 369094"/>
                <a:gd name="connsiteX1" fmla="*/ 185737 w 985837"/>
                <a:gd name="connsiteY1" fmla="*/ 130969 h 369094"/>
                <a:gd name="connsiteX2" fmla="*/ 483394 w 985837"/>
                <a:gd name="connsiteY2" fmla="*/ 169069 h 369094"/>
                <a:gd name="connsiteX3" fmla="*/ 812006 w 985837"/>
                <a:gd name="connsiteY3" fmla="*/ 126207 h 369094"/>
                <a:gd name="connsiteX4" fmla="*/ 983456 w 985837"/>
                <a:gd name="connsiteY4" fmla="*/ 7144 h 369094"/>
                <a:gd name="connsiteX5" fmla="*/ 985837 w 985837"/>
                <a:gd name="connsiteY5" fmla="*/ 192882 h 369094"/>
                <a:gd name="connsiteX6" fmla="*/ 819150 w 985837"/>
                <a:gd name="connsiteY6" fmla="*/ 321469 h 369094"/>
                <a:gd name="connsiteX7" fmla="*/ 481012 w 985837"/>
                <a:gd name="connsiteY7" fmla="*/ 369094 h 369094"/>
                <a:gd name="connsiteX8" fmla="*/ 171450 w 985837"/>
                <a:gd name="connsiteY8" fmla="*/ 326232 h 369094"/>
                <a:gd name="connsiteX9" fmla="*/ 0 w 985837"/>
                <a:gd name="connsiteY9" fmla="*/ 200025 h 369094"/>
                <a:gd name="connsiteX10" fmla="*/ 2381 w 985837"/>
                <a:gd name="connsiteY10" fmla="*/ 0 h 369094"/>
                <a:gd name="connsiteX0" fmla="*/ 2381 w 985837"/>
                <a:gd name="connsiteY0" fmla="*/ 811 h 369905"/>
                <a:gd name="connsiteX1" fmla="*/ 185737 w 985837"/>
                <a:gd name="connsiteY1" fmla="*/ 131780 h 369905"/>
                <a:gd name="connsiteX2" fmla="*/ 483394 w 985837"/>
                <a:gd name="connsiteY2" fmla="*/ 169880 h 369905"/>
                <a:gd name="connsiteX3" fmla="*/ 812006 w 985837"/>
                <a:gd name="connsiteY3" fmla="*/ 127018 h 369905"/>
                <a:gd name="connsiteX4" fmla="*/ 983456 w 985837"/>
                <a:gd name="connsiteY4" fmla="*/ 7955 h 369905"/>
                <a:gd name="connsiteX5" fmla="*/ 985837 w 985837"/>
                <a:gd name="connsiteY5" fmla="*/ 193693 h 369905"/>
                <a:gd name="connsiteX6" fmla="*/ 819150 w 985837"/>
                <a:gd name="connsiteY6" fmla="*/ 322280 h 369905"/>
                <a:gd name="connsiteX7" fmla="*/ 481012 w 985837"/>
                <a:gd name="connsiteY7" fmla="*/ 369905 h 369905"/>
                <a:gd name="connsiteX8" fmla="*/ 171450 w 985837"/>
                <a:gd name="connsiteY8" fmla="*/ 327043 h 369905"/>
                <a:gd name="connsiteX9" fmla="*/ 0 w 985837"/>
                <a:gd name="connsiteY9" fmla="*/ 200836 h 369905"/>
                <a:gd name="connsiteX10" fmla="*/ 2381 w 985837"/>
                <a:gd name="connsiteY10" fmla="*/ 811 h 369905"/>
                <a:gd name="connsiteX0" fmla="*/ 2381 w 985837"/>
                <a:gd name="connsiteY0" fmla="*/ 811 h 369905"/>
                <a:gd name="connsiteX1" fmla="*/ 185737 w 985837"/>
                <a:gd name="connsiteY1" fmla="*/ 131780 h 369905"/>
                <a:gd name="connsiteX2" fmla="*/ 483394 w 985837"/>
                <a:gd name="connsiteY2" fmla="*/ 169880 h 369905"/>
                <a:gd name="connsiteX3" fmla="*/ 812006 w 985837"/>
                <a:gd name="connsiteY3" fmla="*/ 127018 h 369905"/>
                <a:gd name="connsiteX4" fmla="*/ 983456 w 985837"/>
                <a:gd name="connsiteY4" fmla="*/ 7955 h 369905"/>
                <a:gd name="connsiteX5" fmla="*/ 985837 w 985837"/>
                <a:gd name="connsiteY5" fmla="*/ 193693 h 369905"/>
                <a:gd name="connsiteX6" fmla="*/ 819150 w 985837"/>
                <a:gd name="connsiteY6" fmla="*/ 322280 h 369905"/>
                <a:gd name="connsiteX7" fmla="*/ 481012 w 985837"/>
                <a:gd name="connsiteY7" fmla="*/ 369905 h 369905"/>
                <a:gd name="connsiteX8" fmla="*/ 171450 w 985837"/>
                <a:gd name="connsiteY8" fmla="*/ 327043 h 369905"/>
                <a:gd name="connsiteX9" fmla="*/ 0 w 985837"/>
                <a:gd name="connsiteY9" fmla="*/ 200836 h 369905"/>
                <a:gd name="connsiteX10" fmla="*/ 2381 w 985837"/>
                <a:gd name="connsiteY10" fmla="*/ 811 h 369905"/>
                <a:gd name="connsiteX0" fmla="*/ 2381 w 985837"/>
                <a:gd name="connsiteY0" fmla="*/ 811 h 369905"/>
                <a:gd name="connsiteX1" fmla="*/ 185737 w 985837"/>
                <a:gd name="connsiteY1" fmla="*/ 131780 h 369905"/>
                <a:gd name="connsiteX2" fmla="*/ 483394 w 985837"/>
                <a:gd name="connsiteY2" fmla="*/ 169880 h 369905"/>
                <a:gd name="connsiteX3" fmla="*/ 812006 w 985837"/>
                <a:gd name="connsiteY3" fmla="*/ 127018 h 369905"/>
                <a:gd name="connsiteX4" fmla="*/ 983456 w 985837"/>
                <a:gd name="connsiteY4" fmla="*/ 7955 h 369905"/>
                <a:gd name="connsiteX5" fmla="*/ 985837 w 985837"/>
                <a:gd name="connsiteY5" fmla="*/ 193693 h 369905"/>
                <a:gd name="connsiteX6" fmla="*/ 819150 w 985837"/>
                <a:gd name="connsiteY6" fmla="*/ 322280 h 369905"/>
                <a:gd name="connsiteX7" fmla="*/ 481012 w 985837"/>
                <a:gd name="connsiteY7" fmla="*/ 369905 h 369905"/>
                <a:gd name="connsiteX8" fmla="*/ 171450 w 985837"/>
                <a:gd name="connsiteY8" fmla="*/ 327043 h 369905"/>
                <a:gd name="connsiteX9" fmla="*/ 0 w 985837"/>
                <a:gd name="connsiteY9" fmla="*/ 200836 h 369905"/>
                <a:gd name="connsiteX10" fmla="*/ 2381 w 985837"/>
                <a:gd name="connsiteY10" fmla="*/ 811 h 369905"/>
                <a:gd name="connsiteX0" fmla="*/ 2381 w 985837"/>
                <a:gd name="connsiteY0" fmla="*/ 811 h 369934"/>
                <a:gd name="connsiteX1" fmla="*/ 185737 w 985837"/>
                <a:gd name="connsiteY1" fmla="*/ 131780 h 369934"/>
                <a:gd name="connsiteX2" fmla="*/ 483394 w 985837"/>
                <a:gd name="connsiteY2" fmla="*/ 169880 h 369934"/>
                <a:gd name="connsiteX3" fmla="*/ 812006 w 985837"/>
                <a:gd name="connsiteY3" fmla="*/ 127018 h 369934"/>
                <a:gd name="connsiteX4" fmla="*/ 983456 w 985837"/>
                <a:gd name="connsiteY4" fmla="*/ 7955 h 369934"/>
                <a:gd name="connsiteX5" fmla="*/ 985837 w 985837"/>
                <a:gd name="connsiteY5" fmla="*/ 193693 h 369934"/>
                <a:gd name="connsiteX6" fmla="*/ 819150 w 985837"/>
                <a:gd name="connsiteY6" fmla="*/ 322280 h 369934"/>
                <a:gd name="connsiteX7" fmla="*/ 481012 w 985837"/>
                <a:gd name="connsiteY7" fmla="*/ 369905 h 369934"/>
                <a:gd name="connsiteX8" fmla="*/ 171450 w 985837"/>
                <a:gd name="connsiteY8" fmla="*/ 327043 h 369934"/>
                <a:gd name="connsiteX9" fmla="*/ 0 w 985837"/>
                <a:gd name="connsiteY9" fmla="*/ 200836 h 369934"/>
                <a:gd name="connsiteX10" fmla="*/ 2381 w 985837"/>
                <a:gd name="connsiteY10" fmla="*/ 811 h 369934"/>
                <a:gd name="connsiteX0" fmla="*/ 2381 w 985837"/>
                <a:gd name="connsiteY0" fmla="*/ 811 h 369934"/>
                <a:gd name="connsiteX1" fmla="*/ 185737 w 985837"/>
                <a:gd name="connsiteY1" fmla="*/ 131780 h 369934"/>
                <a:gd name="connsiteX2" fmla="*/ 483394 w 985837"/>
                <a:gd name="connsiteY2" fmla="*/ 169880 h 369934"/>
                <a:gd name="connsiteX3" fmla="*/ 812006 w 985837"/>
                <a:gd name="connsiteY3" fmla="*/ 127018 h 369934"/>
                <a:gd name="connsiteX4" fmla="*/ 983456 w 985837"/>
                <a:gd name="connsiteY4" fmla="*/ 7955 h 369934"/>
                <a:gd name="connsiteX5" fmla="*/ 985837 w 985837"/>
                <a:gd name="connsiteY5" fmla="*/ 193693 h 369934"/>
                <a:gd name="connsiteX6" fmla="*/ 819150 w 985837"/>
                <a:gd name="connsiteY6" fmla="*/ 322280 h 369934"/>
                <a:gd name="connsiteX7" fmla="*/ 481012 w 985837"/>
                <a:gd name="connsiteY7" fmla="*/ 369905 h 369934"/>
                <a:gd name="connsiteX8" fmla="*/ 171450 w 985837"/>
                <a:gd name="connsiteY8" fmla="*/ 327043 h 369934"/>
                <a:gd name="connsiteX9" fmla="*/ 0 w 985837"/>
                <a:gd name="connsiteY9" fmla="*/ 200836 h 369934"/>
                <a:gd name="connsiteX10" fmla="*/ 2381 w 985837"/>
                <a:gd name="connsiteY10" fmla="*/ 811 h 369934"/>
                <a:gd name="connsiteX0" fmla="*/ 2381 w 985837"/>
                <a:gd name="connsiteY0" fmla="*/ 811 h 370034"/>
                <a:gd name="connsiteX1" fmla="*/ 185737 w 985837"/>
                <a:gd name="connsiteY1" fmla="*/ 131780 h 370034"/>
                <a:gd name="connsiteX2" fmla="*/ 483394 w 985837"/>
                <a:gd name="connsiteY2" fmla="*/ 169880 h 370034"/>
                <a:gd name="connsiteX3" fmla="*/ 812006 w 985837"/>
                <a:gd name="connsiteY3" fmla="*/ 127018 h 370034"/>
                <a:gd name="connsiteX4" fmla="*/ 983456 w 985837"/>
                <a:gd name="connsiteY4" fmla="*/ 7955 h 370034"/>
                <a:gd name="connsiteX5" fmla="*/ 985837 w 985837"/>
                <a:gd name="connsiteY5" fmla="*/ 193693 h 370034"/>
                <a:gd name="connsiteX6" fmla="*/ 819150 w 985837"/>
                <a:gd name="connsiteY6" fmla="*/ 322280 h 370034"/>
                <a:gd name="connsiteX7" fmla="*/ 481012 w 985837"/>
                <a:gd name="connsiteY7" fmla="*/ 369905 h 370034"/>
                <a:gd name="connsiteX8" fmla="*/ 171450 w 985837"/>
                <a:gd name="connsiteY8" fmla="*/ 327043 h 370034"/>
                <a:gd name="connsiteX9" fmla="*/ 0 w 985837"/>
                <a:gd name="connsiteY9" fmla="*/ 200836 h 370034"/>
                <a:gd name="connsiteX10" fmla="*/ 2381 w 985837"/>
                <a:gd name="connsiteY10" fmla="*/ 811 h 370034"/>
                <a:gd name="connsiteX0" fmla="*/ 2381 w 985837"/>
                <a:gd name="connsiteY0" fmla="*/ 811 h 370034"/>
                <a:gd name="connsiteX1" fmla="*/ 185737 w 985837"/>
                <a:gd name="connsiteY1" fmla="*/ 131780 h 370034"/>
                <a:gd name="connsiteX2" fmla="*/ 483394 w 985837"/>
                <a:gd name="connsiteY2" fmla="*/ 169880 h 370034"/>
                <a:gd name="connsiteX3" fmla="*/ 812006 w 985837"/>
                <a:gd name="connsiteY3" fmla="*/ 127018 h 370034"/>
                <a:gd name="connsiteX4" fmla="*/ 983456 w 985837"/>
                <a:gd name="connsiteY4" fmla="*/ 7955 h 370034"/>
                <a:gd name="connsiteX5" fmla="*/ 985837 w 985837"/>
                <a:gd name="connsiteY5" fmla="*/ 193693 h 370034"/>
                <a:gd name="connsiteX6" fmla="*/ 819150 w 985837"/>
                <a:gd name="connsiteY6" fmla="*/ 322280 h 370034"/>
                <a:gd name="connsiteX7" fmla="*/ 481012 w 985837"/>
                <a:gd name="connsiteY7" fmla="*/ 369905 h 370034"/>
                <a:gd name="connsiteX8" fmla="*/ 171450 w 985837"/>
                <a:gd name="connsiteY8" fmla="*/ 327043 h 370034"/>
                <a:gd name="connsiteX9" fmla="*/ 0 w 985837"/>
                <a:gd name="connsiteY9" fmla="*/ 200836 h 370034"/>
                <a:gd name="connsiteX10" fmla="*/ 2381 w 985837"/>
                <a:gd name="connsiteY10" fmla="*/ 811 h 370034"/>
                <a:gd name="connsiteX0" fmla="*/ 2381 w 985837"/>
                <a:gd name="connsiteY0" fmla="*/ 811 h 369938"/>
                <a:gd name="connsiteX1" fmla="*/ 185737 w 985837"/>
                <a:gd name="connsiteY1" fmla="*/ 131780 h 369938"/>
                <a:gd name="connsiteX2" fmla="*/ 483394 w 985837"/>
                <a:gd name="connsiteY2" fmla="*/ 169880 h 369938"/>
                <a:gd name="connsiteX3" fmla="*/ 812006 w 985837"/>
                <a:gd name="connsiteY3" fmla="*/ 127018 h 369938"/>
                <a:gd name="connsiteX4" fmla="*/ 983456 w 985837"/>
                <a:gd name="connsiteY4" fmla="*/ 7955 h 369938"/>
                <a:gd name="connsiteX5" fmla="*/ 985837 w 985837"/>
                <a:gd name="connsiteY5" fmla="*/ 193693 h 369938"/>
                <a:gd name="connsiteX6" fmla="*/ 819150 w 985837"/>
                <a:gd name="connsiteY6" fmla="*/ 322280 h 369938"/>
                <a:gd name="connsiteX7" fmla="*/ 481012 w 985837"/>
                <a:gd name="connsiteY7" fmla="*/ 369905 h 369938"/>
                <a:gd name="connsiteX8" fmla="*/ 171450 w 985837"/>
                <a:gd name="connsiteY8" fmla="*/ 327043 h 369938"/>
                <a:gd name="connsiteX9" fmla="*/ 0 w 985837"/>
                <a:gd name="connsiteY9" fmla="*/ 200836 h 369938"/>
                <a:gd name="connsiteX10" fmla="*/ 2381 w 985837"/>
                <a:gd name="connsiteY10" fmla="*/ 811 h 369938"/>
                <a:gd name="connsiteX0" fmla="*/ 2381 w 985837"/>
                <a:gd name="connsiteY0" fmla="*/ 811 h 369938"/>
                <a:gd name="connsiteX1" fmla="*/ 185737 w 985837"/>
                <a:gd name="connsiteY1" fmla="*/ 131780 h 369938"/>
                <a:gd name="connsiteX2" fmla="*/ 483394 w 985837"/>
                <a:gd name="connsiteY2" fmla="*/ 169880 h 369938"/>
                <a:gd name="connsiteX3" fmla="*/ 812006 w 985837"/>
                <a:gd name="connsiteY3" fmla="*/ 127018 h 369938"/>
                <a:gd name="connsiteX4" fmla="*/ 983456 w 985837"/>
                <a:gd name="connsiteY4" fmla="*/ 7955 h 369938"/>
                <a:gd name="connsiteX5" fmla="*/ 985837 w 985837"/>
                <a:gd name="connsiteY5" fmla="*/ 193693 h 369938"/>
                <a:gd name="connsiteX6" fmla="*/ 819150 w 985837"/>
                <a:gd name="connsiteY6" fmla="*/ 322280 h 369938"/>
                <a:gd name="connsiteX7" fmla="*/ 481012 w 985837"/>
                <a:gd name="connsiteY7" fmla="*/ 369905 h 369938"/>
                <a:gd name="connsiteX8" fmla="*/ 171450 w 985837"/>
                <a:gd name="connsiteY8" fmla="*/ 327043 h 369938"/>
                <a:gd name="connsiteX9" fmla="*/ 0 w 985837"/>
                <a:gd name="connsiteY9" fmla="*/ 200836 h 369938"/>
                <a:gd name="connsiteX10" fmla="*/ 2381 w 985837"/>
                <a:gd name="connsiteY10" fmla="*/ 811 h 369938"/>
                <a:gd name="connsiteX0" fmla="*/ 2381 w 985837"/>
                <a:gd name="connsiteY0" fmla="*/ 811 h 369938"/>
                <a:gd name="connsiteX1" fmla="*/ 185737 w 985837"/>
                <a:gd name="connsiteY1" fmla="*/ 131780 h 369938"/>
                <a:gd name="connsiteX2" fmla="*/ 483394 w 985837"/>
                <a:gd name="connsiteY2" fmla="*/ 169880 h 369938"/>
                <a:gd name="connsiteX3" fmla="*/ 812006 w 985837"/>
                <a:gd name="connsiteY3" fmla="*/ 127018 h 369938"/>
                <a:gd name="connsiteX4" fmla="*/ 983456 w 985837"/>
                <a:gd name="connsiteY4" fmla="*/ 7955 h 369938"/>
                <a:gd name="connsiteX5" fmla="*/ 985837 w 985837"/>
                <a:gd name="connsiteY5" fmla="*/ 193693 h 369938"/>
                <a:gd name="connsiteX6" fmla="*/ 819150 w 985837"/>
                <a:gd name="connsiteY6" fmla="*/ 322280 h 369938"/>
                <a:gd name="connsiteX7" fmla="*/ 481012 w 985837"/>
                <a:gd name="connsiteY7" fmla="*/ 369905 h 369938"/>
                <a:gd name="connsiteX8" fmla="*/ 171450 w 985837"/>
                <a:gd name="connsiteY8" fmla="*/ 327043 h 369938"/>
                <a:gd name="connsiteX9" fmla="*/ 0 w 985837"/>
                <a:gd name="connsiteY9" fmla="*/ 200836 h 369938"/>
                <a:gd name="connsiteX10" fmla="*/ 2381 w 985837"/>
                <a:gd name="connsiteY10" fmla="*/ 811 h 369938"/>
                <a:gd name="connsiteX0" fmla="*/ 2381 w 985837"/>
                <a:gd name="connsiteY0" fmla="*/ 811 h 369938"/>
                <a:gd name="connsiteX1" fmla="*/ 185737 w 985837"/>
                <a:gd name="connsiteY1" fmla="*/ 131780 h 369938"/>
                <a:gd name="connsiteX2" fmla="*/ 483394 w 985837"/>
                <a:gd name="connsiteY2" fmla="*/ 169880 h 369938"/>
                <a:gd name="connsiteX3" fmla="*/ 812006 w 985837"/>
                <a:gd name="connsiteY3" fmla="*/ 127018 h 369938"/>
                <a:gd name="connsiteX4" fmla="*/ 983456 w 985837"/>
                <a:gd name="connsiteY4" fmla="*/ 7955 h 369938"/>
                <a:gd name="connsiteX5" fmla="*/ 985837 w 985837"/>
                <a:gd name="connsiteY5" fmla="*/ 193693 h 369938"/>
                <a:gd name="connsiteX6" fmla="*/ 819150 w 985837"/>
                <a:gd name="connsiteY6" fmla="*/ 322280 h 369938"/>
                <a:gd name="connsiteX7" fmla="*/ 481012 w 985837"/>
                <a:gd name="connsiteY7" fmla="*/ 369905 h 369938"/>
                <a:gd name="connsiteX8" fmla="*/ 171450 w 985837"/>
                <a:gd name="connsiteY8" fmla="*/ 327043 h 369938"/>
                <a:gd name="connsiteX9" fmla="*/ 0 w 985837"/>
                <a:gd name="connsiteY9" fmla="*/ 200836 h 369938"/>
                <a:gd name="connsiteX10" fmla="*/ 2381 w 985837"/>
                <a:gd name="connsiteY10" fmla="*/ 811 h 369938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5837"/>
                <a:gd name="connsiteY0" fmla="*/ 0 h 369127"/>
                <a:gd name="connsiteX1" fmla="*/ 185737 w 985837"/>
                <a:gd name="connsiteY1" fmla="*/ 130969 h 369127"/>
                <a:gd name="connsiteX2" fmla="*/ 483394 w 985837"/>
                <a:gd name="connsiteY2" fmla="*/ 169069 h 369127"/>
                <a:gd name="connsiteX3" fmla="*/ 812006 w 985837"/>
                <a:gd name="connsiteY3" fmla="*/ 126207 h 369127"/>
                <a:gd name="connsiteX4" fmla="*/ 983456 w 985837"/>
                <a:gd name="connsiteY4" fmla="*/ 7144 h 369127"/>
                <a:gd name="connsiteX5" fmla="*/ 985837 w 985837"/>
                <a:gd name="connsiteY5" fmla="*/ 192882 h 369127"/>
                <a:gd name="connsiteX6" fmla="*/ 819150 w 985837"/>
                <a:gd name="connsiteY6" fmla="*/ 321469 h 369127"/>
                <a:gd name="connsiteX7" fmla="*/ 481012 w 985837"/>
                <a:gd name="connsiteY7" fmla="*/ 369094 h 369127"/>
                <a:gd name="connsiteX8" fmla="*/ 171450 w 985837"/>
                <a:gd name="connsiteY8" fmla="*/ 326232 h 369127"/>
                <a:gd name="connsiteX9" fmla="*/ 0 w 985837"/>
                <a:gd name="connsiteY9" fmla="*/ 200025 h 369127"/>
                <a:gd name="connsiteX10" fmla="*/ 2381 w 985837"/>
                <a:gd name="connsiteY10" fmla="*/ 0 h 369127"/>
                <a:gd name="connsiteX0" fmla="*/ 2381 w 983658"/>
                <a:gd name="connsiteY0" fmla="*/ 0 h 369127"/>
                <a:gd name="connsiteX1" fmla="*/ 185737 w 983658"/>
                <a:gd name="connsiteY1" fmla="*/ 130969 h 369127"/>
                <a:gd name="connsiteX2" fmla="*/ 483394 w 983658"/>
                <a:gd name="connsiteY2" fmla="*/ 169069 h 369127"/>
                <a:gd name="connsiteX3" fmla="*/ 812006 w 983658"/>
                <a:gd name="connsiteY3" fmla="*/ 126207 h 369127"/>
                <a:gd name="connsiteX4" fmla="*/ 983456 w 983658"/>
                <a:gd name="connsiteY4" fmla="*/ 7144 h 369127"/>
                <a:gd name="connsiteX5" fmla="*/ 983188 w 983658"/>
                <a:gd name="connsiteY5" fmla="*/ 193440 h 369127"/>
                <a:gd name="connsiteX6" fmla="*/ 819150 w 983658"/>
                <a:gd name="connsiteY6" fmla="*/ 321469 h 369127"/>
                <a:gd name="connsiteX7" fmla="*/ 481012 w 983658"/>
                <a:gd name="connsiteY7" fmla="*/ 369094 h 369127"/>
                <a:gd name="connsiteX8" fmla="*/ 171450 w 983658"/>
                <a:gd name="connsiteY8" fmla="*/ 326232 h 369127"/>
                <a:gd name="connsiteX9" fmla="*/ 0 w 983658"/>
                <a:gd name="connsiteY9" fmla="*/ 200025 h 369127"/>
                <a:gd name="connsiteX10" fmla="*/ 2381 w 983658"/>
                <a:gd name="connsiteY10" fmla="*/ 0 h 369127"/>
                <a:gd name="connsiteX0" fmla="*/ 2381 w 983658"/>
                <a:gd name="connsiteY0" fmla="*/ 0 h 369094"/>
                <a:gd name="connsiteX1" fmla="*/ 185737 w 983658"/>
                <a:gd name="connsiteY1" fmla="*/ 130969 h 369094"/>
                <a:gd name="connsiteX2" fmla="*/ 483394 w 983658"/>
                <a:gd name="connsiteY2" fmla="*/ 169069 h 369094"/>
                <a:gd name="connsiteX3" fmla="*/ 812006 w 983658"/>
                <a:gd name="connsiteY3" fmla="*/ 126207 h 369094"/>
                <a:gd name="connsiteX4" fmla="*/ 983456 w 983658"/>
                <a:gd name="connsiteY4" fmla="*/ 7144 h 369094"/>
                <a:gd name="connsiteX5" fmla="*/ 983188 w 983658"/>
                <a:gd name="connsiteY5" fmla="*/ 193440 h 369094"/>
                <a:gd name="connsiteX6" fmla="*/ 819150 w 983658"/>
                <a:gd name="connsiteY6" fmla="*/ 325935 h 369094"/>
                <a:gd name="connsiteX7" fmla="*/ 481012 w 983658"/>
                <a:gd name="connsiteY7" fmla="*/ 369094 h 369094"/>
                <a:gd name="connsiteX8" fmla="*/ 171450 w 983658"/>
                <a:gd name="connsiteY8" fmla="*/ 326232 h 369094"/>
                <a:gd name="connsiteX9" fmla="*/ 0 w 983658"/>
                <a:gd name="connsiteY9" fmla="*/ 200025 h 369094"/>
                <a:gd name="connsiteX10" fmla="*/ 2381 w 983658"/>
                <a:gd name="connsiteY10" fmla="*/ 0 h 369094"/>
                <a:gd name="connsiteX0" fmla="*/ 2381 w 983658"/>
                <a:gd name="connsiteY0" fmla="*/ 0 h 369107"/>
                <a:gd name="connsiteX1" fmla="*/ 185737 w 983658"/>
                <a:gd name="connsiteY1" fmla="*/ 130969 h 369107"/>
                <a:gd name="connsiteX2" fmla="*/ 483394 w 983658"/>
                <a:gd name="connsiteY2" fmla="*/ 169069 h 369107"/>
                <a:gd name="connsiteX3" fmla="*/ 812006 w 983658"/>
                <a:gd name="connsiteY3" fmla="*/ 126207 h 369107"/>
                <a:gd name="connsiteX4" fmla="*/ 983456 w 983658"/>
                <a:gd name="connsiteY4" fmla="*/ 7144 h 369107"/>
                <a:gd name="connsiteX5" fmla="*/ 983188 w 983658"/>
                <a:gd name="connsiteY5" fmla="*/ 193440 h 369107"/>
                <a:gd name="connsiteX6" fmla="*/ 819150 w 983658"/>
                <a:gd name="connsiteY6" fmla="*/ 325935 h 369107"/>
                <a:gd name="connsiteX7" fmla="*/ 481012 w 983658"/>
                <a:gd name="connsiteY7" fmla="*/ 369094 h 369107"/>
                <a:gd name="connsiteX8" fmla="*/ 171450 w 983658"/>
                <a:gd name="connsiteY8" fmla="*/ 326232 h 369107"/>
                <a:gd name="connsiteX9" fmla="*/ 0 w 983658"/>
                <a:gd name="connsiteY9" fmla="*/ 200025 h 369107"/>
                <a:gd name="connsiteX10" fmla="*/ 2381 w 983658"/>
                <a:gd name="connsiteY10" fmla="*/ 0 h 369107"/>
                <a:gd name="connsiteX0" fmla="*/ 2381 w 983658"/>
                <a:gd name="connsiteY0" fmla="*/ 0 h 370780"/>
                <a:gd name="connsiteX1" fmla="*/ 185737 w 983658"/>
                <a:gd name="connsiteY1" fmla="*/ 130969 h 370780"/>
                <a:gd name="connsiteX2" fmla="*/ 483394 w 983658"/>
                <a:gd name="connsiteY2" fmla="*/ 169069 h 370780"/>
                <a:gd name="connsiteX3" fmla="*/ 812006 w 983658"/>
                <a:gd name="connsiteY3" fmla="*/ 126207 h 370780"/>
                <a:gd name="connsiteX4" fmla="*/ 983456 w 983658"/>
                <a:gd name="connsiteY4" fmla="*/ 7144 h 370780"/>
                <a:gd name="connsiteX5" fmla="*/ 983188 w 983658"/>
                <a:gd name="connsiteY5" fmla="*/ 193440 h 370780"/>
                <a:gd name="connsiteX6" fmla="*/ 819150 w 983658"/>
                <a:gd name="connsiteY6" fmla="*/ 325935 h 370780"/>
                <a:gd name="connsiteX7" fmla="*/ 480482 w 983658"/>
                <a:gd name="connsiteY7" fmla="*/ 370769 h 370780"/>
                <a:gd name="connsiteX8" fmla="*/ 171450 w 983658"/>
                <a:gd name="connsiteY8" fmla="*/ 326232 h 370780"/>
                <a:gd name="connsiteX9" fmla="*/ 0 w 983658"/>
                <a:gd name="connsiteY9" fmla="*/ 200025 h 370780"/>
                <a:gd name="connsiteX10" fmla="*/ 2381 w 983658"/>
                <a:gd name="connsiteY10" fmla="*/ 0 h 370780"/>
                <a:gd name="connsiteX0" fmla="*/ 2381 w 983658"/>
                <a:gd name="connsiteY0" fmla="*/ 0 h 370780"/>
                <a:gd name="connsiteX1" fmla="*/ 185737 w 983658"/>
                <a:gd name="connsiteY1" fmla="*/ 130969 h 370780"/>
                <a:gd name="connsiteX2" fmla="*/ 483394 w 983658"/>
                <a:gd name="connsiteY2" fmla="*/ 169069 h 370780"/>
                <a:gd name="connsiteX3" fmla="*/ 806708 w 983658"/>
                <a:gd name="connsiteY3" fmla="*/ 126207 h 370780"/>
                <a:gd name="connsiteX4" fmla="*/ 983456 w 983658"/>
                <a:gd name="connsiteY4" fmla="*/ 7144 h 370780"/>
                <a:gd name="connsiteX5" fmla="*/ 983188 w 983658"/>
                <a:gd name="connsiteY5" fmla="*/ 193440 h 370780"/>
                <a:gd name="connsiteX6" fmla="*/ 819150 w 983658"/>
                <a:gd name="connsiteY6" fmla="*/ 325935 h 370780"/>
                <a:gd name="connsiteX7" fmla="*/ 480482 w 983658"/>
                <a:gd name="connsiteY7" fmla="*/ 370769 h 370780"/>
                <a:gd name="connsiteX8" fmla="*/ 171450 w 983658"/>
                <a:gd name="connsiteY8" fmla="*/ 326232 h 370780"/>
                <a:gd name="connsiteX9" fmla="*/ 0 w 983658"/>
                <a:gd name="connsiteY9" fmla="*/ 200025 h 370780"/>
                <a:gd name="connsiteX10" fmla="*/ 2381 w 983658"/>
                <a:gd name="connsiteY10" fmla="*/ 0 h 370780"/>
                <a:gd name="connsiteX0" fmla="*/ 2381 w 983658"/>
                <a:gd name="connsiteY0" fmla="*/ 0 h 370780"/>
                <a:gd name="connsiteX1" fmla="*/ 185737 w 983658"/>
                <a:gd name="connsiteY1" fmla="*/ 130969 h 370780"/>
                <a:gd name="connsiteX2" fmla="*/ 483394 w 983658"/>
                <a:gd name="connsiteY2" fmla="*/ 169069 h 370780"/>
                <a:gd name="connsiteX3" fmla="*/ 806708 w 983658"/>
                <a:gd name="connsiteY3" fmla="*/ 126207 h 370780"/>
                <a:gd name="connsiteX4" fmla="*/ 983456 w 983658"/>
                <a:gd name="connsiteY4" fmla="*/ 7144 h 370780"/>
                <a:gd name="connsiteX5" fmla="*/ 983188 w 983658"/>
                <a:gd name="connsiteY5" fmla="*/ 193440 h 370780"/>
                <a:gd name="connsiteX6" fmla="*/ 819150 w 983658"/>
                <a:gd name="connsiteY6" fmla="*/ 325935 h 370780"/>
                <a:gd name="connsiteX7" fmla="*/ 480482 w 983658"/>
                <a:gd name="connsiteY7" fmla="*/ 370769 h 370780"/>
                <a:gd name="connsiteX8" fmla="*/ 171450 w 983658"/>
                <a:gd name="connsiteY8" fmla="*/ 326232 h 370780"/>
                <a:gd name="connsiteX9" fmla="*/ 0 w 983658"/>
                <a:gd name="connsiteY9" fmla="*/ 200025 h 370780"/>
                <a:gd name="connsiteX10" fmla="*/ 2381 w 983658"/>
                <a:gd name="connsiteY10" fmla="*/ 0 h 370780"/>
                <a:gd name="connsiteX0" fmla="*/ 2381 w 983658"/>
                <a:gd name="connsiteY0" fmla="*/ 0 h 370780"/>
                <a:gd name="connsiteX1" fmla="*/ 185737 w 983658"/>
                <a:gd name="connsiteY1" fmla="*/ 130969 h 370780"/>
                <a:gd name="connsiteX2" fmla="*/ 483394 w 983658"/>
                <a:gd name="connsiteY2" fmla="*/ 169069 h 370780"/>
                <a:gd name="connsiteX3" fmla="*/ 806708 w 983658"/>
                <a:gd name="connsiteY3" fmla="*/ 126207 h 370780"/>
                <a:gd name="connsiteX4" fmla="*/ 983456 w 983658"/>
                <a:gd name="connsiteY4" fmla="*/ 4353 h 370780"/>
                <a:gd name="connsiteX5" fmla="*/ 983188 w 983658"/>
                <a:gd name="connsiteY5" fmla="*/ 193440 h 370780"/>
                <a:gd name="connsiteX6" fmla="*/ 819150 w 983658"/>
                <a:gd name="connsiteY6" fmla="*/ 325935 h 370780"/>
                <a:gd name="connsiteX7" fmla="*/ 480482 w 983658"/>
                <a:gd name="connsiteY7" fmla="*/ 370769 h 370780"/>
                <a:gd name="connsiteX8" fmla="*/ 171450 w 983658"/>
                <a:gd name="connsiteY8" fmla="*/ 326232 h 370780"/>
                <a:gd name="connsiteX9" fmla="*/ 0 w 983658"/>
                <a:gd name="connsiteY9" fmla="*/ 200025 h 370780"/>
                <a:gd name="connsiteX10" fmla="*/ 2381 w 983658"/>
                <a:gd name="connsiteY10" fmla="*/ 0 h 370780"/>
                <a:gd name="connsiteX0" fmla="*/ 2381 w 983190"/>
                <a:gd name="connsiteY0" fmla="*/ 0 h 370780"/>
                <a:gd name="connsiteX1" fmla="*/ 185737 w 983190"/>
                <a:gd name="connsiteY1" fmla="*/ 130969 h 370780"/>
                <a:gd name="connsiteX2" fmla="*/ 483394 w 983190"/>
                <a:gd name="connsiteY2" fmla="*/ 169069 h 370780"/>
                <a:gd name="connsiteX3" fmla="*/ 806708 w 983190"/>
                <a:gd name="connsiteY3" fmla="*/ 126207 h 370780"/>
                <a:gd name="connsiteX4" fmla="*/ 982926 w 983190"/>
                <a:gd name="connsiteY4" fmla="*/ 4353 h 370780"/>
                <a:gd name="connsiteX5" fmla="*/ 983188 w 983190"/>
                <a:gd name="connsiteY5" fmla="*/ 193440 h 370780"/>
                <a:gd name="connsiteX6" fmla="*/ 819150 w 983190"/>
                <a:gd name="connsiteY6" fmla="*/ 325935 h 370780"/>
                <a:gd name="connsiteX7" fmla="*/ 480482 w 983190"/>
                <a:gd name="connsiteY7" fmla="*/ 370769 h 370780"/>
                <a:gd name="connsiteX8" fmla="*/ 171450 w 983190"/>
                <a:gd name="connsiteY8" fmla="*/ 326232 h 370780"/>
                <a:gd name="connsiteX9" fmla="*/ 0 w 983190"/>
                <a:gd name="connsiteY9" fmla="*/ 200025 h 370780"/>
                <a:gd name="connsiteX10" fmla="*/ 2381 w 983190"/>
                <a:gd name="connsiteY10" fmla="*/ 0 h 370780"/>
                <a:gd name="connsiteX0" fmla="*/ 2381 w 983190"/>
                <a:gd name="connsiteY0" fmla="*/ 0 h 370780"/>
                <a:gd name="connsiteX1" fmla="*/ 185737 w 983190"/>
                <a:gd name="connsiteY1" fmla="*/ 130969 h 370780"/>
                <a:gd name="connsiteX2" fmla="*/ 483394 w 983190"/>
                <a:gd name="connsiteY2" fmla="*/ 169069 h 370780"/>
                <a:gd name="connsiteX3" fmla="*/ 806708 w 983190"/>
                <a:gd name="connsiteY3" fmla="*/ 126207 h 370780"/>
                <a:gd name="connsiteX4" fmla="*/ 982926 w 983190"/>
                <a:gd name="connsiteY4" fmla="*/ 4353 h 370780"/>
                <a:gd name="connsiteX5" fmla="*/ 983188 w 983190"/>
                <a:gd name="connsiteY5" fmla="*/ 193440 h 370780"/>
                <a:gd name="connsiteX6" fmla="*/ 819150 w 983190"/>
                <a:gd name="connsiteY6" fmla="*/ 325935 h 370780"/>
                <a:gd name="connsiteX7" fmla="*/ 480482 w 983190"/>
                <a:gd name="connsiteY7" fmla="*/ 370769 h 370780"/>
                <a:gd name="connsiteX8" fmla="*/ 171450 w 983190"/>
                <a:gd name="connsiteY8" fmla="*/ 326232 h 370780"/>
                <a:gd name="connsiteX9" fmla="*/ 0 w 983190"/>
                <a:gd name="connsiteY9" fmla="*/ 200025 h 370780"/>
                <a:gd name="connsiteX10" fmla="*/ 2381 w 983190"/>
                <a:gd name="connsiteY10" fmla="*/ 0 h 370780"/>
                <a:gd name="connsiteX0" fmla="*/ 2381 w 983190"/>
                <a:gd name="connsiteY0" fmla="*/ 0 h 370780"/>
                <a:gd name="connsiteX1" fmla="*/ 185737 w 983190"/>
                <a:gd name="connsiteY1" fmla="*/ 130969 h 370780"/>
                <a:gd name="connsiteX2" fmla="*/ 484983 w 983190"/>
                <a:gd name="connsiteY2" fmla="*/ 167394 h 370780"/>
                <a:gd name="connsiteX3" fmla="*/ 806708 w 983190"/>
                <a:gd name="connsiteY3" fmla="*/ 126207 h 370780"/>
                <a:gd name="connsiteX4" fmla="*/ 982926 w 983190"/>
                <a:gd name="connsiteY4" fmla="*/ 4353 h 370780"/>
                <a:gd name="connsiteX5" fmla="*/ 983188 w 983190"/>
                <a:gd name="connsiteY5" fmla="*/ 193440 h 370780"/>
                <a:gd name="connsiteX6" fmla="*/ 819150 w 983190"/>
                <a:gd name="connsiteY6" fmla="*/ 325935 h 370780"/>
                <a:gd name="connsiteX7" fmla="*/ 480482 w 983190"/>
                <a:gd name="connsiteY7" fmla="*/ 370769 h 370780"/>
                <a:gd name="connsiteX8" fmla="*/ 171450 w 983190"/>
                <a:gd name="connsiteY8" fmla="*/ 326232 h 370780"/>
                <a:gd name="connsiteX9" fmla="*/ 0 w 983190"/>
                <a:gd name="connsiteY9" fmla="*/ 200025 h 370780"/>
                <a:gd name="connsiteX10" fmla="*/ 2381 w 983190"/>
                <a:gd name="connsiteY10" fmla="*/ 0 h 370780"/>
                <a:gd name="connsiteX0" fmla="*/ 2381 w 983190"/>
                <a:gd name="connsiteY0" fmla="*/ 0 h 370780"/>
                <a:gd name="connsiteX1" fmla="*/ 185737 w 983190"/>
                <a:gd name="connsiteY1" fmla="*/ 128178 h 370780"/>
                <a:gd name="connsiteX2" fmla="*/ 484983 w 983190"/>
                <a:gd name="connsiteY2" fmla="*/ 167394 h 370780"/>
                <a:gd name="connsiteX3" fmla="*/ 806708 w 983190"/>
                <a:gd name="connsiteY3" fmla="*/ 126207 h 370780"/>
                <a:gd name="connsiteX4" fmla="*/ 982926 w 983190"/>
                <a:gd name="connsiteY4" fmla="*/ 4353 h 370780"/>
                <a:gd name="connsiteX5" fmla="*/ 983188 w 983190"/>
                <a:gd name="connsiteY5" fmla="*/ 193440 h 370780"/>
                <a:gd name="connsiteX6" fmla="*/ 819150 w 983190"/>
                <a:gd name="connsiteY6" fmla="*/ 325935 h 370780"/>
                <a:gd name="connsiteX7" fmla="*/ 480482 w 983190"/>
                <a:gd name="connsiteY7" fmla="*/ 370769 h 370780"/>
                <a:gd name="connsiteX8" fmla="*/ 171450 w 983190"/>
                <a:gd name="connsiteY8" fmla="*/ 326232 h 370780"/>
                <a:gd name="connsiteX9" fmla="*/ 0 w 983190"/>
                <a:gd name="connsiteY9" fmla="*/ 200025 h 370780"/>
                <a:gd name="connsiteX10" fmla="*/ 2381 w 983190"/>
                <a:gd name="connsiteY10" fmla="*/ 0 h 370780"/>
                <a:gd name="connsiteX0" fmla="*/ 2381 w 983190"/>
                <a:gd name="connsiteY0" fmla="*/ 0 h 370780"/>
                <a:gd name="connsiteX1" fmla="*/ 185737 w 983190"/>
                <a:gd name="connsiteY1" fmla="*/ 128178 h 370780"/>
                <a:gd name="connsiteX2" fmla="*/ 484983 w 983190"/>
                <a:gd name="connsiteY2" fmla="*/ 167394 h 370780"/>
                <a:gd name="connsiteX3" fmla="*/ 806708 w 983190"/>
                <a:gd name="connsiteY3" fmla="*/ 126207 h 370780"/>
                <a:gd name="connsiteX4" fmla="*/ 982926 w 983190"/>
                <a:gd name="connsiteY4" fmla="*/ 4353 h 370780"/>
                <a:gd name="connsiteX5" fmla="*/ 983188 w 983190"/>
                <a:gd name="connsiteY5" fmla="*/ 193440 h 370780"/>
                <a:gd name="connsiteX6" fmla="*/ 819150 w 983190"/>
                <a:gd name="connsiteY6" fmla="*/ 325935 h 370780"/>
                <a:gd name="connsiteX7" fmla="*/ 480482 w 983190"/>
                <a:gd name="connsiteY7" fmla="*/ 370769 h 370780"/>
                <a:gd name="connsiteX8" fmla="*/ 171450 w 983190"/>
                <a:gd name="connsiteY8" fmla="*/ 326232 h 370780"/>
                <a:gd name="connsiteX9" fmla="*/ 0 w 983190"/>
                <a:gd name="connsiteY9" fmla="*/ 200025 h 370780"/>
                <a:gd name="connsiteX10" fmla="*/ 2381 w 983190"/>
                <a:gd name="connsiteY10" fmla="*/ 0 h 370780"/>
                <a:gd name="connsiteX0" fmla="*/ 1851 w 983190"/>
                <a:gd name="connsiteY0" fmla="*/ 0 h 369105"/>
                <a:gd name="connsiteX1" fmla="*/ 185737 w 983190"/>
                <a:gd name="connsiteY1" fmla="*/ 126503 h 369105"/>
                <a:gd name="connsiteX2" fmla="*/ 484983 w 983190"/>
                <a:gd name="connsiteY2" fmla="*/ 165719 h 369105"/>
                <a:gd name="connsiteX3" fmla="*/ 806708 w 983190"/>
                <a:gd name="connsiteY3" fmla="*/ 124532 h 369105"/>
                <a:gd name="connsiteX4" fmla="*/ 982926 w 983190"/>
                <a:gd name="connsiteY4" fmla="*/ 2678 h 369105"/>
                <a:gd name="connsiteX5" fmla="*/ 983188 w 983190"/>
                <a:gd name="connsiteY5" fmla="*/ 191765 h 369105"/>
                <a:gd name="connsiteX6" fmla="*/ 819150 w 983190"/>
                <a:gd name="connsiteY6" fmla="*/ 324260 h 369105"/>
                <a:gd name="connsiteX7" fmla="*/ 480482 w 983190"/>
                <a:gd name="connsiteY7" fmla="*/ 369094 h 369105"/>
                <a:gd name="connsiteX8" fmla="*/ 171450 w 983190"/>
                <a:gd name="connsiteY8" fmla="*/ 324557 h 369105"/>
                <a:gd name="connsiteX9" fmla="*/ 0 w 983190"/>
                <a:gd name="connsiteY9" fmla="*/ 198350 h 369105"/>
                <a:gd name="connsiteX10" fmla="*/ 1851 w 983190"/>
                <a:gd name="connsiteY10" fmla="*/ 0 h 369105"/>
                <a:gd name="connsiteX0" fmla="*/ 1851 w 983190"/>
                <a:gd name="connsiteY0" fmla="*/ 0 h 369105"/>
                <a:gd name="connsiteX1" fmla="*/ 185737 w 983190"/>
                <a:gd name="connsiteY1" fmla="*/ 126503 h 369105"/>
                <a:gd name="connsiteX2" fmla="*/ 484983 w 983190"/>
                <a:gd name="connsiteY2" fmla="*/ 165719 h 369105"/>
                <a:gd name="connsiteX3" fmla="*/ 806708 w 983190"/>
                <a:gd name="connsiteY3" fmla="*/ 124532 h 369105"/>
                <a:gd name="connsiteX4" fmla="*/ 982926 w 983190"/>
                <a:gd name="connsiteY4" fmla="*/ 2678 h 369105"/>
                <a:gd name="connsiteX5" fmla="*/ 983188 w 983190"/>
                <a:gd name="connsiteY5" fmla="*/ 191765 h 369105"/>
                <a:gd name="connsiteX6" fmla="*/ 819150 w 983190"/>
                <a:gd name="connsiteY6" fmla="*/ 324260 h 369105"/>
                <a:gd name="connsiteX7" fmla="*/ 480482 w 983190"/>
                <a:gd name="connsiteY7" fmla="*/ 369094 h 369105"/>
                <a:gd name="connsiteX8" fmla="*/ 171450 w 983190"/>
                <a:gd name="connsiteY8" fmla="*/ 324557 h 369105"/>
                <a:gd name="connsiteX9" fmla="*/ 0 w 983190"/>
                <a:gd name="connsiteY9" fmla="*/ 198350 h 369105"/>
                <a:gd name="connsiteX10" fmla="*/ 1851 w 983190"/>
                <a:gd name="connsiteY10" fmla="*/ 0 h 369105"/>
                <a:gd name="connsiteX0" fmla="*/ 1851 w 983190"/>
                <a:gd name="connsiteY0" fmla="*/ 0 h 369105"/>
                <a:gd name="connsiteX1" fmla="*/ 185737 w 983190"/>
                <a:gd name="connsiteY1" fmla="*/ 126503 h 369105"/>
                <a:gd name="connsiteX2" fmla="*/ 484983 w 983190"/>
                <a:gd name="connsiteY2" fmla="*/ 165719 h 369105"/>
                <a:gd name="connsiteX3" fmla="*/ 806708 w 983190"/>
                <a:gd name="connsiteY3" fmla="*/ 124532 h 369105"/>
                <a:gd name="connsiteX4" fmla="*/ 982926 w 983190"/>
                <a:gd name="connsiteY4" fmla="*/ 2678 h 369105"/>
                <a:gd name="connsiteX5" fmla="*/ 983188 w 983190"/>
                <a:gd name="connsiteY5" fmla="*/ 191765 h 369105"/>
                <a:gd name="connsiteX6" fmla="*/ 819150 w 983190"/>
                <a:gd name="connsiteY6" fmla="*/ 324260 h 369105"/>
                <a:gd name="connsiteX7" fmla="*/ 480482 w 983190"/>
                <a:gd name="connsiteY7" fmla="*/ 369094 h 369105"/>
                <a:gd name="connsiteX8" fmla="*/ 171450 w 983190"/>
                <a:gd name="connsiteY8" fmla="*/ 324557 h 369105"/>
                <a:gd name="connsiteX9" fmla="*/ 0 w 983190"/>
                <a:gd name="connsiteY9" fmla="*/ 198350 h 369105"/>
                <a:gd name="connsiteX10" fmla="*/ 1851 w 983190"/>
                <a:gd name="connsiteY10" fmla="*/ 0 h 369105"/>
                <a:gd name="connsiteX0" fmla="*/ 203 w 981542"/>
                <a:gd name="connsiteY0" fmla="*/ 0 h 369105"/>
                <a:gd name="connsiteX1" fmla="*/ 184089 w 981542"/>
                <a:gd name="connsiteY1" fmla="*/ 126503 h 369105"/>
                <a:gd name="connsiteX2" fmla="*/ 483335 w 981542"/>
                <a:gd name="connsiteY2" fmla="*/ 165719 h 369105"/>
                <a:gd name="connsiteX3" fmla="*/ 805060 w 981542"/>
                <a:gd name="connsiteY3" fmla="*/ 124532 h 369105"/>
                <a:gd name="connsiteX4" fmla="*/ 981278 w 981542"/>
                <a:gd name="connsiteY4" fmla="*/ 2678 h 369105"/>
                <a:gd name="connsiteX5" fmla="*/ 981540 w 981542"/>
                <a:gd name="connsiteY5" fmla="*/ 191765 h 369105"/>
                <a:gd name="connsiteX6" fmla="*/ 817502 w 981542"/>
                <a:gd name="connsiteY6" fmla="*/ 324260 h 369105"/>
                <a:gd name="connsiteX7" fmla="*/ 478834 w 981542"/>
                <a:gd name="connsiteY7" fmla="*/ 369094 h 369105"/>
                <a:gd name="connsiteX8" fmla="*/ 169802 w 981542"/>
                <a:gd name="connsiteY8" fmla="*/ 324557 h 369105"/>
                <a:gd name="connsiteX9" fmla="*/ 471 w 981542"/>
                <a:gd name="connsiteY9" fmla="*/ 191093 h 369105"/>
                <a:gd name="connsiteX10" fmla="*/ 203 w 981542"/>
                <a:gd name="connsiteY10" fmla="*/ 0 h 369105"/>
                <a:gd name="connsiteX0" fmla="*/ 203 w 981542"/>
                <a:gd name="connsiteY0" fmla="*/ 0 h 369105"/>
                <a:gd name="connsiteX1" fmla="*/ 184089 w 981542"/>
                <a:gd name="connsiteY1" fmla="*/ 126503 h 369105"/>
                <a:gd name="connsiteX2" fmla="*/ 483335 w 981542"/>
                <a:gd name="connsiteY2" fmla="*/ 165719 h 369105"/>
                <a:gd name="connsiteX3" fmla="*/ 805060 w 981542"/>
                <a:gd name="connsiteY3" fmla="*/ 124532 h 369105"/>
                <a:gd name="connsiteX4" fmla="*/ 981278 w 981542"/>
                <a:gd name="connsiteY4" fmla="*/ 2678 h 369105"/>
                <a:gd name="connsiteX5" fmla="*/ 981540 w 981542"/>
                <a:gd name="connsiteY5" fmla="*/ 191765 h 369105"/>
                <a:gd name="connsiteX6" fmla="*/ 817502 w 981542"/>
                <a:gd name="connsiteY6" fmla="*/ 324260 h 369105"/>
                <a:gd name="connsiteX7" fmla="*/ 478834 w 981542"/>
                <a:gd name="connsiteY7" fmla="*/ 369094 h 369105"/>
                <a:gd name="connsiteX8" fmla="*/ 169802 w 981542"/>
                <a:gd name="connsiteY8" fmla="*/ 324557 h 369105"/>
                <a:gd name="connsiteX9" fmla="*/ 471 w 981542"/>
                <a:gd name="connsiteY9" fmla="*/ 191093 h 369105"/>
                <a:gd name="connsiteX10" fmla="*/ 203 w 981542"/>
                <a:gd name="connsiteY10" fmla="*/ 0 h 369105"/>
                <a:gd name="connsiteX0" fmla="*/ 203 w 981542"/>
                <a:gd name="connsiteY0" fmla="*/ 0 h 369105"/>
                <a:gd name="connsiteX1" fmla="*/ 184089 w 981542"/>
                <a:gd name="connsiteY1" fmla="*/ 126503 h 369105"/>
                <a:gd name="connsiteX2" fmla="*/ 483335 w 981542"/>
                <a:gd name="connsiteY2" fmla="*/ 165719 h 369105"/>
                <a:gd name="connsiteX3" fmla="*/ 805060 w 981542"/>
                <a:gd name="connsiteY3" fmla="*/ 124532 h 369105"/>
                <a:gd name="connsiteX4" fmla="*/ 981278 w 981542"/>
                <a:gd name="connsiteY4" fmla="*/ 2678 h 369105"/>
                <a:gd name="connsiteX5" fmla="*/ 981540 w 981542"/>
                <a:gd name="connsiteY5" fmla="*/ 191765 h 369105"/>
                <a:gd name="connsiteX6" fmla="*/ 817502 w 981542"/>
                <a:gd name="connsiteY6" fmla="*/ 324260 h 369105"/>
                <a:gd name="connsiteX7" fmla="*/ 478834 w 981542"/>
                <a:gd name="connsiteY7" fmla="*/ 369094 h 369105"/>
                <a:gd name="connsiteX8" fmla="*/ 169802 w 981542"/>
                <a:gd name="connsiteY8" fmla="*/ 324557 h 369105"/>
                <a:gd name="connsiteX9" fmla="*/ 471 w 981542"/>
                <a:gd name="connsiteY9" fmla="*/ 191093 h 369105"/>
                <a:gd name="connsiteX10" fmla="*/ 203 w 981542"/>
                <a:gd name="connsiteY10" fmla="*/ 0 h 369105"/>
                <a:gd name="connsiteX0" fmla="*/ 203 w 981542"/>
                <a:gd name="connsiteY0" fmla="*/ 0 h 369094"/>
                <a:gd name="connsiteX1" fmla="*/ 184089 w 981542"/>
                <a:gd name="connsiteY1" fmla="*/ 126503 h 369094"/>
                <a:gd name="connsiteX2" fmla="*/ 483335 w 981542"/>
                <a:gd name="connsiteY2" fmla="*/ 165719 h 369094"/>
                <a:gd name="connsiteX3" fmla="*/ 805060 w 981542"/>
                <a:gd name="connsiteY3" fmla="*/ 124532 h 369094"/>
                <a:gd name="connsiteX4" fmla="*/ 981278 w 981542"/>
                <a:gd name="connsiteY4" fmla="*/ 2678 h 369094"/>
                <a:gd name="connsiteX5" fmla="*/ 981540 w 981542"/>
                <a:gd name="connsiteY5" fmla="*/ 191765 h 369094"/>
                <a:gd name="connsiteX6" fmla="*/ 817502 w 981542"/>
                <a:gd name="connsiteY6" fmla="*/ 324260 h 369094"/>
                <a:gd name="connsiteX7" fmla="*/ 478834 w 981542"/>
                <a:gd name="connsiteY7" fmla="*/ 369094 h 369094"/>
                <a:gd name="connsiteX8" fmla="*/ 166093 w 981542"/>
                <a:gd name="connsiteY8" fmla="*/ 324557 h 369094"/>
                <a:gd name="connsiteX9" fmla="*/ 471 w 981542"/>
                <a:gd name="connsiteY9" fmla="*/ 191093 h 369094"/>
                <a:gd name="connsiteX10" fmla="*/ 203 w 981542"/>
                <a:gd name="connsiteY10" fmla="*/ 0 h 369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81542" h="369094">
                  <a:moveTo>
                    <a:pt x="203" y="0"/>
                  </a:moveTo>
                  <a:cubicBezTo>
                    <a:pt x="25860" y="71461"/>
                    <a:pt x="115223" y="105023"/>
                    <a:pt x="184089" y="126503"/>
                  </a:cubicBezTo>
                  <a:cubicBezTo>
                    <a:pt x="252955" y="147983"/>
                    <a:pt x="379840" y="166047"/>
                    <a:pt x="483335" y="165719"/>
                  </a:cubicBezTo>
                  <a:cubicBezTo>
                    <a:pt x="586830" y="165391"/>
                    <a:pt x="722070" y="151706"/>
                    <a:pt x="805060" y="124532"/>
                  </a:cubicBezTo>
                  <a:cubicBezTo>
                    <a:pt x="888051" y="97359"/>
                    <a:pt x="958936" y="64564"/>
                    <a:pt x="981278" y="2678"/>
                  </a:cubicBezTo>
                  <a:cubicBezTo>
                    <a:pt x="982072" y="64591"/>
                    <a:pt x="980746" y="129852"/>
                    <a:pt x="981540" y="191765"/>
                  </a:cubicBezTo>
                  <a:cubicBezTo>
                    <a:pt x="982103" y="249021"/>
                    <a:pt x="901286" y="294705"/>
                    <a:pt x="817502" y="324260"/>
                  </a:cubicBezTo>
                  <a:cubicBezTo>
                    <a:pt x="733718" y="353815"/>
                    <a:pt x="587402" y="369045"/>
                    <a:pt x="478834" y="369094"/>
                  </a:cubicBezTo>
                  <a:cubicBezTo>
                    <a:pt x="370266" y="369143"/>
                    <a:pt x="245820" y="354224"/>
                    <a:pt x="166093" y="324557"/>
                  </a:cubicBezTo>
                  <a:cubicBezTo>
                    <a:pt x="86366" y="294890"/>
                    <a:pt x="408" y="253844"/>
                    <a:pt x="471" y="191093"/>
                  </a:cubicBezTo>
                  <a:cubicBezTo>
                    <a:pt x="1265" y="124418"/>
                    <a:pt x="-591" y="66675"/>
                    <a:pt x="203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63E39316-BDE7-4485-80EF-3F5EC0AF376E}"/>
              </a:ext>
            </a:extLst>
          </p:cNvPr>
          <p:cNvSpPr txBox="1"/>
          <p:nvPr/>
        </p:nvSpPr>
        <p:spPr>
          <a:xfrm>
            <a:off x="2070482" y="5655567"/>
            <a:ext cx="1931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Large storage disk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D7F5583-741E-4DDD-AE73-5035AF7796FF}"/>
              </a:ext>
            </a:extLst>
          </p:cNvPr>
          <p:cNvSpPr txBox="1"/>
          <p:nvPr/>
        </p:nvSpPr>
        <p:spPr>
          <a:xfrm>
            <a:off x="1412100" y="2142799"/>
            <a:ext cx="2664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Single large server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16 core EC2 server, EBS storage</a:t>
            </a:r>
          </a:p>
        </p:txBody>
      </p:sp>
      <p:sp>
        <p:nvSpPr>
          <p:cNvPr id="61" name="Up-Down Arrow 28">
            <a:extLst>
              <a:ext uri="{FF2B5EF4-FFF2-40B4-BE49-F238E27FC236}">
                <a16:creationId xmlns:a16="http://schemas.microsoft.com/office/drawing/2014/main" id="{54397B18-982A-45A5-A446-DB5D229972C7}"/>
              </a:ext>
            </a:extLst>
          </p:cNvPr>
          <p:cNvSpPr/>
          <p:nvPr/>
        </p:nvSpPr>
        <p:spPr>
          <a:xfrm>
            <a:off x="2728221" y="4561196"/>
            <a:ext cx="196199" cy="305866"/>
          </a:xfrm>
          <a:prstGeom prst="upDown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08F00A3-8D95-4A51-8DD4-0A0F148ED440}"/>
              </a:ext>
            </a:extLst>
          </p:cNvPr>
          <p:cNvCxnSpPr>
            <a:cxnSpLocks/>
          </p:cNvCxnSpPr>
          <p:nvPr/>
        </p:nvCxnSpPr>
        <p:spPr>
          <a:xfrm flipH="1">
            <a:off x="4140200" y="5278467"/>
            <a:ext cx="638012" cy="0"/>
          </a:xfrm>
          <a:prstGeom prst="straightConnector1">
            <a:avLst/>
          </a:prstGeom>
          <a:noFill/>
          <a:ln w="22225"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78A67C-F86F-4F24-94C1-375BCEC33317}"/>
              </a:ext>
            </a:extLst>
          </p:cNvPr>
          <p:cNvCxnSpPr>
            <a:cxnSpLocks/>
          </p:cNvCxnSpPr>
          <p:nvPr/>
        </p:nvCxnSpPr>
        <p:spPr>
          <a:xfrm flipH="1">
            <a:off x="537821" y="5288825"/>
            <a:ext cx="871879" cy="0"/>
          </a:xfrm>
          <a:prstGeom prst="straightConnector1">
            <a:avLst/>
          </a:prstGeom>
          <a:noFill/>
          <a:ln w="22225"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77A5330E-7C6B-45F7-B4BB-2EE235F49074}"/>
              </a:ext>
            </a:extLst>
          </p:cNvPr>
          <p:cNvGrpSpPr/>
          <p:nvPr/>
        </p:nvGrpSpPr>
        <p:grpSpPr>
          <a:xfrm>
            <a:off x="9104804" y="5818425"/>
            <a:ext cx="413655" cy="493868"/>
            <a:chOff x="7445523" y="603312"/>
            <a:chExt cx="413655" cy="493868"/>
          </a:xfrm>
        </p:grpSpPr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4F3CE54A-F2D4-4BE5-BA05-1CEF7DD9C599}"/>
                </a:ext>
              </a:extLst>
            </p:cNvPr>
            <p:cNvGrpSpPr/>
            <p:nvPr/>
          </p:nvGrpSpPr>
          <p:grpSpPr>
            <a:xfrm>
              <a:off x="7445523" y="603312"/>
              <a:ext cx="413655" cy="257273"/>
              <a:chOff x="7445523" y="603312"/>
              <a:chExt cx="413655" cy="257273"/>
            </a:xfrm>
          </p:grpSpPr>
          <p:grpSp>
            <p:nvGrpSpPr>
              <p:cNvPr id="154" name="Group 153">
                <a:extLst>
                  <a:ext uri="{FF2B5EF4-FFF2-40B4-BE49-F238E27FC236}">
                    <a16:creationId xmlns:a16="http://schemas.microsoft.com/office/drawing/2014/main" id="{D4EC6C2B-1B9F-4A9A-82F9-3448F4968C1E}"/>
                  </a:ext>
                </a:extLst>
              </p:cNvPr>
              <p:cNvGrpSpPr/>
              <p:nvPr/>
            </p:nvGrpSpPr>
            <p:grpSpPr>
              <a:xfrm>
                <a:off x="7445523" y="603312"/>
                <a:ext cx="413655" cy="257273"/>
                <a:chOff x="7445523" y="603312"/>
                <a:chExt cx="413655" cy="257273"/>
              </a:xfrm>
            </p:grpSpPr>
            <p:sp>
              <p:nvSpPr>
                <p:cNvPr id="160" name="Oval 159">
                  <a:extLst>
                    <a:ext uri="{FF2B5EF4-FFF2-40B4-BE49-F238E27FC236}">
                      <a16:creationId xmlns:a16="http://schemas.microsoft.com/office/drawing/2014/main" id="{3BF748F5-1B36-4774-8261-7607B2E46A71}"/>
                    </a:ext>
                  </a:extLst>
                </p:cNvPr>
                <p:cNvSpPr/>
                <p:nvPr/>
              </p:nvSpPr>
              <p:spPr>
                <a:xfrm>
                  <a:off x="7750257" y="772132"/>
                  <a:ext cx="58057" cy="58057"/>
                </a:xfrm>
                <a:prstGeom prst="ellipse">
                  <a:avLst/>
                </a:prstGeom>
                <a:noFill/>
                <a:ln w="22225" cap="rnd">
                  <a:solidFill>
                    <a:srgbClr val="8FE2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1" name="Rectangle: Rounded Corners 35">
                  <a:extLst>
                    <a:ext uri="{FF2B5EF4-FFF2-40B4-BE49-F238E27FC236}">
                      <a16:creationId xmlns:a16="http://schemas.microsoft.com/office/drawing/2014/main" id="{1BA9FA69-9B5D-472E-8F35-2504E05D3959}"/>
                    </a:ext>
                  </a:extLst>
                </p:cNvPr>
                <p:cNvSpPr/>
                <p:nvPr/>
              </p:nvSpPr>
              <p:spPr>
                <a:xfrm>
                  <a:off x="7445986" y="743139"/>
                  <a:ext cx="413192" cy="117446"/>
                </a:xfrm>
                <a:custGeom>
                  <a:avLst/>
                  <a:gdLst>
                    <a:gd name="connsiteX0" fmla="*/ 0 w 6013342"/>
                    <a:gd name="connsiteY0" fmla="*/ 409420 h 1433594"/>
                    <a:gd name="connsiteX1" fmla="*/ 409420 w 6013342"/>
                    <a:gd name="connsiteY1" fmla="*/ 0 h 1433594"/>
                    <a:gd name="connsiteX2" fmla="*/ 5603922 w 6013342"/>
                    <a:gd name="connsiteY2" fmla="*/ 0 h 1433594"/>
                    <a:gd name="connsiteX3" fmla="*/ 6013342 w 6013342"/>
                    <a:gd name="connsiteY3" fmla="*/ 409420 h 1433594"/>
                    <a:gd name="connsiteX4" fmla="*/ 6013342 w 6013342"/>
                    <a:gd name="connsiteY4" fmla="*/ 1024174 h 1433594"/>
                    <a:gd name="connsiteX5" fmla="*/ 5603922 w 6013342"/>
                    <a:gd name="connsiteY5" fmla="*/ 1433594 h 1433594"/>
                    <a:gd name="connsiteX6" fmla="*/ 409420 w 6013342"/>
                    <a:gd name="connsiteY6" fmla="*/ 1433594 h 1433594"/>
                    <a:gd name="connsiteX7" fmla="*/ 0 w 6013342"/>
                    <a:gd name="connsiteY7" fmla="*/ 1024174 h 1433594"/>
                    <a:gd name="connsiteX8" fmla="*/ 0 w 6013342"/>
                    <a:gd name="connsiteY8" fmla="*/ 409420 h 1433594"/>
                    <a:gd name="connsiteX0" fmla="*/ 0 w 6013569"/>
                    <a:gd name="connsiteY0" fmla="*/ 411611 h 1435785"/>
                    <a:gd name="connsiteX1" fmla="*/ 409420 w 6013569"/>
                    <a:gd name="connsiteY1" fmla="*/ 2191 h 1435785"/>
                    <a:gd name="connsiteX2" fmla="*/ 5603922 w 6013569"/>
                    <a:gd name="connsiteY2" fmla="*/ 2191 h 1435785"/>
                    <a:gd name="connsiteX3" fmla="*/ 6013342 w 6013569"/>
                    <a:gd name="connsiteY3" fmla="*/ 411611 h 1435785"/>
                    <a:gd name="connsiteX4" fmla="*/ 6013342 w 6013569"/>
                    <a:gd name="connsiteY4" fmla="*/ 1026365 h 1435785"/>
                    <a:gd name="connsiteX5" fmla="*/ 5603922 w 6013569"/>
                    <a:gd name="connsiteY5" fmla="*/ 1435785 h 1435785"/>
                    <a:gd name="connsiteX6" fmla="*/ 409420 w 6013569"/>
                    <a:gd name="connsiteY6" fmla="*/ 1435785 h 1435785"/>
                    <a:gd name="connsiteX7" fmla="*/ 0 w 6013569"/>
                    <a:gd name="connsiteY7" fmla="*/ 1026365 h 1435785"/>
                    <a:gd name="connsiteX8" fmla="*/ 0 w 6013569"/>
                    <a:gd name="connsiteY8" fmla="*/ 411611 h 1435785"/>
                    <a:gd name="connsiteX0" fmla="*/ 0 w 6014678"/>
                    <a:gd name="connsiteY0" fmla="*/ 411611 h 1435785"/>
                    <a:gd name="connsiteX1" fmla="*/ 409420 w 6014678"/>
                    <a:gd name="connsiteY1" fmla="*/ 2191 h 1435785"/>
                    <a:gd name="connsiteX2" fmla="*/ 5603922 w 6014678"/>
                    <a:gd name="connsiteY2" fmla="*/ 2191 h 1435785"/>
                    <a:gd name="connsiteX3" fmla="*/ 6013342 w 6014678"/>
                    <a:gd name="connsiteY3" fmla="*/ 411611 h 1435785"/>
                    <a:gd name="connsiteX4" fmla="*/ 6013342 w 6014678"/>
                    <a:gd name="connsiteY4" fmla="*/ 1026365 h 1435785"/>
                    <a:gd name="connsiteX5" fmla="*/ 5603922 w 6014678"/>
                    <a:gd name="connsiteY5" fmla="*/ 1435785 h 1435785"/>
                    <a:gd name="connsiteX6" fmla="*/ 409420 w 6014678"/>
                    <a:gd name="connsiteY6" fmla="*/ 1435785 h 1435785"/>
                    <a:gd name="connsiteX7" fmla="*/ 0 w 6014678"/>
                    <a:gd name="connsiteY7" fmla="*/ 1026365 h 1435785"/>
                    <a:gd name="connsiteX8" fmla="*/ 0 w 6014678"/>
                    <a:gd name="connsiteY8" fmla="*/ 411611 h 1435785"/>
                    <a:gd name="connsiteX0" fmla="*/ 0 w 6151577"/>
                    <a:gd name="connsiteY0" fmla="*/ 411611 h 1435785"/>
                    <a:gd name="connsiteX1" fmla="*/ 409420 w 6151577"/>
                    <a:gd name="connsiteY1" fmla="*/ 2191 h 1435785"/>
                    <a:gd name="connsiteX2" fmla="*/ 5952634 w 6151577"/>
                    <a:gd name="connsiteY2" fmla="*/ 2191 h 1435785"/>
                    <a:gd name="connsiteX3" fmla="*/ 6013342 w 6151577"/>
                    <a:gd name="connsiteY3" fmla="*/ 411611 h 1435785"/>
                    <a:gd name="connsiteX4" fmla="*/ 6013342 w 6151577"/>
                    <a:gd name="connsiteY4" fmla="*/ 1026365 h 1435785"/>
                    <a:gd name="connsiteX5" fmla="*/ 5603922 w 6151577"/>
                    <a:gd name="connsiteY5" fmla="*/ 1435785 h 1435785"/>
                    <a:gd name="connsiteX6" fmla="*/ 409420 w 6151577"/>
                    <a:gd name="connsiteY6" fmla="*/ 1435785 h 1435785"/>
                    <a:gd name="connsiteX7" fmla="*/ 0 w 6151577"/>
                    <a:gd name="connsiteY7" fmla="*/ 1026365 h 1435785"/>
                    <a:gd name="connsiteX8" fmla="*/ 0 w 6151577"/>
                    <a:gd name="connsiteY8" fmla="*/ 411611 h 1435785"/>
                    <a:gd name="connsiteX0" fmla="*/ 0 w 6014405"/>
                    <a:gd name="connsiteY0" fmla="*/ 409420 h 1433594"/>
                    <a:gd name="connsiteX1" fmla="*/ 409420 w 6014405"/>
                    <a:gd name="connsiteY1" fmla="*/ 0 h 1433594"/>
                    <a:gd name="connsiteX2" fmla="*/ 5952634 w 6014405"/>
                    <a:gd name="connsiteY2" fmla="*/ 0 h 1433594"/>
                    <a:gd name="connsiteX3" fmla="*/ 6013342 w 6014405"/>
                    <a:gd name="connsiteY3" fmla="*/ 409420 h 1433594"/>
                    <a:gd name="connsiteX4" fmla="*/ 6013342 w 6014405"/>
                    <a:gd name="connsiteY4" fmla="*/ 1024174 h 1433594"/>
                    <a:gd name="connsiteX5" fmla="*/ 5603922 w 6014405"/>
                    <a:gd name="connsiteY5" fmla="*/ 1433594 h 1433594"/>
                    <a:gd name="connsiteX6" fmla="*/ 409420 w 6014405"/>
                    <a:gd name="connsiteY6" fmla="*/ 1433594 h 1433594"/>
                    <a:gd name="connsiteX7" fmla="*/ 0 w 6014405"/>
                    <a:gd name="connsiteY7" fmla="*/ 1024174 h 1433594"/>
                    <a:gd name="connsiteX8" fmla="*/ 0 w 6014405"/>
                    <a:gd name="connsiteY8" fmla="*/ 409420 h 1433594"/>
                    <a:gd name="connsiteX0" fmla="*/ 0 w 6036192"/>
                    <a:gd name="connsiteY0" fmla="*/ 417169 h 1441343"/>
                    <a:gd name="connsiteX1" fmla="*/ 409420 w 6036192"/>
                    <a:gd name="connsiteY1" fmla="*/ 7749 h 1441343"/>
                    <a:gd name="connsiteX2" fmla="*/ 6022376 w 6036192"/>
                    <a:gd name="connsiteY2" fmla="*/ 0 h 1441343"/>
                    <a:gd name="connsiteX3" fmla="*/ 6013342 w 6036192"/>
                    <a:gd name="connsiteY3" fmla="*/ 417169 h 1441343"/>
                    <a:gd name="connsiteX4" fmla="*/ 6013342 w 6036192"/>
                    <a:gd name="connsiteY4" fmla="*/ 1031923 h 1441343"/>
                    <a:gd name="connsiteX5" fmla="*/ 5603922 w 6036192"/>
                    <a:gd name="connsiteY5" fmla="*/ 1441343 h 1441343"/>
                    <a:gd name="connsiteX6" fmla="*/ 409420 w 6036192"/>
                    <a:gd name="connsiteY6" fmla="*/ 1441343 h 1441343"/>
                    <a:gd name="connsiteX7" fmla="*/ 0 w 6036192"/>
                    <a:gd name="connsiteY7" fmla="*/ 1031923 h 1441343"/>
                    <a:gd name="connsiteX8" fmla="*/ 0 w 6036192"/>
                    <a:gd name="connsiteY8" fmla="*/ 417169 h 1441343"/>
                    <a:gd name="connsiteX0" fmla="*/ 0 w 6021319"/>
                    <a:gd name="connsiteY0" fmla="*/ 409420 h 1433594"/>
                    <a:gd name="connsiteX1" fmla="*/ 409420 w 6021319"/>
                    <a:gd name="connsiteY1" fmla="*/ 0 h 1433594"/>
                    <a:gd name="connsiteX2" fmla="*/ 5999128 w 6021319"/>
                    <a:gd name="connsiteY2" fmla="*/ 15499 h 1433594"/>
                    <a:gd name="connsiteX3" fmla="*/ 6013342 w 6021319"/>
                    <a:gd name="connsiteY3" fmla="*/ 409420 h 1433594"/>
                    <a:gd name="connsiteX4" fmla="*/ 6013342 w 6021319"/>
                    <a:gd name="connsiteY4" fmla="*/ 1024174 h 1433594"/>
                    <a:gd name="connsiteX5" fmla="*/ 5603922 w 6021319"/>
                    <a:gd name="connsiteY5" fmla="*/ 1433594 h 1433594"/>
                    <a:gd name="connsiteX6" fmla="*/ 409420 w 6021319"/>
                    <a:gd name="connsiteY6" fmla="*/ 1433594 h 1433594"/>
                    <a:gd name="connsiteX7" fmla="*/ 0 w 6021319"/>
                    <a:gd name="connsiteY7" fmla="*/ 1024174 h 1433594"/>
                    <a:gd name="connsiteX8" fmla="*/ 0 w 6021319"/>
                    <a:gd name="connsiteY8" fmla="*/ 409420 h 1433594"/>
                    <a:gd name="connsiteX0" fmla="*/ 0 w 6433210"/>
                    <a:gd name="connsiteY0" fmla="*/ 409420 h 1433594"/>
                    <a:gd name="connsiteX1" fmla="*/ 409420 w 6433210"/>
                    <a:gd name="connsiteY1" fmla="*/ 0 h 1433594"/>
                    <a:gd name="connsiteX2" fmla="*/ 5999128 w 6433210"/>
                    <a:gd name="connsiteY2" fmla="*/ 15499 h 1433594"/>
                    <a:gd name="connsiteX3" fmla="*/ 6013342 w 6433210"/>
                    <a:gd name="connsiteY3" fmla="*/ 1024174 h 1433594"/>
                    <a:gd name="connsiteX4" fmla="*/ 5603922 w 6433210"/>
                    <a:gd name="connsiteY4" fmla="*/ 1433594 h 1433594"/>
                    <a:gd name="connsiteX5" fmla="*/ 409420 w 6433210"/>
                    <a:gd name="connsiteY5" fmla="*/ 1433594 h 1433594"/>
                    <a:gd name="connsiteX6" fmla="*/ 0 w 6433210"/>
                    <a:gd name="connsiteY6" fmla="*/ 1024174 h 1433594"/>
                    <a:gd name="connsiteX7" fmla="*/ 0 w 6433210"/>
                    <a:gd name="connsiteY7" fmla="*/ 409420 h 1433594"/>
                    <a:gd name="connsiteX0" fmla="*/ 0 w 6038689"/>
                    <a:gd name="connsiteY0" fmla="*/ 409420 h 1433594"/>
                    <a:gd name="connsiteX1" fmla="*/ 409420 w 6038689"/>
                    <a:gd name="connsiteY1" fmla="*/ 0 h 1433594"/>
                    <a:gd name="connsiteX2" fmla="*/ 5999128 w 6038689"/>
                    <a:gd name="connsiteY2" fmla="*/ 15499 h 1433594"/>
                    <a:gd name="connsiteX3" fmla="*/ 6013342 w 6038689"/>
                    <a:gd name="connsiteY3" fmla="*/ 1024174 h 1433594"/>
                    <a:gd name="connsiteX4" fmla="*/ 5603922 w 6038689"/>
                    <a:gd name="connsiteY4" fmla="*/ 1433594 h 1433594"/>
                    <a:gd name="connsiteX5" fmla="*/ 409420 w 6038689"/>
                    <a:gd name="connsiteY5" fmla="*/ 1433594 h 1433594"/>
                    <a:gd name="connsiteX6" fmla="*/ 0 w 6038689"/>
                    <a:gd name="connsiteY6" fmla="*/ 1024174 h 1433594"/>
                    <a:gd name="connsiteX7" fmla="*/ 0 w 6038689"/>
                    <a:gd name="connsiteY7" fmla="*/ 409420 h 1433594"/>
                    <a:gd name="connsiteX0" fmla="*/ 0 w 6013806"/>
                    <a:gd name="connsiteY0" fmla="*/ 409420 h 1433594"/>
                    <a:gd name="connsiteX1" fmla="*/ 409420 w 6013806"/>
                    <a:gd name="connsiteY1" fmla="*/ 0 h 1433594"/>
                    <a:gd name="connsiteX2" fmla="*/ 5999128 w 6013806"/>
                    <a:gd name="connsiteY2" fmla="*/ 15499 h 1433594"/>
                    <a:gd name="connsiteX3" fmla="*/ 6013342 w 6013806"/>
                    <a:gd name="connsiteY3" fmla="*/ 1024174 h 1433594"/>
                    <a:gd name="connsiteX4" fmla="*/ 5603922 w 6013806"/>
                    <a:gd name="connsiteY4" fmla="*/ 1433594 h 1433594"/>
                    <a:gd name="connsiteX5" fmla="*/ 409420 w 6013806"/>
                    <a:gd name="connsiteY5" fmla="*/ 1433594 h 1433594"/>
                    <a:gd name="connsiteX6" fmla="*/ 0 w 6013806"/>
                    <a:gd name="connsiteY6" fmla="*/ 1024174 h 1433594"/>
                    <a:gd name="connsiteX7" fmla="*/ 0 w 6013806"/>
                    <a:gd name="connsiteY7" fmla="*/ 409420 h 1433594"/>
                    <a:gd name="connsiteX0" fmla="*/ 0 w 6022376"/>
                    <a:gd name="connsiteY0" fmla="*/ 409420 h 1433594"/>
                    <a:gd name="connsiteX1" fmla="*/ 409420 w 6022376"/>
                    <a:gd name="connsiteY1" fmla="*/ 0 h 1433594"/>
                    <a:gd name="connsiteX2" fmla="*/ 6022376 w 6022376"/>
                    <a:gd name="connsiteY2" fmla="*/ 15499 h 1433594"/>
                    <a:gd name="connsiteX3" fmla="*/ 6013342 w 6022376"/>
                    <a:gd name="connsiteY3" fmla="*/ 1024174 h 1433594"/>
                    <a:gd name="connsiteX4" fmla="*/ 5603922 w 6022376"/>
                    <a:gd name="connsiteY4" fmla="*/ 1433594 h 1433594"/>
                    <a:gd name="connsiteX5" fmla="*/ 409420 w 6022376"/>
                    <a:gd name="connsiteY5" fmla="*/ 1433594 h 1433594"/>
                    <a:gd name="connsiteX6" fmla="*/ 0 w 6022376"/>
                    <a:gd name="connsiteY6" fmla="*/ 1024174 h 1433594"/>
                    <a:gd name="connsiteX7" fmla="*/ 0 w 6022376"/>
                    <a:gd name="connsiteY7" fmla="*/ 409420 h 1433594"/>
                    <a:gd name="connsiteX0" fmla="*/ 0 w 6022376"/>
                    <a:gd name="connsiteY0" fmla="*/ 1024174 h 1433594"/>
                    <a:gd name="connsiteX1" fmla="*/ 409420 w 6022376"/>
                    <a:gd name="connsiteY1" fmla="*/ 0 h 1433594"/>
                    <a:gd name="connsiteX2" fmla="*/ 6022376 w 6022376"/>
                    <a:gd name="connsiteY2" fmla="*/ 15499 h 1433594"/>
                    <a:gd name="connsiteX3" fmla="*/ 6013342 w 6022376"/>
                    <a:gd name="connsiteY3" fmla="*/ 1024174 h 1433594"/>
                    <a:gd name="connsiteX4" fmla="*/ 5603922 w 6022376"/>
                    <a:gd name="connsiteY4" fmla="*/ 1433594 h 1433594"/>
                    <a:gd name="connsiteX5" fmla="*/ 409420 w 6022376"/>
                    <a:gd name="connsiteY5" fmla="*/ 1433594 h 1433594"/>
                    <a:gd name="connsiteX6" fmla="*/ 0 w 6022376"/>
                    <a:gd name="connsiteY6" fmla="*/ 1024174 h 1433594"/>
                    <a:gd name="connsiteX0" fmla="*/ 0 w 6022376"/>
                    <a:gd name="connsiteY0" fmla="*/ 1016425 h 1425845"/>
                    <a:gd name="connsiteX1" fmla="*/ 29712 w 6022376"/>
                    <a:gd name="connsiteY1" fmla="*/ 0 h 1425845"/>
                    <a:gd name="connsiteX2" fmla="*/ 6022376 w 6022376"/>
                    <a:gd name="connsiteY2" fmla="*/ 7750 h 1425845"/>
                    <a:gd name="connsiteX3" fmla="*/ 6013342 w 6022376"/>
                    <a:gd name="connsiteY3" fmla="*/ 1016425 h 1425845"/>
                    <a:gd name="connsiteX4" fmla="*/ 5603922 w 6022376"/>
                    <a:gd name="connsiteY4" fmla="*/ 1425845 h 1425845"/>
                    <a:gd name="connsiteX5" fmla="*/ 409420 w 6022376"/>
                    <a:gd name="connsiteY5" fmla="*/ 1425845 h 1425845"/>
                    <a:gd name="connsiteX6" fmla="*/ 0 w 6022376"/>
                    <a:gd name="connsiteY6" fmla="*/ 1016425 h 1425845"/>
                    <a:gd name="connsiteX0" fmla="*/ 1284 w 6023660"/>
                    <a:gd name="connsiteY0" fmla="*/ 1016425 h 1425845"/>
                    <a:gd name="connsiteX1" fmla="*/ 0 w 6023660"/>
                    <a:gd name="connsiteY1" fmla="*/ 0 h 1425845"/>
                    <a:gd name="connsiteX2" fmla="*/ 6023660 w 6023660"/>
                    <a:gd name="connsiteY2" fmla="*/ 7750 h 1425845"/>
                    <a:gd name="connsiteX3" fmla="*/ 6014626 w 6023660"/>
                    <a:gd name="connsiteY3" fmla="*/ 1016425 h 1425845"/>
                    <a:gd name="connsiteX4" fmla="*/ 5605206 w 6023660"/>
                    <a:gd name="connsiteY4" fmla="*/ 1425845 h 1425845"/>
                    <a:gd name="connsiteX5" fmla="*/ 410704 w 6023660"/>
                    <a:gd name="connsiteY5" fmla="*/ 1425845 h 1425845"/>
                    <a:gd name="connsiteX6" fmla="*/ 1284 w 6023660"/>
                    <a:gd name="connsiteY6" fmla="*/ 1016425 h 1425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23660" h="1425845">
                      <a:moveTo>
                        <a:pt x="1284" y="1016425"/>
                      </a:moveTo>
                      <a:lnTo>
                        <a:pt x="0" y="0"/>
                      </a:lnTo>
                      <a:lnTo>
                        <a:pt x="6023660" y="7750"/>
                      </a:lnTo>
                      <a:cubicBezTo>
                        <a:pt x="6020000" y="387673"/>
                        <a:pt x="6018501" y="710334"/>
                        <a:pt x="6014626" y="1016425"/>
                      </a:cubicBezTo>
                      <a:cubicBezTo>
                        <a:pt x="6014626" y="1242541"/>
                        <a:pt x="5831322" y="1425845"/>
                        <a:pt x="5605206" y="1425845"/>
                      </a:cubicBezTo>
                      <a:lnTo>
                        <a:pt x="410704" y="1425845"/>
                      </a:lnTo>
                      <a:cubicBezTo>
                        <a:pt x="184588" y="1425845"/>
                        <a:pt x="1284" y="1242541"/>
                        <a:pt x="1284" y="1016425"/>
                      </a:cubicBezTo>
                      <a:close/>
                    </a:path>
                  </a:pathLst>
                </a:custGeom>
                <a:noFill/>
                <a:ln w="22225" cap="rnd">
                  <a:solidFill>
                    <a:srgbClr val="8FE2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D745301A-CB37-42BB-83DA-66D6D63F310D}"/>
                    </a:ext>
                  </a:extLst>
                </p:cNvPr>
                <p:cNvSpPr/>
                <p:nvPr/>
              </p:nvSpPr>
              <p:spPr>
                <a:xfrm>
                  <a:off x="7445523" y="603312"/>
                  <a:ext cx="413418" cy="140873"/>
                </a:xfrm>
                <a:custGeom>
                  <a:avLst/>
                  <a:gdLst>
                    <a:gd name="connsiteX0" fmla="*/ 0 w 6036590"/>
                    <a:gd name="connsiteY0" fmla="*/ 1704814 h 1704814"/>
                    <a:gd name="connsiteX1" fmla="*/ 7750 w 6036590"/>
                    <a:gd name="connsiteY1" fmla="*/ 1495587 h 1704814"/>
                    <a:gd name="connsiteX2" fmla="*/ 666427 w 6036590"/>
                    <a:gd name="connsiteY2" fmla="*/ 185980 h 1704814"/>
                    <a:gd name="connsiteX3" fmla="*/ 984143 w 6036590"/>
                    <a:gd name="connsiteY3" fmla="*/ 0 h 1704814"/>
                    <a:gd name="connsiteX4" fmla="*/ 5106692 w 6036590"/>
                    <a:gd name="connsiteY4" fmla="*/ 0 h 1704814"/>
                    <a:gd name="connsiteX5" fmla="*/ 5393411 w 6036590"/>
                    <a:gd name="connsiteY5" fmla="*/ 147234 h 1704814"/>
                    <a:gd name="connsiteX6" fmla="*/ 6021092 w 6036590"/>
                    <a:gd name="connsiteY6" fmla="*/ 1418095 h 1704814"/>
                    <a:gd name="connsiteX7" fmla="*/ 6036590 w 6036590"/>
                    <a:gd name="connsiteY7" fmla="*/ 1704814 h 1704814"/>
                    <a:gd name="connsiteX0" fmla="*/ 0 w 6036590"/>
                    <a:gd name="connsiteY0" fmla="*/ 1704814 h 1704814"/>
                    <a:gd name="connsiteX1" fmla="*/ 7750 w 6036590"/>
                    <a:gd name="connsiteY1" fmla="*/ 1495587 h 1704814"/>
                    <a:gd name="connsiteX2" fmla="*/ 666427 w 6036590"/>
                    <a:gd name="connsiteY2" fmla="*/ 185980 h 1704814"/>
                    <a:gd name="connsiteX3" fmla="*/ 984143 w 6036590"/>
                    <a:gd name="connsiteY3" fmla="*/ 0 h 1704814"/>
                    <a:gd name="connsiteX4" fmla="*/ 5106692 w 6036590"/>
                    <a:gd name="connsiteY4" fmla="*/ 0 h 1704814"/>
                    <a:gd name="connsiteX5" fmla="*/ 5393411 w 6036590"/>
                    <a:gd name="connsiteY5" fmla="*/ 147234 h 1704814"/>
                    <a:gd name="connsiteX6" fmla="*/ 6021092 w 6036590"/>
                    <a:gd name="connsiteY6" fmla="*/ 1418095 h 1704814"/>
                    <a:gd name="connsiteX7" fmla="*/ 6036590 w 6036590"/>
                    <a:gd name="connsiteY7" fmla="*/ 1704814 h 1704814"/>
                    <a:gd name="connsiteX0" fmla="*/ 0 w 6036590"/>
                    <a:gd name="connsiteY0" fmla="*/ 1785705 h 1785705"/>
                    <a:gd name="connsiteX1" fmla="*/ 7750 w 6036590"/>
                    <a:gd name="connsiteY1" fmla="*/ 1576478 h 1785705"/>
                    <a:gd name="connsiteX2" fmla="*/ 666427 w 6036590"/>
                    <a:gd name="connsiteY2" fmla="*/ 266871 h 1785705"/>
                    <a:gd name="connsiteX3" fmla="*/ 984143 w 6036590"/>
                    <a:gd name="connsiteY3" fmla="*/ 80891 h 1785705"/>
                    <a:gd name="connsiteX4" fmla="*/ 5106692 w 6036590"/>
                    <a:gd name="connsiteY4" fmla="*/ 80891 h 1785705"/>
                    <a:gd name="connsiteX5" fmla="*/ 5393411 w 6036590"/>
                    <a:gd name="connsiteY5" fmla="*/ 228125 h 1785705"/>
                    <a:gd name="connsiteX6" fmla="*/ 6021092 w 6036590"/>
                    <a:gd name="connsiteY6" fmla="*/ 1498986 h 1785705"/>
                    <a:gd name="connsiteX7" fmla="*/ 6036590 w 6036590"/>
                    <a:gd name="connsiteY7" fmla="*/ 1785705 h 1785705"/>
                    <a:gd name="connsiteX0" fmla="*/ 0 w 6036590"/>
                    <a:gd name="connsiteY0" fmla="*/ 1704814 h 1704814"/>
                    <a:gd name="connsiteX1" fmla="*/ 7750 w 6036590"/>
                    <a:gd name="connsiteY1" fmla="*/ 1495587 h 1704814"/>
                    <a:gd name="connsiteX2" fmla="*/ 666427 w 6036590"/>
                    <a:gd name="connsiteY2" fmla="*/ 185980 h 1704814"/>
                    <a:gd name="connsiteX3" fmla="*/ 984143 w 6036590"/>
                    <a:gd name="connsiteY3" fmla="*/ 0 h 1704814"/>
                    <a:gd name="connsiteX4" fmla="*/ 5106692 w 6036590"/>
                    <a:gd name="connsiteY4" fmla="*/ 0 h 1704814"/>
                    <a:gd name="connsiteX5" fmla="*/ 5393411 w 6036590"/>
                    <a:gd name="connsiteY5" fmla="*/ 147234 h 1704814"/>
                    <a:gd name="connsiteX6" fmla="*/ 6021092 w 6036590"/>
                    <a:gd name="connsiteY6" fmla="*/ 1418095 h 1704814"/>
                    <a:gd name="connsiteX7" fmla="*/ 6036590 w 6036590"/>
                    <a:gd name="connsiteY7" fmla="*/ 1704814 h 1704814"/>
                    <a:gd name="connsiteX0" fmla="*/ 0 w 6036590"/>
                    <a:gd name="connsiteY0" fmla="*/ 1725709 h 1725709"/>
                    <a:gd name="connsiteX1" fmla="*/ 7750 w 6036590"/>
                    <a:gd name="connsiteY1" fmla="*/ 1516482 h 1725709"/>
                    <a:gd name="connsiteX2" fmla="*/ 666427 w 6036590"/>
                    <a:gd name="connsiteY2" fmla="*/ 206875 h 1725709"/>
                    <a:gd name="connsiteX3" fmla="*/ 984143 w 6036590"/>
                    <a:gd name="connsiteY3" fmla="*/ 20895 h 1725709"/>
                    <a:gd name="connsiteX4" fmla="*/ 5106692 w 6036590"/>
                    <a:gd name="connsiteY4" fmla="*/ 20895 h 1725709"/>
                    <a:gd name="connsiteX5" fmla="*/ 5393411 w 6036590"/>
                    <a:gd name="connsiteY5" fmla="*/ 168129 h 1725709"/>
                    <a:gd name="connsiteX6" fmla="*/ 6021092 w 6036590"/>
                    <a:gd name="connsiteY6" fmla="*/ 1438990 h 1725709"/>
                    <a:gd name="connsiteX7" fmla="*/ 6036590 w 6036590"/>
                    <a:gd name="connsiteY7" fmla="*/ 1725709 h 1725709"/>
                    <a:gd name="connsiteX0" fmla="*/ 0 w 6036590"/>
                    <a:gd name="connsiteY0" fmla="*/ 1720323 h 1720323"/>
                    <a:gd name="connsiteX1" fmla="*/ 7750 w 6036590"/>
                    <a:gd name="connsiteY1" fmla="*/ 1511096 h 1720323"/>
                    <a:gd name="connsiteX2" fmla="*/ 666427 w 6036590"/>
                    <a:gd name="connsiteY2" fmla="*/ 201489 h 1720323"/>
                    <a:gd name="connsiteX3" fmla="*/ 984143 w 6036590"/>
                    <a:gd name="connsiteY3" fmla="*/ 15509 h 1720323"/>
                    <a:gd name="connsiteX4" fmla="*/ 5106692 w 6036590"/>
                    <a:gd name="connsiteY4" fmla="*/ 15509 h 1720323"/>
                    <a:gd name="connsiteX5" fmla="*/ 5393411 w 6036590"/>
                    <a:gd name="connsiteY5" fmla="*/ 162743 h 1720323"/>
                    <a:gd name="connsiteX6" fmla="*/ 6021092 w 6036590"/>
                    <a:gd name="connsiteY6" fmla="*/ 1433604 h 1720323"/>
                    <a:gd name="connsiteX7" fmla="*/ 6036590 w 6036590"/>
                    <a:gd name="connsiteY7" fmla="*/ 1720323 h 1720323"/>
                    <a:gd name="connsiteX0" fmla="*/ 0 w 6036590"/>
                    <a:gd name="connsiteY0" fmla="*/ 1725709 h 1725709"/>
                    <a:gd name="connsiteX1" fmla="*/ 7750 w 6036590"/>
                    <a:gd name="connsiteY1" fmla="*/ 1516482 h 1725709"/>
                    <a:gd name="connsiteX2" fmla="*/ 666427 w 6036590"/>
                    <a:gd name="connsiteY2" fmla="*/ 206875 h 1725709"/>
                    <a:gd name="connsiteX3" fmla="*/ 984143 w 6036590"/>
                    <a:gd name="connsiteY3" fmla="*/ 20895 h 1725709"/>
                    <a:gd name="connsiteX4" fmla="*/ 5106692 w 6036590"/>
                    <a:gd name="connsiteY4" fmla="*/ 20895 h 1725709"/>
                    <a:gd name="connsiteX5" fmla="*/ 5403297 w 6036590"/>
                    <a:gd name="connsiteY5" fmla="*/ 168129 h 1725709"/>
                    <a:gd name="connsiteX6" fmla="*/ 6021092 w 6036590"/>
                    <a:gd name="connsiteY6" fmla="*/ 1438990 h 1725709"/>
                    <a:gd name="connsiteX7" fmla="*/ 6036590 w 6036590"/>
                    <a:gd name="connsiteY7" fmla="*/ 1725709 h 1725709"/>
                    <a:gd name="connsiteX0" fmla="*/ 0 w 6036590"/>
                    <a:gd name="connsiteY0" fmla="*/ 1725709 h 1725709"/>
                    <a:gd name="connsiteX1" fmla="*/ 7750 w 6036590"/>
                    <a:gd name="connsiteY1" fmla="*/ 1516482 h 1725709"/>
                    <a:gd name="connsiteX2" fmla="*/ 666427 w 6036590"/>
                    <a:gd name="connsiteY2" fmla="*/ 206875 h 1725709"/>
                    <a:gd name="connsiteX3" fmla="*/ 984143 w 6036590"/>
                    <a:gd name="connsiteY3" fmla="*/ 20895 h 1725709"/>
                    <a:gd name="connsiteX4" fmla="*/ 5106692 w 6036590"/>
                    <a:gd name="connsiteY4" fmla="*/ 20895 h 1725709"/>
                    <a:gd name="connsiteX5" fmla="*/ 5403297 w 6036590"/>
                    <a:gd name="connsiteY5" fmla="*/ 168129 h 1725709"/>
                    <a:gd name="connsiteX6" fmla="*/ 6021092 w 6036590"/>
                    <a:gd name="connsiteY6" fmla="*/ 1438990 h 1725709"/>
                    <a:gd name="connsiteX7" fmla="*/ 6036590 w 6036590"/>
                    <a:gd name="connsiteY7" fmla="*/ 1725709 h 1725709"/>
                    <a:gd name="connsiteX0" fmla="*/ 0 w 6036590"/>
                    <a:gd name="connsiteY0" fmla="*/ 1725709 h 1725709"/>
                    <a:gd name="connsiteX1" fmla="*/ 7750 w 6036590"/>
                    <a:gd name="connsiteY1" fmla="*/ 1516482 h 1725709"/>
                    <a:gd name="connsiteX2" fmla="*/ 666427 w 6036590"/>
                    <a:gd name="connsiteY2" fmla="*/ 206875 h 1725709"/>
                    <a:gd name="connsiteX3" fmla="*/ 984143 w 6036590"/>
                    <a:gd name="connsiteY3" fmla="*/ 20895 h 1725709"/>
                    <a:gd name="connsiteX4" fmla="*/ 5106692 w 6036590"/>
                    <a:gd name="connsiteY4" fmla="*/ 20895 h 1725709"/>
                    <a:gd name="connsiteX5" fmla="*/ 5403297 w 6036590"/>
                    <a:gd name="connsiteY5" fmla="*/ 168129 h 1725709"/>
                    <a:gd name="connsiteX6" fmla="*/ 6021092 w 6036590"/>
                    <a:gd name="connsiteY6" fmla="*/ 1438990 h 1725709"/>
                    <a:gd name="connsiteX7" fmla="*/ 6036590 w 6036590"/>
                    <a:gd name="connsiteY7" fmla="*/ 1725709 h 1725709"/>
                    <a:gd name="connsiteX0" fmla="*/ 0 w 6036590"/>
                    <a:gd name="connsiteY0" fmla="*/ 1718591 h 1718591"/>
                    <a:gd name="connsiteX1" fmla="*/ 7750 w 6036590"/>
                    <a:gd name="connsiteY1" fmla="*/ 1509364 h 1718591"/>
                    <a:gd name="connsiteX2" fmla="*/ 666427 w 6036590"/>
                    <a:gd name="connsiteY2" fmla="*/ 199757 h 1718591"/>
                    <a:gd name="connsiteX3" fmla="*/ 984143 w 6036590"/>
                    <a:gd name="connsiteY3" fmla="*/ 13777 h 1718591"/>
                    <a:gd name="connsiteX4" fmla="*/ 5106692 w 6036590"/>
                    <a:gd name="connsiteY4" fmla="*/ 13777 h 1718591"/>
                    <a:gd name="connsiteX5" fmla="*/ 5403297 w 6036590"/>
                    <a:gd name="connsiteY5" fmla="*/ 161011 h 1718591"/>
                    <a:gd name="connsiteX6" fmla="*/ 6021092 w 6036590"/>
                    <a:gd name="connsiteY6" fmla="*/ 1431872 h 1718591"/>
                    <a:gd name="connsiteX7" fmla="*/ 6036590 w 6036590"/>
                    <a:gd name="connsiteY7" fmla="*/ 1718591 h 1718591"/>
                    <a:gd name="connsiteX0" fmla="*/ 0 w 6036590"/>
                    <a:gd name="connsiteY0" fmla="*/ 1718591 h 1718591"/>
                    <a:gd name="connsiteX1" fmla="*/ 7750 w 6036590"/>
                    <a:gd name="connsiteY1" fmla="*/ 1509364 h 1718591"/>
                    <a:gd name="connsiteX2" fmla="*/ 666427 w 6036590"/>
                    <a:gd name="connsiteY2" fmla="*/ 199757 h 1718591"/>
                    <a:gd name="connsiteX3" fmla="*/ 984143 w 6036590"/>
                    <a:gd name="connsiteY3" fmla="*/ 13777 h 1718591"/>
                    <a:gd name="connsiteX4" fmla="*/ 5106692 w 6036590"/>
                    <a:gd name="connsiteY4" fmla="*/ 13777 h 1718591"/>
                    <a:gd name="connsiteX5" fmla="*/ 5403297 w 6036590"/>
                    <a:gd name="connsiteY5" fmla="*/ 161011 h 1718591"/>
                    <a:gd name="connsiteX6" fmla="*/ 6021092 w 6036590"/>
                    <a:gd name="connsiteY6" fmla="*/ 1431872 h 1718591"/>
                    <a:gd name="connsiteX7" fmla="*/ 6036590 w 6036590"/>
                    <a:gd name="connsiteY7" fmla="*/ 1718591 h 1718591"/>
                    <a:gd name="connsiteX0" fmla="*/ 0 w 6036590"/>
                    <a:gd name="connsiteY0" fmla="*/ 1718591 h 1718591"/>
                    <a:gd name="connsiteX1" fmla="*/ 7750 w 6036590"/>
                    <a:gd name="connsiteY1" fmla="*/ 1509364 h 1718591"/>
                    <a:gd name="connsiteX2" fmla="*/ 666427 w 6036590"/>
                    <a:gd name="connsiteY2" fmla="*/ 199757 h 1718591"/>
                    <a:gd name="connsiteX3" fmla="*/ 984143 w 6036590"/>
                    <a:gd name="connsiteY3" fmla="*/ 13777 h 1718591"/>
                    <a:gd name="connsiteX4" fmla="*/ 5106692 w 6036590"/>
                    <a:gd name="connsiteY4" fmla="*/ 13777 h 1718591"/>
                    <a:gd name="connsiteX5" fmla="*/ 5403297 w 6036590"/>
                    <a:gd name="connsiteY5" fmla="*/ 161011 h 1718591"/>
                    <a:gd name="connsiteX6" fmla="*/ 6021092 w 6036590"/>
                    <a:gd name="connsiteY6" fmla="*/ 1431872 h 1718591"/>
                    <a:gd name="connsiteX7" fmla="*/ 6036590 w 6036590"/>
                    <a:gd name="connsiteY7" fmla="*/ 1718591 h 1718591"/>
                    <a:gd name="connsiteX0" fmla="*/ 0 w 6036590"/>
                    <a:gd name="connsiteY0" fmla="*/ 1713402 h 1713402"/>
                    <a:gd name="connsiteX1" fmla="*/ 7750 w 6036590"/>
                    <a:gd name="connsiteY1" fmla="*/ 1504175 h 1713402"/>
                    <a:gd name="connsiteX2" fmla="*/ 666427 w 6036590"/>
                    <a:gd name="connsiteY2" fmla="*/ 194568 h 1713402"/>
                    <a:gd name="connsiteX3" fmla="*/ 984143 w 6036590"/>
                    <a:gd name="connsiteY3" fmla="*/ 16002 h 1713402"/>
                    <a:gd name="connsiteX4" fmla="*/ 5106692 w 6036590"/>
                    <a:gd name="connsiteY4" fmla="*/ 8588 h 1713402"/>
                    <a:gd name="connsiteX5" fmla="*/ 5403297 w 6036590"/>
                    <a:gd name="connsiteY5" fmla="*/ 155822 h 1713402"/>
                    <a:gd name="connsiteX6" fmla="*/ 6021092 w 6036590"/>
                    <a:gd name="connsiteY6" fmla="*/ 1426683 h 1713402"/>
                    <a:gd name="connsiteX7" fmla="*/ 6036590 w 6036590"/>
                    <a:gd name="connsiteY7" fmla="*/ 1713402 h 1713402"/>
                    <a:gd name="connsiteX0" fmla="*/ 0 w 6036590"/>
                    <a:gd name="connsiteY0" fmla="*/ 1705307 h 1705307"/>
                    <a:gd name="connsiteX1" fmla="*/ 7750 w 6036590"/>
                    <a:gd name="connsiteY1" fmla="*/ 1496080 h 1705307"/>
                    <a:gd name="connsiteX2" fmla="*/ 666427 w 6036590"/>
                    <a:gd name="connsiteY2" fmla="*/ 186473 h 1705307"/>
                    <a:gd name="connsiteX3" fmla="*/ 984143 w 6036590"/>
                    <a:gd name="connsiteY3" fmla="*/ 7907 h 1705307"/>
                    <a:gd name="connsiteX4" fmla="*/ 5106692 w 6036590"/>
                    <a:gd name="connsiteY4" fmla="*/ 493 h 1705307"/>
                    <a:gd name="connsiteX5" fmla="*/ 5403297 w 6036590"/>
                    <a:gd name="connsiteY5" fmla="*/ 147727 h 1705307"/>
                    <a:gd name="connsiteX6" fmla="*/ 6021092 w 6036590"/>
                    <a:gd name="connsiteY6" fmla="*/ 1418588 h 1705307"/>
                    <a:gd name="connsiteX7" fmla="*/ 6036590 w 6036590"/>
                    <a:gd name="connsiteY7" fmla="*/ 1705307 h 1705307"/>
                    <a:gd name="connsiteX0" fmla="*/ 0 w 6036590"/>
                    <a:gd name="connsiteY0" fmla="*/ 1705307 h 1705307"/>
                    <a:gd name="connsiteX1" fmla="*/ 7750 w 6036590"/>
                    <a:gd name="connsiteY1" fmla="*/ 1496080 h 1705307"/>
                    <a:gd name="connsiteX2" fmla="*/ 666427 w 6036590"/>
                    <a:gd name="connsiteY2" fmla="*/ 186473 h 1705307"/>
                    <a:gd name="connsiteX3" fmla="*/ 984143 w 6036590"/>
                    <a:gd name="connsiteY3" fmla="*/ 7907 h 1705307"/>
                    <a:gd name="connsiteX4" fmla="*/ 5106692 w 6036590"/>
                    <a:gd name="connsiteY4" fmla="*/ 493 h 1705307"/>
                    <a:gd name="connsiteX5" fmla="*/ 5403297 w 6036590"/>
                    <a:gd name="connsiteY5" fmla="*/ 147727 h 1705307"/>
                    <a:gd name="connsiteX6" fmla="*/ 6021092 w 6036590"/>
                    <a:gd name="connsiteY6" fmla="*/ 1418588 h 1705307"/>
                    <a:gd name="connsiteX7" fmla="*/ 6036590 w 6036590"/>
                    <a:gd name="connsiteY7" fmla="*/ 1705307 h 1705307"/>
                    <a:gd name="connsiteX0" fmla="*/ 0 w 6036590"/>
                    <a:gd name="connsiteY0" fmla="*/ 1705307 h 1705307"/>
                    <a:gd name="connsiteX1" fmla="*/ 7750 w 6036590"/>
                    <a:gd name="connsiteY1" fmla="*/ 1496080 h 1705307"/>
                    <a:gd name="connsiteX2" fmla="*/ 666427 w 6036590"/>
                    <a:gd name="connsiteY2" fmla="*/ 186473 h 1705307"/>
                    <a:gd name="connsiteX3" fmla="*/ 984143 w 6036590"/>
                    <a:gd name="connsiteY3" fmla="*/ 7907 h 1705307"/>
                    <a:gd name="connsiteX4" fmla="*/ 5106692 w 6036590"/>
                    <a:gd name="connsiteY4" fmla="*/ 493 h 1705307"/>
                    <a:gd name="connsiteX5" fmla="*/ 5403297 w 6036590"/>
                    <a:gd name="connsiteY5" fmla="*/ 147727 h 1705307"/>
                    <a:gd name="connsiteX6" fmla="*/ 6021092 w 6036590"/>
                    <a:gd name="connsiteY6" fmla="*/ 1418588 h 1705307"/>
                    <a:gd name="connsiteX7" fmla="*/ 6036590 w 6036590"/>
                    <a:gd name="connsiteY7" fmla="*/ 1705307 h 1705307"/>
                    <a:gd name="connsiteX0" fmla="*/ 2837 w 6039427"/>
                    <a:gd name="connsiteY0" fmla="*/ 1705307 h 1705307"/>
                    <a:gd name="connsiteX1" fmla="*/ 10587 w 6039427"/>
                    <a:gd name="connsiteY1" fmla="*/ 1496080 h 1705307"/>
                    <a:gd name="connsiteX2" fmla="*/ 669264 w 6039427"/>
                    <a:gd name="connsiteY2" fmla="*/ 186473 h 1705307"/>
                    <a:gd name="connsiteX3" fmla="*/ 986980 w 6039427"/>
                    <a:gd name="connsiteY3" fmla="*/ 7907 h 1705307"/>
                    <a:gd name="connsiteX4" fmla="*/ 5109529 w 6039427"/>
                    <a:gd name="connsiteY4" fmla="*/ 493 h 1705307"/>
                    <a:gd name="connsiteX5" fmla="*/ 5406134 w 6039427"/>
                    <a:gd name="connsiteY5" fmla="*/ 147727 h 1705307"/>
                    <a:gd name="connsiteX6" fmla="*/ 6023929 w 6039427"/>
                    <a:gd name="connsiteY6" fmla="*/ 1418588 h 1705307"/>
                    <a:gd name="connsiteX7" fmla="*/ 6039427 w 6039427"/>
                    <a:gd name="connsiteY7" fmla="*/ 1705307 h 1705307"/>
                    <a:gd name="connsiteX0" fmla="*/ 0 w 6036590"/>
                    <a:gd name="connsiteY0" fmla="*/ 1705307 h 1705307"/>
                    <a:gd name="connsiteX1" fmla="*/ 49763 w 6036590"/>
                    <a:gd name="connsiteY1" fmla="*/ 1392283 h 1705307"/>
                    <a:gd name="connsiteX2" fmla="*/ 666427 w 6036590"/>
                    <a:gd name="connsiteY2" fmla="*/ 186473 h 1705307"/>
                    <a:gd name="connsiteX3" fmla="*/ 984143 w 6036590"/>
                    <a:gd name="connsiteY3" fmla="*/ 7907 h 1705307"/>
                    <a:gd name="connsiteX4" fmla="*/ 5106692 w 6036590"/>
                    <a:gd name="connsiteY4" fmla="*/ 493 h 1705307"/>
                    <a:gd name="connsiteX5" fmla="*/ 5403297 w 6036590"/>
                    <a:gd name="connsiteY5" fmla="*/ 147727 h 1705307"/>
                    <a:gd name="connsiteX6" fmla="*/ 6021092 w 6036590"/>
                    <a:gd name="connsiteY6" fmla="*/ 1418588 h 1705307"/>
                    <a:gd name="connsiteX7" fmla="*/ 6036590 w 6036590"/>
                    <a:gd name="connsiteY7" fmla="*/ 1705307 h 1705307"/>
                    <a:gd name="connsiteX0" fmla="*/ 279 w 6036869"/>
                    <a:gd name="connsiteY0" fmla="*/ 1705307 h 1705307"/>
                    <a:gd name="connsiteX1" fmla="*/ 50042 w 6036869"/>
                    <a:gd name="connsiteY1" fmla="*/ 1392283 h 1705307"/>
                    <a:gd name="connsiteX2" fmla="*/ 666706 w 6036869"/>
                    <a:gd name="connsiteY2" fmla="*/ 186473 h 1705307"/>
                    <a:gd name="connsiteX3" fmla="*/ 984422 w 6036869"/>
                    <a:gd name="connsiteY3" fmla="*/ 7907 h 1705307"/>
                    <a:gd name="connsiteX4" fmla="*/ 5106971 w 6036869"/>
                    <a:gd name="connsiteY4" fmla="*/ 493 h 1705307"/>
                    <a:gd name="connsiteX5" fmla="*/ 5403576 w 6036869"/>
                    <a:gd name="connsiteY5" fmla="*/ 147727 h 1705307"/>
                    <a:gd name="connsiteX6" fmla="*/ 6021371 w 6036869"/>
                    <a:gd name="connsiteY6" fmla="*/ 1418588 h 1705307"/>
                    <a:gd name="connsiteX7" fmla="*/ 6036869 w 6036869"/>
                    <a:gd name="connsiteY7" fmla="*/ 1705307 h 1705307"/>
                    <a:gd name="connsiteX0" fmla="*/ 279 w 6036869"/>
                    <a:gd name="connsiteY0" fmla="*/ 1705307 h 1705307"/>
                    <a:gd name="connsiteX1" fmla="*/ 50042 w 6036869"/>
                    <a:gd name="connsiteY1" fmla="*/ 1392283 h 1705307"/>
                    <a:gd name="connsiteX2" fmla="*/ 666706 w 6036869"/>
                    <a:gd name="connsiteY2" fmla="*/ 186473 h 1705307"/>
                    <a:gd name="connsiteX3" fmla="*/ 984422 w 6036869"/>
                    <a:gd name="connsiteY3" fmla="*/ 7907 h 1705307"/>
                    <a:gd name="connsiteX4" fmla="*/ 5106971 w 6036869"/>
                    <a:gd name="connsiteY4" fmla="*/ 493 h 1705307"/>
                    <a:gd name="connsiteX5" fmla="*/ 5403576 w 6036869"/>
                    <a:gd name="connsiteY5" fmla="*/ 147727 h 1705307"/>
                    <a:gd name="connsiteX6" fmla="*/ 5986773 w 6036869"/>
                    <a:gd name="connsiteY6" fmla="*/ 1356804 h 1705307"/>
                    <a:gd name="connsiteX7" fmla="*/ 6036869 w 6036869"/>
                    <a:gd name="connsiteY7" fmla="*/ 1705307 h 1705307"/>
                    <a:gd name="connsiteX0" fmla="*/ 279 w 6037777"/>
                    <a:gd name="connsiteY0" fmla="*/ 1705307 h 1705307"/>
                    <a:gd name="connsiteX1" fmla="*/ 50042 w 6037777"/>
                    <a:gd name="connsiteY1" fmla="*/ 1392283 h 1705307"/>
                    <a:gd name="connsiteX2" fmla="*/ 666706 w 6037777"/>
                    <a:gd name="connsiteY2" fmla="*/ 186473 h 1705307"/>
                    <a:gd name="connsiteX3" fmla="*/ 984422 w 6037777"/>
                    <a:gd name="connsiteY3" fmla="*/ 7907 h 1705307"/>
                    <a:gd name="connsiteX4" fmla="*/ 5106971 w 6037777"/>
                    <a:gd name="connsiteY4" fmla="*/ 493 h 1705307"/>
                    <a:gd name="connsiteX5" fmla="*/ 5403576 w 6037777"/>
                    <a:gd name="connsiteY5" fmla="*/ 147727 h 1705307"/>
                    <a:gd name="connsiteX6" fmla="*/ 5986773 w 6037777"/>
                    <a:gd name="connsiteY6" fmla="*/ 1356804 h 1705307"/>
                    <a:gd name="connsiteX7" fmla="*/ 6036869 w 6037777"/>
                    <a:gd name="connsiteY7" fmla="*/ 1705307 h 1705307"/>
                    <a:gd name="connsiteX0" fmla="*/ 279 w 6045521"/>
                    <a:gd name="connsiteY0" fmla="*/ 1705307 h 1705307"/>
                    <a:gd name="connsiteX1" fmla="*/ 50042 w 6045521"/>
                    <a:gd name="connsiteY1" fmla="*/ 1392283 h 1705307"/>
                    <a:gd name="connsiteX2" fmla="*/ 666706 w 6045521"/>
                    <a:gd name="connsiteY2" fmla="*/ 186473 h 1705307"/>
                    <a:gd name="connsiteX3" fmla="*/ 984422 w 6045521"/>
                    <a:gd name="connsiteY3" fmla="*/ 7907 h 1705307"/>
                    <a:gd name="connsiteX4" fmla="*/ 5106971 w 6045521"/>
                    <a:gd name="connsiteY4" fmla="*/ 493 h 1705307"/>
                    <a:gd name="connsiteX5" fmla="*/ 5403576 w 6045521"/>
                    <a:gd name="connsiteY5" fmla="*/ 147727 h 1705307"/>
                    <a:gd name="connsiteX6" fmla="*/ 5986773 w 6045521"/>
                    <a:gd name="connsiteY6" fmla="*/ 1356804 h 1705307"/>
                    <a:gd name="connsiteX7" fmla="*/ 6036869 w 6045521"/>
                    <a:gd name="connsiteY7" fmla="*/ 1705307 h 1705307"/>
                    <a:gd name="connsiteX0" fmla="*/ 279 w 6037625"/>
                    <a:gd name="connsiteY0" fmla="*/ 1705307 h 1705307"/>
                    <a:gd name="connsiteX1" fmla="*/ 50042 w 6037625"/>
                    <a:gd name="connsiteY1" fmla="*/ 1392283 h 1705307"/>
                    <a:gd name="connsiteX2" fmla="*/ 666706 w 6037625"/>
                    <a:gd name="connsiteY2" fmla="*/ 186473 h 1705307"/>
                    <a:gd name="connsiteX3" fmla="*/ 984422 w 6037625"/>
                    <a:gd name="connsiteY3" fmla="*/ 7907 h 1705307"/>
                    <a:gd name="connsiteX4" fmla="*/ 5106971 w 6037625"/>
                    <a:gd name="connsiteY4" fmla="*/ 493 h 1705307"/>
                    <a:gd name="connsiteX5" fmla="*/ 5403576 w 6037625"/>
                    <a:gd name="connsiteY5" fmla="*/ 147727 h 1705307"/>
                    <a:gd name="connsiteX6" fmla="*/ 5986773 w 6037625"/>
                    <a:gd name="connsiteY6" fmla="*/ 1356804 h 1705307"/>
                    <a:gd name="connsiteX7" fmla="*/ 6036869 w 6037625"/>
                    <a:gd name="connsiteY7" fmla="*/ 1705307 h 1705307"/>
                    <a:gd name="connsiteX0" fmla="*/ 279 w 6026955"/>
                    <a:gd name="connsiteY0" fmla="*/ 1705307 h 1710250"/>
                    <a:gd name="connsiteX1" fmla="*/ 50042 w 6026955"/>
                    <a:gd name="connsiteY1" fmla="*/ 1392283 h 1710250"/>
                    <a:gd name="connsiteX2" fmla="*/ 666706 w 6026955"/>
                    <a:gd name="connsiteY2" fmla="*/ 186473 h 1710250"/>
                    <a:gd name="connsiteX3" fmla="*/ 984422 w 6026955"/>
                    <a:gd name="connsiteY3" fmla="*/ 7907 h 1710250"/>
                    <a:gd name="connsiteX4" fmla="*/ 5106971 w 6026955"/>
                    <a:gd name="connsiteY4" fmla="*/ 493 h 1710250"/>
                    <a:gd name="connsiteX5" fmla="*/ 5403576 w 6026955"/>
                    <a:gd name="connsiteY5" fmla="*/ 147727 h 1710250"/>
                    <a:gd name="connsiteX6" fmla="*/ 5986773 w 6026955"/>
                    <a:gd name="connsiteY6" fmla="*/ 1356804 h 1710250"/>
                    <a:gd name="connsiteX7" fmla="*/ 6024512 w 6026955"/>
                    <a:gd name="connsiteY7" fmla="*/ 1710250 h 171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26955" h="1710250">
                      <a:moveTo>
                        <a:pt x="279" y="1705307"/>
                      </a:moveTo>
                      <a:cubicBezTo>
                        <a:pt x="2862" y="1635565"/>
                        <a:pt x="-14325" y="1536166"/>
                        <a:pt x="50042" y="1392283"/>
                      </a:cubicBezTo>
                      <a:lnTo>
                        <a:pt x="666706" y="186473"/>
                      </a:lnTo>
                      <a:cubicBezTo>
                        <a:pt x="723184" y="92352"/>
                        <a:pt x="876046" y="8116"/>
                        <a:pt x="984422" y="7907"/>
                      </a:cubicBezTo>
                      <a:lnTo>
                        <a:pt x="5106971" y="493"/>
                      </a:lnTo>
                      <a:cubicBezTo>
                        <a:pt x="5277558" y="-7096"/>
                        <a:pt x="5369801" y="74488"/>
                        <a:pt x="5403576" y="147727"/>
                      </a:cubicBezTo>
                      <a:cubicBezTo>
                        <a:pt x="5442294" y="238266"/>
                        <a:pt x="5777546" y="933184"/>
                        <a:pt x="5986773" y="1356804"/>
                      </a:cubicBezTo>
                      <a:cubicBezTo>
                        <a:pt x="6035600" y="1468030"/>
                        <a:pt x="6027584" y="1596553"/>
                        <a:pt x="6024512" y="1710250"/>
                      </a:cubicBezTo>
                    </a:path>
                  </a:pathLst>
                </a:custGeom>
                <a:noFill/>
                <a:ln w="22225" cap="rnd">
                  <a:solidFill>
                    <a:srgbClr val="8FE2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1AE51D25-AB5F-4912-9043-B462EA6A8DD1}"/>
                  </a:ext>
                </a:extLst>
              </p:cNvPr>
              <p:cNvGrpSpPr/>
              <p:nvPr/>
            </p:nvGrpSpPr>
            <p:grpSpPr>
              <a:xfrm>
                <a:off x="7496828" y="781221"/>
                <a:ext cx="207207" cy="39879"/>
                <a:chOff x="7424393" y="781221"/>
                <a:chExt cx="282357" cy="39879"/>
              </a:xfrm>
            </p:grpSpPr>
            <p:cxnSp>
              <p:nvCxnSpPr>
                <p:cNvPr id="156" name="Straight Connector 155">
                  <a:extLst>
                    <a:ext uri="{FF2B5EF4-FFF2-40B4-BE49-F238E27FC236}">
                      <a16:creationId xmlns:a16="http://schemas.microsoft.com/office/drawing/2014/main" id="{DFF69917-ADC8-4045-9146-A335EA6D63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4393" y="781221"/>
                  <a:ext cx="0" cy="39879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1D1B6919-A8DE-4779-8872-C687312CF8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7478" y="781221"/>
                  <a:ext cx="0" cy="39879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C617D71E-7972-41E1-86E2-14E0B685AE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0028" y="781221"/>
                  <a:ext cx="0" cy="39879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>
                  <a:extLst>
                    <a:ext uri="{FF2B5EF4-FFF2-40B4-BE49-F238E27FC236}">
                      <a16:creationId xmlns:a16="http://schemas.microsoft.com/office/drawing/2014/main" id="{5D210AFB-DC81-45A9-8BA5-ACA9EBFC69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46750" y="801161"/>
                  <a:ext cx="60000" cy="0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A10B9C22-5869-4404-BE34-35B3DEB95995}"/>
                </a:ext>
              </a:extLst>
            </p:cNvPr>
            <p:cNvGrpSpPr/>
            <p:nvPr/>
          </p:nvGrpSpPr>
          <p:grpSpPr>
            <a:xfrm>
              <a:off x="7446073" y="860585"/>
              <a:ext cx="412484" cy="118085"/>
              <a:chOff x="7446073" y="860585"/>
              <a:chExt cx="412484" cy="118085"/>
            </a:xfrm>
          </p:grpSpPr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FCDD0FA1-B0FA-49D9-81A0-0BEFA0093B2D}"/>
                  </a:ext>
                </a:extLst>
              </p:cNvPr>
              <p:cNvSpPr/>
              <p:nvPr/>
            </p:nvSpPr>
            <p:spPr>
              <a:xfrm>
                <a:off x="7748862" y="891669"/>
                <a:ext cx="58057" cy="58057"/>
              </a:xfrm>
              <a:prstGeom prst="ellipse">
                <a:avLst/>
              </a:prstGeom>
              <a:noFill/>
              <a:ln w="22225" cap="rnd">
                <a:solidFill>
                  <a:srgbClr val="8FE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8" name="Rectangle: Rounded Corners 147">
                <a:extLst>
                  <a:ext uri="{FF2B5EF4-FFF2-40B4-BE49-F238E27FC236}">
                    <a16:creationId xmlns:a16="http://schemas.microsoft.com/office/drawing/2014/main" id="{5AA6309F-0DB5-4F9C-BC51-C7EB79A9CE39}"/>
                  </a:ext>
                </a:extLst>
              </p:cNvPr>
              <p:cNvSpPr/>
              <p:nvPr/>
            </p:nvSpPr>
            <p:spPr>
              <a:xfrm>
                <a:off x="7446073" y="860585"/>
                <a:ext cx="412484" cy="118085"/>
              </a:xfrm>
              <a:prstGeom prst="roundRect">
                <a:avLst>
                  <a:gd name="adj" fmla="val 28559"/>
                </a:avLst>
              </a:prstGeom>
              <a:noFill/>
              <a:ln w="22225" cap="rnd">
                <a:solidFill>
                  <a:srgbClr val="8FE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719C3DFF-CA1E-45FF-8A77-0C230D39639F}"/>
                  </a:ext>
                </a:extLst>
              </p:cNvPr>
              <p:cNvGrpSpPr/>
              <p:nvPr/>
            </p:nvGrpSpPr>
            <p:grpSpPr>
              <a:xfrm>
                <a:off x="7495804" y="900758"/>
                <a:ext cx="207207" cy="39879"/>
                <a:chOff x="7422998" y="900758"/>
                <a:chExt cx="282357" cy="39879"/>
              </a:xfrm>
            </p:grpSpPr>
            <p:cxnSp>
              <p:nvCxnSpPr>
                <p:cNvPr id="150" name="Straight Connector 149">
                  <a:extLst>
                    <a:ext uri="{FF2B5EF4-FFF2-40B4-BE49-F238E27FC236}">
                      <a16:creationId xmlns:a16="http://schemas.microsoft.com/office/drawing/2014/main" id="{296FEB86-AB53-4E09-A2E2-0C7627882E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2998" y="900758"/>
                  <a:ext cx="0" cy="39879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>
                  <a:extLst>
                    <a:ext uri="{FF2B5EF4-FFF2-40B4-BE49-F238E27FC236}">
                      <a16:creationId xmlns:a16="http://schemas.microsoft.com/office/drawing/2014/main" id="{B7FF6874-8E73-4A81-B542-1D9EFF96FC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6083" y="900758"/>
                  <a:ext cx="0" cy="39879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>
                  <a:extLst>
                    <a:ext uri="{FF2B5EF4-FFF2-40B4-BE49-F238E27FC236}">
                      <a16:creationId xmlns:a16="http://schemas.microsoft.com/office/drawing/2014/main" id="{FECF8FE5-AABB-4237-A6EA-38E3A4482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8633" y="900758"/>
                  <a:ext cx="0" cy="39879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>
                  <a:extLst>
                    <a:ext uri="{FF2B5EF4-FFF2-40B4-BE49-F238E27FC236}">
                      <a16:creationId xmlns:a16="http://schemas.microsoft.com/office/drawing/2014/main" id="{CCC2045E-A52C-4EC8-8440-734E52342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45355" y="920698"/>
                  <a:ext cx="60000" cy="0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F1A4A7BD-EA1F-4D96-9E1B-B3ABDC56358C}"/>
                </a:ext>
              </a:extLst>
            </p:cNvPr>
            <p:cNvGrpSpPr/>
            <p:nvPr/>
          </p:nvGrpSpPr>
          <p:grpSpPr>
            <a:xfrm>
              <a:off x="7446073" y="979095"/>
              <a:ext cx="412484" cy="118085"/>
              <a:chOff x="7446073" y="979095"/>
              <a:chExt cx="412484" cy="118085"/>
            </a:xfrm>
          </p:grpSpPr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7DB45221-CE2D-4012-A197-A41D3D8CA02A}"/>
                  </a:ext>
                </a:extLst>
              </p:cNvPr>
              <p:cNvSpPr/>
              <p:nvPr/>
            </p:nvSpPr>
            <p:spPr>
              <a:xfrm>
                <a:off x="7747468" y="1011207"/>
                <a:ext cx="58057" cy="58057"/>
              </a:xfrm>
              <a:prstGeom prst="ellipse">
                <a:avLst/>
              </a:prstGeom>
              <a:noFill/>
              <a:ln w="22225" cap="rnd">
                <a:solidFill>
                  <a:srgbClr val="8FE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41" name="Rectangle: Rounded Corners 140">
                <a:extLst>
                  <a:ext uri="{FF2B5EF4-FFF2-40B4-BE49-F238E27FC236}">
                    <a16:creationId xmlns:a16="http://schemas.microsoft.com/office/drawing/2014/main" id="{F2352251-32EF-4772-8917-4FD8DCB2739F}"/>
                  </a:ext>
                </a:extLst>
              </p:cNvPr>
              <p:cNvSpPr/>
              <p:nvPr/>
            </p:nvSpPr>
            <p:spPr>
              <a:xfrm>
                <a:off x="7446073" y="979095"/>
                <a:ext cx="412484" cy="118085"/>
              </a:xfrm>
              <a:prstGeom prst="roundRect">
                <a:avLst>
                  <a:gd name="adj" fmla="val 28559"/>
                </a:avLst>
              </a:prstGeom>
              <a:noFill/>
              <a:ln w="22225" cap="rnd">
                <a:solidFill>
                  <a:srgbClr val="8FE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E9CFB75A-ED67-4F23-A12F-D6B160E668CE}"/>
                  </a:ext>
                </a:extLst>
              </p:cNvPr>
              <p:cNvGrpSpPr/>
              <p:nvPr/>
            </p:nvGrpSpPr>
            <p:grpSpPr>
              <a:xfrm>
                <a:off x="7494781" y="1020296"/>
                <a:ext cx="207207" cy="39879"/>
                <a:chOff x="7421604" y="1020296"/>
                <a:chExt cx="282357" cy="39879"/>
              </a:xfrm>
            </p:grpSpPr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8E1FAE68-8184-4C2E-95DC-F8F3D62099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1604" y="1020296"/>
                  <a:ext cx="0" cy="39879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7F46BE7B-4141-4287-B601-13C356000E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4689" y="1020296"/>
                  <a:ext cx="0" cy="39879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D762D84-39FF-4F3C-A87D-EAC8E732B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7239" y="1020296"/>
                  <a:ext cx="0" cy="39879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>
                  <a:extLst>
                    <a:ext uri="{FF2B5EF4-FFF2-40B4-BE49-F238E27FC236}">
                      <a16:creationId xmlns:a16="http://schemas.microsoft.com/office/drawing/2014/main" id="{A127CF73-E694-4FA5-B712-C31708A3D8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43961" y="1040236"/>
                  <a:ext cx="60000" cy="0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4BC9366-C77C-4CB2-83A4-313FA5172589}"/>
              </a:ext>
            </a:extLst>
          </p:cNvPr>
          <p:cNvGrpSpPr/>
          <p:nvPr/>
        </p:nvGrpSpPr>
        <p:grpSpPr>
          <a:xfrm>
            <a:off x="8548783" y="5923487"/>
            <a:ext cx="413655" cy="375358"/>
            <a:chOff x="6916396" y="725316"/>
            <a:chExt cx="413655" cy="375358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E0523C22-70C0-4113-8A6D-D4050F721B79}"/>
                </a:ext>
              </a:extLst>
            </p:cNvPr>
            <p:cNvGrpSpPr/>
            <p:nvPr/>
          </p:nvGrpSpPr>
          <p:grpSpPr>
            <a:xfrm>
              <a:off x="6916396" y="725316"/>
              <a:ext cx="413655" cy="257273"/>
              <a:chOff x="7445523" y="603312"/>
              <a:chExt cx="413655" cy="257273"/>
            </a:xfrm>
          </p:grpSpPr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D90C533F-0A20-449E-9744-27822FE61E07}"/>
                  </a:ext>
                </a:extLst>
              </p:cNvPr>
              <p:cNvGrpSpPr/>
              <p:nvPr/>
            </p:nvGrpSpPr>
            <p:grpSpPr>
              <a:xfrm>
                <a:off x="7445523" y="603312"/>
                <a:ext cx="413655" cy="257273"/>
                <a:chOff x="7445523" y="603312"/>
                <a:chExt cx="413655" cy="257273"/>
              </a:xfrm>
            </p:grpSpPr>
            <p:sp>
              <p:nvSpPr>
                <p:cNvPr id="179" name="Oval 178">
                  <a:extLst>
                    <a:ext uri="{FF2B5EF4-FFF2-40B4-BE49-F238E27FC236}">
                      <a16:creationId xmlns:a16="http://schemas.microsoft.com/office/drawing/2014/main" id="{79A8C9FC-7081-49FF-94B1-B79BD5278337}"/>
                    </a:ext>
                  </a:extLst>
                </p:cNvPr>
                <p:cNvSpPr/>
                <p:nvPr/>
              </p:nvSpPr>
              <p:spPr>
                <a:xfrm>
                  <a:off x="7750257" y="772132"/>
                  <a:ext cx="58057" cy="58057"/>
                </a:xfrm>
                <a:prstGeom prst="ellipse">
                  <a:avLst/>
                </a:prstGeom>
                <a:noFill/>
                <a:ln w="22225" cap="rnd">
                  <a:solidFill>
                    <a:srgbClr val="8FE2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0" name="Rectangle: Rounded Corners 35">
                  <a:extLst>
                    <a:ext uri="{FF2B5EF4-FFF2-40B4-BE49-F238E27FC236}">
                      <a16:creationId xmlns:a16="http://schemas.microsoft.com/office/drawing/2014/main" id="{AA782723-DC07-4152-B42B-6C2950D4A9B2}"/>
                    </a:ext>
                  </a:extLst>
                </p:cNvPr>
                <p:cNvSpPr/>
                <p:nvPr/>
              </p:nvSpPr>
              <p:spPr>
                <a:xfrm>
                  <a:off x="7445986" y="743139"/>
                  <a:ext cx="413192" cy="117446"/>
                </a:xfrm>
                <a:custGeom>
                  <a:avLst/>
                  <a:gdLst>
                    <a:gd name="connsiteX0" fmla="*/ 0 w 6013342"/>
                    <a:gd name="connsiteY0" fmla="*/ 409420 h 1433594"/>
                    <a:gd name="connsiteX1" fmla="*/ 409420 w 6013342"/>
                    <a:gd name="connsiteY1" fmla="*/ 0 h 1433594"/>
                    <a:gd name="connsiteX2" fmla="*/ 5603922 w 6013342"/>
                    <a:gd name="connsiteY2" fmla="*/ 0 h 1433594"/>
                    <a:gd name="connsiteX3" fmla="*/ 6013342 w 6013342"/>
                    <a:gd name="connsiteY3" fmla="*/ 409420 h 1433594"/>
                    <a:gd name="connsiteX4" fmla="*/ 6013342 w 6013342"/>
                    <a:gd name="connsiteY4" fmla="*/ 1024174 h 1433594"/>
                    <a:gd name="connsiteX5" fmla="*/ 5603922 w 6013342"/>
                    <a:gd name="connsiteY5" fmla="*/ 1433594 h 1433594"/>
                    <a:gd name="connsiteX6" fmla="*/ 409420 w 6013342"/>
                    <a:gd name="connsiteY6" fmla="*/ 1433594 h 1433594"/>
                    <a:gd name="connsiteX7" fmla="*/ 0 w 6013342"/>
                    <a:gd name="connsiteY7" fmla="*/ 1024174 h 1433594"/>
                    <a:gd name="connsiteX8" fmla="*/ 0 w 6013342"/>
                    <a:gd name="connsiteY8" fmla="*/ 409420 h 1433594"/>
                    <a:gd name="connsiteX0" fmla="*/ 0 w 6013569"/>
                    <a:gd name="connsiteY0" fmla="*/ 411611 h 1435785"/>
                    <a:gd name="connsiteX1" fmla="*/ 409420 w 6013569"/>
                    <a:gd name="connsiteY1" fmla="*/ 2191 h 1435785"/>
                    <a:gd name="connsiteX2" fmla="*/ 5603922 w 6013569"/>
                    <a:gd name="connsiteY2" fmla="*/ 2191 h 1435785"/>
                    <a:gd name="connsiteX3" fmla="*/ 6013342 w 6013569"/>
                    <a:gd name="connsiteY3" fmla="*/ 411611 h 1435785"/>
                    <a:gd name="connsiteX4" fmla="*/ 6013342 w 6013569"/>
                    <a:gd name="connsiteY4" fmla="*/ 1026365 h 1435785"/>
                    <a:gd name="connsiteX5" fmla="*/ 5603922 w 6013569"/>
                    <a:gd name="connsiteY5" fmla="*/ 1435785 h 1435785"/>
                    <a:gd name="connsiteX6" fmla="*/ 409420 w 6013569"/>
                    <a:gd name="connsiteY6" fmla="*/ 1435785 h 1435785"/>
                    <a:gd name="connsiteX7" fmla="*/ 0 w 6013569"/>
                    <a:gd name="connsiteY7" fmla="*/ 1026365 h 1435785"/>
                    <a:gd name="connsiteX8" fmla="*/ 0 w 6013569"/>
                    <a:gd name="connsiteY8" fmla="*/ 411611 h 1435785"/>
                    <a:gd name="connsiteX0" fmla="*/ 0 w 6014678"/>
                    <a:gd name="connsiteY0" fmla="*/ 411611 h 1435785"/>
                    <a:gd name="connsiteX1" fmla="*/ 409420 w 6014678"/>
                    <a:gd name="connsiteY1" fmla="*/ 2191 h 1435785"/>
                    <a:gd name="connsiteX2" fmla="*/ 5603922 w 6014678"/>
                    <a:gd name="connsiteY2" fmla="*/ 2191 h 1435785"/>
                    <a:gd name="connsiteX3" fmla="*/ 6013342 w 6014678"/>
                    <a:gd name="connsiteY3" fmla="*/ 411611 h 1435785"/>
                    <a:gd name="connsiteX4" fmla="*/ 6013342 w 6014678"/>
                    <a:gd name="connsiteY4" fmla="*/ 1026365 h 1435785"/>
                    <a:gd name="connsiteX5" fmla="*/ 5603922 w 6014678"/>
                    <a:gd name="connsiteY5" fmla="*/ 1435785 h 1435785"/>
                    <a:gd name="connsiteX6" fmla="*/ 409420 w 6014678"/>
                    <a:gd name="connsiteY6" fmla="*/ 1435785 h 1435785"/>
                    <a:gd name="connsiteX7" fmla="*/ 0 w 6014678"/>
                    <a:gd name="connsiteY7" fmla="*/ 1026365 h 1435785"/>
                    <a:gd name="connsiteX8" fmla="*/ 0 w 6014678"/>
                    <a:gd name="connsiteY8" fmla="*/ 411611 h 1435785"/>
                    <a:gd name="connsiteX0" fmla="*/ 0 w 6151577"/>
                    <a:gd name="connsiteY0" fmla="*/ 411611 h 1435785"/>
                    <a:gd name="connsiteX1" fmla="*/ 409420 w 6151577"/>
                    <a:gd name="connsiteY1" fmla="*/ 2191 h 1435785"/>
                    <a:gd name="connsiteX2" fmla="*/ 5952634 w 6151577"/>
                    <a:gd name="connsiteY2" fmla="*/ 2191 h 1435785"/>
                    <a:gd name="connsiteX3" fmla="*/ 6013342 w 6151577"/>
                    <a:gd name="connsiteY3" fmla="*/ 411611 h 1435785"/>
                    <a:gd name="connsiteX4" fmla="*/ 6013342 w 6151577"/>
                    <a:gd name="connsiteY4" fmla="*/ 1026365 h 1435785"/>
                    <a:gd name="connsiteX5" fmla="*/ 5603922 w 6151577"/>
                    <a:gd name="connsiteY5" fmla="*/ 1435785 h 1435785"/>
                    <a:gd name="connsiteX6" fmla="*/ 409420 w 6151577"/>
                    <a:gd name="connsiteY6" fmla="*/ 1435785 h 1435785"/>
                    <a:gd name="connsiteX7" fmla="*/ 0 w 6151577"/>
                    <a:gd name="connsiteY7" fmla="*/ 1026365 h 1435785"/>
                    <a:gd name="connsiteX8" fmla="*/ 0 w 6151577"/>
                    <a:gd name="connsiteY8" fmla="*/ 411611 h 1435785"/>
                    <a:gd name="connsiteX0" fmla="*/ 0 w 6014405"/>
                    <a:gd name="connsiteY0" fmla="*/ 409420 h 1433594"/>
                    <a:gd name="connsiteX1" fmla="*/ 409420 w 6014405"/>
                    <a:gd name="connsiteY1" fmla="*/ 0 h 1433594"/>
                    <a:gd name="connsiteX2" fmla="*/ 5952634 w 6014405"/>
                    <a:gd name="connsiteY2" fmla="*/ 0 h 1433594"/>
                    <a:gd name="connsiteX3" fmla="*/ 6013342 w 6014405"/>
                    <a:gd name="connsiteY3" fmla="*/ 409420 h 1433594"/>
                    <a:gd name="connsiteX4" fmla="*/ 6013342 w 6014405"/>
                    <a:gd name="connsiteY4" fmla="*/ 1024174 h 1433594"/>
                    <a:gd name="connsiteX5" fmla="*/ 5603922 w 6014405"/>
                    <a:gd name="connsiteY5" fmla="*/ 1433594 h 1433594"/>
                    <a:gd name="connsiteX6" fmla="*/ 409420 w 6014405"/>
                    <a:gd name="connsiteY6" fmla="*/ 1433594 h 1433594"/>
                    <a:gd name="connsiteX7" fmla="*/ 0 w 6014405"/>
                    <a:gd name="connsiteY7" fmla="*/ 1024174 h 1433594"/>
                    <a:gd name="connsiteX8" fmla="*/ 0 w 6014405"/>
                    <a:gd name="connsiteY8" fmla="*/ 409420 h 1433594"/>
                    <a:gd name="connsiteX0" fmla="*/ 0 w 6036192"/>
                    <a:gd name="connsiteY0" fmla="*/ 417169 h 1441343"/>
                    <a:gd name="connsiteX1" fmla="*/ 409420 w 6036192"/>
                    <a:gd name="connsiteY1" fmla="*/ 7749 h 1441343"/>
                    <a:gd name="connsiteX2" fmla="*/ 6022376 w 6036192"/>
                    <a:gd name="connsiteY2" fmla="*/ 0 h 1441343"/>
                    <a:gd name="connsiteX3" fmla="*/ 6013342 w 6036192"/>
                    <a:gd name="connsiteY3" fmla="*/ 417169 h 1441343"/>
                    <a:gd name="connsiteX4" fmla="*/ 6013342 w 6036192"/>
                    <a:gd name="connsiteY4" fmla="*/ 1031923 h 1441343"/>
                    <a:gd name="connsiteX5" fmla="*/ 5603922 w 6036192"/>
                    <a:gd name="connsiteY5" fmla="*/ 1441343 h 1441343"/>
                    <a:gd name="connsiteX6" fmla="*/ 409420 w 6036192"/>
                    <a:gd name="connsiteY6" fmla="*/ 1441343 h 1441343"/>
                    <a:gd name="connsiteX7" fmla="*/ 0 w 6036192"/>
                    <a:gd name="connsiteY7" fmla="*/ 1031923 h 1441343"/>
                    <a:gd name="connsiteX8" fmla="*/ 0 w 6036192"/>
                    <a:gd name="connsiteY8" fmla="*/ 417169 h 1441343"/>
                    <a:gd name="connsiteX0" fmla="*/ 0 w 6021319"/>
                    <a:gd name="connsiteY0" fmla="*/ 409420 h 1433594"/>
                    <a:gd name="connsiteX1" fmla="*/ 409420 w 6021319"/>
                    <a:gd name="connsiteY1" fmla="*/ 0 h 1433594"/>
                    <a:gd name="connsiteX2" fmla="*/ 5999128 w 6021319"/>
                    <a:gd name="connsiteY2" fmla="*/ 15499 h 1433594"/>
                    <a:gd name="connsiteX3" fmla="*/ 6013342 w 6021319"/>
                    <a:gd name="connsiteY3" fmla="*/ 409420 h 1433594"/>
                    <a:gd name="connsiteX4" fmla="*/ 6013342 w 6021319"/>
                    <a:gd name="connsiteY4" fmla="*/ 1024174 h 1433594"/>
                    <a:gd name="connsiteX5" fmla="*/ 5603922 w 6021319"/>
                    <a:gd name="connsiteY5" fmla="*/ 1433594 h 1433594"/>
                    <a:gd name="connsiteX6" fmla="*/ 409420 w 6021319"/>
                    <a:gd name="connsiteY6" fmla="*/ 1433594 h 1433594"/>
                    <a:gd name="connsiteX7" fmla="*/ 0 w 6021319"/>
                    <a:gd name="connsiteY7" fmla="*/ 1024174 h 1433594"/>
                    <a:gd name="connsiteX8" fmla="*/ 0 w 6021319"/>
                    <a:gd name="connsiteY8" fmla="*/ 409420 h 1433594"/>
                    <a:gd name="connsiteX0" fmla="*/ 0 w 6433210"/>
                    <a:gd name="connsiteY0" fmla="*/ 409420 h 1433594"/>
                    <a:gd name="connsiteX1" fmla="*/ 409420 w 6433210"/>
                    <a:gd name="connsiteY1" fmla="*/ 0 h 1433594"/>
                    <a:gd name="connsiteX2" fmla="*/ 5999128 w 6433210"/>
                    <a:gd name="connsiteY2" fmla="*/ 15499 h 1433594"/>
                    <a:gd name="connsiteX3" fmla="*/ 6013342 w 6433210"/>
                    <a:gd name="connsiteY3" fmla="*/ 1024174 h 1433594"/>
                    <a:gd name="connsiteX4" fmla="*/ 5603922 w 6433210"/>
                    <a:gd name="connsiteY4" fmla="*/ 1433594 h 1433594"/>
                    <a:gd name="connsiteX5" fmla="*/ 409420 w 6433210"/>
                    <a:gd name="connsiteY5" fmla="*/ 1433594 h 1433594"/>
                    <a:gd name="connsiteX6" fmla="*/ 0 w 6433210"/>
                    <a:gd name="connsiteY6" fmla="*/ 1024174 h 1433594"/>
                    <a:gd name="connsiteX7" fmla="*/ 0 w 6433210"/>
                    <a:gd name="connsiteY7" fmla="*/ 409420 h 1433594"/>
                    <a:gd name="connsiteX0" fmla="*/ 0 w 6038689"/>
                    <a:gd name="connsiteY0" fmla="*/ 409420 h 1433594"/>
                    <a:gd name="connsiteX1" fmla="*/ 409420 w 6038689"/>
                    <a:gd name="connsiteY1" fmla="*/ 0 h 1433594"/>
                    <a:gd name="connsiteX2" fmla="*/ 5999128 w 6038689"/>
                    <a:gd name="connsiteY2" fmla="*/ 15499 h 1433594"/>
                    <a:gd name="connsiteX3" fmla="*/ 6013342 w 6038689"/>
                    <a:gd name="connsiteY3" fmla="*/ 1024174 h 1433594"/>
                    <a:gd name="connsiteX4" fmla="*/ 5603922 w 6038689"/>
                    <a:gd name="connsiteY4" fmla="*/ 1433594 h 1433594"/>
                    <a:gd name="connsiteX5" fmla="*/ 409420 w 6038689"/>
                    <a:gd name="connsiteY5" fmla="*/ 1433594 h 1433594"/>
                    <a:gd name="connsiteX6" fmla="*/ 0 w 6038689"/>
                    <a:gd name="connsiteY6" fmla="*/ 1024174 h 1433594"/>
                    <a:gd name="connsiteX7" fmla="*/ 0 w 6038689"/>
                    <a:gd name="connsiteY7" fmla="*/ 409420 h 1433594"/>
                    <a:gd name="connsiteX0" fmla="*/ 0 w 6013806"/>
                    <a:gd name="connsiteY0" fmla="*/ 409420 h 1433594"/>
                    <a:gd name="connsiteX1" fmla="*/ 409420 w 6013806"/>
                    <a:gd name="connsiteY1" fmla="*/ 0 h 1433594"/>
                    <a:gd name="connsiteX2" fmla="*/ 5999128 w 6013806"/>
                    <a:gd name="connsiteY2" fmla="*/ 15499 h 1433594"/>
                    <a:gd name="connsiteX3" fmla="*/ 6013342 w 6013806"/>
                    <a:gd name="connsiteY3" fmla="*/ 1024174 h 1433594"/>
                    <a:gd name="connsiteX4" fmla="*/ 5603922 w 6013806"/>
                    <a:gd name="connsiteY4" fmla="*/ 1433594 h 1433594"/>
                    <a:gd name="connsiteX5" fmla="*/ 409420 w 6013806"/>
                    <a:gd name="connsiteY5" fmla="*/ 1433594 h 1433594"/>
                    <a:gd name="connsiteX6" fmla="*/ 0 w 6013806"/>
                    <a:gd name="connsiteY6" fmla="*/ 1024174 h 1433594"/>
                    <a:gd name="connsiteX7" fmla="*/ 0 w 6013806"/>
                    <a:gd name="connsiteY7" fmla="*/ 409420 h 1433594"/>
                    <a:gd name="connsiteX0" fmla="*/ 0 w 6022376"/>
                    <a:gd name="connsiteY0" fmla="*/ 409420 h 1433594"/>
                    <a:gd name="connsiteX1" fmla="*/ 409420 w 6022376"/>
                    <a:gd name="connsiteY1" fmla="*/ 0 h 1433594"/>
                    <a:gd name="connsiteX2" fmla="*/ 6022376 w 6022376"/>
                    <a:gd name="connsiteY2" fmla="*/ 15499 h 1433594"/>
                    <a:gd name="connsiteX3" fmla="*/ 6013342 w 6022376"/>
                    <a:gd name="connsiteY3" fmla="*/ 1024174 h 1433594"/>
                    <a:gd name="connsiteX4" fmla="*/ 5603922 w 6022376"/>
                    <a:gd name="connsiteY4" fmla="*/ 1433594 h 1433594"/>
                    <a:gd name="connsiteX5" fmla="*/ 409420 w 6022376"/>
                    <a:gd name="connsiteY5" fmla="*/ 1433594 h 1433594"/>
                    <a:gd name="connsiteX6" fmla="*/ 0 w 6022376"/>
                    <a:gd name="connsiteY6" fmla="*/ 1024174 h 1433594"/>
                    <a:gd name="connsiteX7" fmla="*/ 0 w 6022376"/>
                    <a:gd name="connsiteY7" fmla="*/ 409420 h 1433594"/>
                    <a:gd name="connsiteX0" fmla="*/ 0 w 6022376"/>
                    <a:gd name="connsiteY0" fmla="*/ 1024174 h 1433594"/>
                    <a:gd name="connsiteX1" fmla="*/ 409420 w 6022376"/>
                    <a:gd name="connsiteY1" fmla="*/ 0 h 1433594"/>
                    <a:gd name="connsiteX2" fmla="*/ 6022376 w 6022376"/>
                    <a:gd name="connsiteY2" fmla="*/ 15499 h 1433594"/>
                    <a:gd name="connsiteX3" fmla="*/ 6013342 w 6022376"/>
                    <a:gd name="connsiteY3" fmla="*/ 1024174 h 1433594"/>
                    <a:gd name="connsiteX4" fmla="*/ 5603922 w 6022376"/>
                    <a:gd name="connsiteY4" fmla="*/ 1433594 h 1433594"/>
                    <a:gd name="connsiteX5" fmla="*/ 409420 w 6022376"/>
                    <a:gd name="connsiteY5" fmla="*/ 1433594 h 1433594"/>
                    <a:gd name="connsiteX6" fmla="*/ 0 w 6022376"/>
                    <a:gd name="connsiteY6" fmla="*/ 1024174 h 1433594"/>
                    <a:gd name="connsiteX0" fmla="*/ 0 w 6022376"/>
                    <a:gd name="connsiteY0" fmla="*/ 1016425 h 1425845"/>
                    <a:gd name="connsiteX1" fmla="*/ 29712 w 6022376"/>
                    <a:gd name="connsiteY1" fmla="*/ 0 h 1425845"/>
                    <a:gd name="connsiteX2" fmla="*/ 6022376 w 6022376"/>
                    <a:gd name="connsiteY2" fmla="*/ 7750 h 1425845"/>
                    <a:gd name="connsiteX3" fmla="*/ 6013342 w 6022376"/>
                    <a:gd name="connsiteY3" fmla="*/ 1016425 h 1425845"/>
                    <a:gd name="connsiteX4" fmla="*/ 5603922 w 6022376"/>
                    <a:gd name="connsiteY4" fmla="*/ 1425845 h 1425845"/>
                    <a:gd name="connsiteX5" fmla="*/ 409420 w 6022376"/>
                    <a:gd name="connsiteY5" fmla="*/ 1425845 h 1425845"/>
                    <a:gd name="connsiteX6" fmla="*/ 0 w 6022376"/>
                    <a:gd name="connsiteY6" fmla="*/ 1016425 h 1425845"/>
                    <a:gd name="connsiteX0" fmla="*/ 1284 w 6023660"/>
                    <a:gd name="connsiteY0" fmla="*/ 1016425 h 1425845"/>
                    <a:gd name="connsiteX1" fmla="*/ 0 w 6023660"/>
                    <a:gd name="connsiteY1" fmla="*/ 0 h 1425845"/>
                    <a:gd name="connsiteX2" fmla="*/ 6023660 w 6023660"/>
                    <a:gd name="connsiteY2" fmla="*/ 7750 h 1425845"/>
                    <a:gd name="connsiteX3" fmla="*/ 6014626 w 6023660"/>
                    <a:gd name="connsiteY3" fmla="*/ 1016425 h 1425845"/>
                    <a:gd name="connsiteX4" fmla="*/ 5605206 w 6023660"/>
                    <a:gd name="connsiteY4" fmla="*/ 1425845 h 1425845"/>
                    <a:gd name="connsiteX5" fmla="*/ 410704 w 6023660"/>
                    <a:gd name="connsiteY5" fmla="*/ 1425845 h 1425845"/>
                    <a:gd name="connsiteX6" fmla="*/ 1284 w 6023660"/>
                    <a:gd name="connsiteY6" fmla="*/ 1016425 h 1425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23660" h="1425845">
                      <a:moveTo>
                        <a:pt x="1284" y="1016425"/>
                      </a:moveTo>
                      <a:lnTo>
                        <a:pt x="0" y="0"/>
                      </a:lnTo>
                      <a:lnTo>
                        <a:pt x="6023660" y="7750"/>
                      </a:lnTo>
                      <a:cubicBezTo>
                        <a:pt x="6020000" y="387673"/>
                        <a:pt x="6018501" y="710334"/>
                        <a:pt x="6014626" y="1016425"/>
                      </a:cubicBezTo>
                      <a:cubicBezTo>
                        <a:pt x="6014626" y="1242541"/>
                        <a:pt x="5831322" y="1425845"/>
                        <a:pt x="5605206" y="1425845"/>
                      </a:cubicBezTo>
                      <a:lnTo>
                        <a:pt x="410704" y="1425845"/>
                      </a:lnTo>
                      <a:cubicBezTo>
                        <a:pt x="184588" y="1425845"/>
                        <a:pt x="1284" y="1242541"/>
                        <a:pt x="1284" y="1016425"/>
                      </a:cubicBezTo>
                      <a:close/>
                    </a:path>
                  </a:pathLst>
                </a:custGeom>
                <a:noFill/>
                <a:ln w="22225" cap="rnd">
                  <a:solidFill>
                    <a:srgbClr val="8FE2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  <p:sp>
              <p:nvSpPr>
                <p:cNvPr id="181" name="Freeform: Shape 180">
                  <a:extLst>
                    <a:ext uri="{FF2B5EF4-FFF2-40B4-BE49-F238E27FC236}">
                      <a16:creationId xmlns:a16="http://schemas.microsoft.com/office/drawing/2014/main" id="{365C26BF-EED5-4834-83A7-83F701497547}"/>
                    </a:ext>
                  </a:extLst>
                </p:cNvPr>
                <p:cNvSpPr/>
                <p:nvPr/>
              </p:nvSpPr>
              <p:spPr>
                <a:xfrm>
                  <a:off x="7445523" y="603312"/>
                  <a:ext cx="413418" cy="140873"/>
                </a:xfrm>
                <a:custGeom>
                  <a:avLst/>
                  <a:gdLst>
                    <a:gd name="connsiteX0" fmla="*/ 0 w 6036590"/>
                    <a:gd name="connsiteY0" fmla="*/ 1704814 h 1704814"/>
                    <a:gd name="connsiteX1" fmla="*/ 7750 w 6036590"/>
                    <a:gd name="connsiteY1" fmla="*/ 1495587 h 1704814"/>
                    <a:gd name="connsiteX2" fmla="*/ 666427 w 6036590"/>
                    <a:gd name="connsiteY2" fmla="*/ 185980 h 1704814"/>
                    <a:gd name="connsiteX3" fmla="*/ 984143 w 6036590"/>
                    <a:gd name="connsiteY3" fmla="*/ 0 h 1704814"/>
                    <a:gd name="connsiteX4" fmla="*/ 5106692 w 6036590"/>
                    <a:gd name="connsiteY4" fmla="*/ 0 h 1704814"/>
                    <a:gd name="connsiteX5" fmla="*/ 5393411 w 6036590"/>
                    <a:gd name="connsiteY5" fmla="*/ 147234 h 1704814"/>
                    <a:gd name="connsiteX6" fmla="*/ 6021092 w 6036590"/>
                    <a:gd name="connsiteY6" fmla="*/ 1418095 h 1704814"/>
                    <a:gd name="connsiteX7" fmla="*/ 6036590 w 6036590"/>
                    <a:gd name="connsiteY7" fmla="*/ 1704814 h 1704814"/>
                    <a:gd name="connsiteX0" fmla="*/ 0 w 6036590"/>
                    <a:gd name="connsiteY0" fmla="*/ 1704814 h 1704814"/>
                    <a:gd name="connsiteX1" fmla="*/ 7750 w 6036590"/>
                    <a:gd name="connsiteY1" fmla="*/ 1495587 h 1704814"/>
                    <a:gd name="connsiteX2" fmla="*/ 666427 w 6036590"/>
                    <a:gd name="connsiteY2" fmla="*/ 185980 h 1704814"/>
                    <a:gd name="connsiteX3" fmla="*/ 984143 w 6036590"/>
                    <a:gd name="connsiteY3" fmla="*/ 0 h 1704814"/>
                    <a:gd name="connsiteX4" fmla="*/ 5106692 w 6036590"/>
                    <a:gd name="connsiteY4" fmla="*/ 0 h 1704814"/>
                    <a:gd name="connsiteX5" fmla="*/ 5393411 w 6036590"/>
                    <a:gd name="connsiteY5" fmla="*/ 147234 h 1704814"/>
                    <a:gd name="connsiteX6" fmla="*/ 6021092 w 6036590"/>
                    <a:gd name="connsiteY6" fmla="*/ 1418095 h 1704814"/>
                    <a:gd name="connsiteX7" fmla="*/ 6036590 w 6036590"/>
                    <a:gd name="connsiteY7" fmla="*/ 1704814 h 1704814"/>
                    <a:gd name="connsiteX0" fmla="*/ 0 w 6036590"/>
                    <a:gd name="connsiteY0" fmla="*/ 1785705 h 1785705"/>
                    <a:gd name="connsiteX1" fmla="*/ 7750 w 6036590"/>
                    <a:gd name="connsiteY1" fmla="*/ 1576478 h 1785705"/>
                    <a:gd name="connsiteX2" fmla="*/ 666427 w 6036590"/>
                    <a:gd name="connsiteY2" fmla="*/ 266871 h 1785705"/>
                    <a:gd name="connsiteX3" fmla="*/ 984143 w 6036590"/>
                    <a:gd name="connsiteY3" fmla="*/ 80891 h 1785705"/>
                    <a:gd name="connsiteX4" fmla="*/ 5106692 w 6036590"/>
                    <a:gd name="connsiteY4" fmla="*/ 80891 h 1785705"/>
                    <a:gd name="connsiteX5" fmla="*/ 5393411 w 6036590"/>
                    <a:gd name="connsiteY5" fmla="*/ 228125 h 1785705"/>
                    <a:gd name="connsiteX6" fmla="*/ 6021092 w 6036590"/>
                    <a:gd name="connsiteY6" fmla="*/ 1498986 h 1785705"/>
                    <a:gd name="connsiteX7" fmla="*/ 6036590 w 6036590"/>
                    <a:gd name="connsiteY7" fmla="*/ 1785705 h 1785705"/>
                    <a:gd name="connsiteX0" fmla="*/ 0 w 6036590"/>
                    <a:gd name="connsiteY0" fmla="*/ 1704814 h 1704814"/>
                    <a:gd name="connsiteX1" fmla="*/ 7750 w 6036590"/>
                    <a:gd name="connsiteY1" fmla="*/ 1495587 h 1704814"/>
                    <a:gd name="connsiteX2" fmla="*/ 666427 w 6036590"/>
                    <a:gd name="connsiteY2" fmla="*/ 185980 h 1704814"/>
                    <a:gd name="connsiteX3" fmla="*/ 984143 w 6036590"/>
                    <a:gd name="connsiteY3" fmla="*/ 0 h 1704814"/>
                    <a:gd name="connsiteX4" fmla="*/ 5106692 w 6036590"/>
                    <a:gd name="connsiteY4" fmla="*/ 0 h 1704814"/>
                    <a:gd name="connsiteX5" fmla="*/ 5393411 w 6036590"/>
                    <a:gd name="connsiteY5" fmla="*/ 147234 h 1704814"/>
                    <a:gd name="connsiteX6" fmla="*/ 6021092 w 6036590"/>
                    <a:gd name="connsiteY6" fmla="*/ 1418095 h 1704814"/>
                    <a:gd name="connsiteX7" fmla="*/ 6036590 w 6036590"/>
                    <a:gd name="connsiteY7" fmla="*/ 1704814 h 1704814"/>
                    <a:gd name="connsiteX0" fmla="*/ 0 w 6036590"/>
                    <a:gd name="connsiteY0" fmla="*/ 1725709 h 1725709"/>
                    <a:gd name="connsiteX1" fmla="*/ 7750 w 6036590"/>
                    <a:gd name="connsiteY1" fmla="*/ 1516482 h 1725709"/>
                    <a:gd name="connsiteX2" fmla="*/ 666427 w 6036590"/>
                    <a:gd name="connsiteY2" fmla="*/ 206875 h 1725709"/>
                    <a:gd name="connsiteX3" fmla="*/ 984143 w 6036590"/>
                    <a:gd name="connsiteY3" fmla="*/ 20895 h 1725709"/>
                    <a:gd name="connsiteX4" fmla="*/ 5106692 w 6036590"/>
                    <a:gd name="connsiteY4" fmla="*/ 20895 h 1725709"/>
                    <a:gd name="connsiteX5" fmla="*/ 5393411 w 6036590"/>
                    <a:gd name="connsiteY5" fmla="*/ 168129 h 1725709"/>
                    <a:gd name="connsiteX6" fmla="*/ 6021092 w 6036590"/>
                    <a:gd name="connsiteY6" fmla="*/ 1438990 h 1725709"/>
                    <a:gd name="connsiteX7" fmla="*/ 6036590 w 6036590"/>
                    <a:gd name="connsiteY7" fmla="*/ 1725709 h 1725709"/>
                    <a:gd name="connsiteX0" fmla="*/ 0 w 6036590"/>
                    <a:gd name="connsiteY0" fmla="*/ 1720323 h 1720323"/>
                    <a:gd name="connsiteX1" fmla="*/ 7750 w 6036590"/>
                    <a:gd name="connsiteY1" fmla="*/ 1511096 h 1720323"/>
                    <a:gd name="connsiteX2" fmla="*/ 666427 w 6036590"/>
                    <a:gd name="connsiteY2" fmla="*/ 201489 h 1720323"/>
                    <a:gd name="connsiteX3" fmla="*/ 984143 w 6036590"/>
                    <a:gd name="connsiteY3" fmla="*/ 15509 h 1720323"/>
                    <a:gd name="connsiteX4" fmla="*/ 5106692 w 6036590"/>
                    <a:gd name="connsiteY4" fmla="*/ 15509 h 1720323"/>
                    <a:gd name="connsiteX5" fmla="*/ 5393411 w 6036590"/>
                    <a:gd name="connsiteY5" fmla="*/ 162743 h 1720323"/>
                    <a:gd name="connsiteX6" fmla="*/ 6021092 w 6036590"/>
                    <a:gd name="connsiteY6" fmla="*/ 1433604 h 1720323"/>
                    <a:gd name="connsiteX7" fmla="*/ 6036590 w 6036590"/>
                    <a:gd name="connsiteY7" fmla="*/ 1720323 h 1720323"/>
                    <a:gd name="connsiteX0" fmla="*/ 0 w 6036590"/>
                    <a:gd name="connsiteY0" fmla="*/ 1725709 h 1725709"/>
                    <a:gd name="connsiteX1" fmla="*/ 7750 w 6036590"/>
                    <a:gd name="connsiteY1" fmla="*/ 1516482 h 1725709"/>
                    <a:gd name="connsiteX2" fmla="*/ 666427 w 6036590"/>
                    <a:gd name="connsiteY2" fmla="*/ 206875 h 1725709"/>
                    <a:gd name="connsiteX3" fmla="*/ 984143 w 6036590"/>
                    <a:gd name="connsiteY3" fmla="*/ 20895 h 1725709"/>
                    <a:gd name="connsiteX4" fmla="*/ 5106692 w 6036590"/>
                    <a:gd name="connsiteY4" fmla="*/ 20895 h 1725709"/>
                    <a:gd name="connsiteX5" fmla="*/ 5403297 w 6036590"/>
                    <a:gd name="connsiteY5" fmla="*/ 168129 h 1725709"/>
                    <a:gd name="connsiteX6" fmla="*/ 6021092 w 6036590"/>
                    <a:gd name="connsiteY6" fmla="*/ 1438990 h 1725709"/>
                    <a:gd name="connsiteX7" fmla="*/ 6036590 w 6036590"/>
                    <a:gd name="connsiteY7" fmla="*/ 1725709 h 1725709"/>
                    <a:gd name="connsiteX0" fmla="*/ 0 w 6036590"/>
                    <a:gd name="connsiteY0" fmla="*/ 1725709 h 1725709"/>
                    <a:gd name="connsiteX1" fmla="*/ 7750 w 6036590"/>
                    <a:gd name="connsiteY1" fmla="*/ 1516482 h 1725709"/>
                    <a:gd name="connsiteX2" fmla="*/ 666427 w 6036590"/>
                    <a:gd name="connsiteY2" fmla="*/ 206875 h 1725709"/>
                    <a:gd name="connsiteX3" fmla="*/ 984143 w 6036590"/>
                    <a:gd name="connsiteY3" fmla="*/ 20895 h 1725709"/>
                    <a:gd name="connsiteX4" fmla="*/ 5106692 w 6036590"/>
                    <a:gd name="connsiteY4" fmla="*/ 20895 h 1725709"/>
                    <a:gd name="connsiteX5" fmla="*/ 5403297 w 6036590"/>
                    <a:gd name="connsiteY5" fmla="*/ 168129 h 1725709"/>
                    <a:gd name="connsiteX6" fmla="*/ 6021092 w 6036590"/>
                    <a:gd name="connsiteY6" fmla="*/ 1438990 h 1725709"/>
                    <a:gd name="connsiteX7" fmla="*/ 6036590 w 6036590"/>
                    <a:gd name="connsiteY7" fmla="*/ 1725709 h 1725709"/>
                    <a:gd name="connsiteX0" fmla="*/ 0 w 6036590"/>
                    <a:gd name="connsiteY0" fmla="*/ 1725709 h 1725709"/>
                    <a:gd name="connsiteX1" fmla="*/ 7750 w 6036590"/>
                    <a:gd name="connsiteY1" fmla="*/ 1516482 h 1725709"/>
                    <a:gd name="connsiteX2" fmla="*/ 666427 w 6036590"/>
                    <a:gd name="connsiteY2" fmla="*/ 206875 h 1725709"/>
                    <a:gd name="connsiteX3" fmla="*/ 984143 w 6036590"/>
                    <a:gd name="connsiteY3" fmla="*/ 20895 h 1725709"/>
                    <a:gd name="connsiteX4" fmla="*/ 5106692 w 6036590"/>
                    <a:gd name="connsiteY4" fmla="*/ 20895 h 1725709"/>
                    <a:gd name="connsiteX5" fmla="*/ 5403297 w 6036590"/>
                    <a:gd name="connsiteY5" fmla="*/ 168129 h 1725709"/>
                    <a:gd name="connsiteX6" fmla="*/ 6021092 w 6036590"/>
                    <a:gd name="connsiteY6" fmla="*/ 1438990 h 1725709"/>
                    <a:gd name="connsiteX7" fmla="*/ 6036590 w 6036590"/>
                    <a:gd name="connsiteY7" fmla="*/ 1725709 h 1725709"/>
                    <a:gd name="connsiteX0" fmla="*/ 0 w 6036590"/>
                    <a:gd name="connsiteY0" fmla="*/ 1718591 h 1718591"/>
                    <a:gd name="connsiteX1" fmla="*/ 7750 w 6036590"/>
                    <a:gd name="connsiteY1" fmla="*/ 1509364 h 1718591"/>
                    <a:gd name="connsiteX2" fmla="*/ 666427 w 6036590"/>
                    <a:gd name="connsiteY2" fmla="*/ 199757 h 1718591"/>
                    <a:gd name="connsiteX3" fmla="*/ 984143 w 6036590"/>
                    <a:gd name="connsiteY3" fmla="*/ 13777 h 1718591"/>
                    <a:gd name="connsiteX4" fmla="*/ 5106692 w 6036590"/>
                    <a:gd name="connsiteY4" fmla="*/ 13777 h 1718591"/>
                    <a:gd name="connsiteX5" fmla="*/ 5403297 w 6036590"/>
                    <a:gd name="connsiteY5" fmla="*/ 161011 h 1718591"/>
                    <a:gd name="connsiteX6" fmla="*/ 6021092 w 6036590"/>
                    <a:gd name="connsiteY6" fmla="*/ 1431872 h 1718591"/>
                    <a:gd name="connsiteX7" fmla="*/ 6036590 w 6036590"/>
                    <a:gd name="connsiteY7" fmla="*/ 1718591 h 1718591"/>
                    <a:gd name="connsiteX0" fmla="*/ 0 w 6036590"/>
                    <a:gd name="connsiteY0" fmla="*/ 1718591 h 1718591"/>
                    <a:gd name="connsiteX1" fmla="*/ 7750 w 6036590"/>
                    <a:gd name="connsiteY1" fmla="*/ 1509364 h 1718591"/>
                    <a:gd name="connsiteX2" fmla="*/ 666427 w 6036590"/>
                    <a:gd name="connsiteY2" fmla="*/ 199757 h 1718591"/>
                    <a:gd name="connsiteX3" fmla="*/ 984143 w 6036590"/>
                    <a:gd name="connsiteY3" fmla="*/ 13777 h 1718591"/>
                    <a:gd name="connsiteX4" fmla="*/ 5106692 w 6036590"/>
                    <a:gd name="connsiteY4" fmla="*/ 13777 h 1718591"/>
                    <a:gd name="connsiteX5" fmla="*/ 5403297 w 6036590"/>
                    <a:gd name="connsiteY5" fmla="*/ 161011 h 1718591"/>
                    <a:gd name="connsiteX6" fmla="*/ 6021092 w 6036590"/>
                    <a:gd name="connsiteY6" fmla="*/ 1431872 h 1718591"/>
                    <a:gd name="connsiteX7" fmla="*/ 6036590 w 6036590"/>
                    <a:gd name="connsiteY7" fmla="*/ 1718591 h 1718591"/>
                    <a:gd name="connsiteX0" fmla="*/ 0 w 6036590"/>
                    <a:gd name="connsiteY0" fmla="*/ 1718591 h 1718591"/>
                    <a:gd name="connsiteX1" fmla="*/ 7750 w 6036590"/>
                    <a:gd name="connsiteY1" fmla="*/ 1509364 h 1718591"/>
                    <a:gd name="connsiteX2" fmla="*/ 666427 w 6036590"/>
                    <a:gd name="connsiteY2" fmla="*/ 199757 h 1718591"/>
                    <a:gd name="connsiteX3" fmla="*/ 984143 w 6036590"/>
                    <a:gd name="connsiteY3" fmla="*/ 13777 h 1718591"/>
                    <a:gd name="connsiteX4" fmla="*/ 5106692 w 6036590"/>
                    <a:gd name="connsiteY4" fmla="*/ 13777 h 1718591"/>
                    <a:gd name="connsiteX5" fmla="*/ 5403297 w 6036590"/>
                    <a:gd name="connsiteY5" fmla="*/ 161011 h 1718591"/>
                    <a:gd name="connsiteX6" fmla="*/ 6021092 w 6036590"/>
                    <a:gd name="connsiteY6" fmla="*/ 1431872 h 1718591"/>
                    <a:gd name="connsiteX7" fmla="*/ 6036590 w 6036590"/>
                    <a:gd name="connsiteY7" fmla="*/ 1718591 h 1718591"/>
                    <a:gd name="connsiteX0" fmla="*/ 0 w 6036590"/>
                    <a:gd name="connsiteY0" fmla="*/ 1713402 h 1713402"/>
                    <a:gd name="connsiteX1" fmla="*/ 7750 w 6036590"/>
                    <a:gd name="connsiteY1" fmla="*/ 1504175 h 1713402"/>
                    <a:gd name="connsiteX2" fmla="*/ 666427 w 6036590"/>
                    <a:gd name="connsiteY2" fmla="*/ 194568 h 1713402"/>
                    <a:gd name="connsiteX3" fmla="*/ 984143 w 6036590"/>
                    <a:gd name="connsiteY3" fmla="*/ 16002 h 1713402"/>
                    <a:gd name="connsiteX4" fmla="*/ 5106692 w 6036590"/>
                    <a:gd name="connsiteY4" fmla="*/ 8588 h 1713402"/>
                    <a:gd name="connsiteX5" fmla="*/ 5403297 w 6036590"/>
                    <a:gd name="connsiteY5" fmla="*/ 155822 h 1713402"/>
                    <a:gd name="connsiteX6" fmla="*/ 6021092 w 6036590"/>
                    <a:gd name="connsiteY6" fmla="*/ 1426683 h 1713402"/>
                    <a:gd name="connsiteX7" fmla="*/ 6036590 w 6036590"/>
                    <a:gd name="connsiteY7" fmla="*/ 1713402 h 1713402"/>
                    <a:gd name="connsiteX0" fmla="*/ 0 w 6036590"/>
                    <a:gd name="connsiteY0" fmla="*/ 1705307 h 1705307"/>
                    <a:gd name="connsiteX1" fmla="*/ 7750 w 6036590"/>
                    <a:gd name="connsiteY1" fmla="*/ 1496080 h 1705307"/>
                    <a:gd name="connsiteX2" fmla="*/ 666427 w 6036590"/>
                    <a:gd name="connsiteY2" fmla="*/ 186473 h 1705307"/>
                    <a:gd name="connsiteX3" fmla="*/ 984143 w 6036590"/>
                    <a:gd name="connsiteY3" fmla="*/ 7907 h 1705307"/>
                    <a:gd name="connsiteX4" fmla="*/ 5106692 w 6036590"/>
                    <a:gd name="connsiteY4" fmla="*/ 493 h 1705307"/>
                    <a:gd name="connsiteX5" fmla="*/ 5403297 w 6036590"/>
                    <a:gd name="connsiteY5" fmla="*/ 147727 h 1705307"/>
                    <a:gd name="connsiteX6" fmla="*/ 6021092 w 6036590"/>
                    <a:gd name="connsiteY6" fmla="*/ 1418588 h 1705307"/>
                    <a:gd name="connsiteX7" fmla="*/ 6036590 w 6036590"/>
                    <a:gd name="connsiteY7" fmla="*/ 1705307 h 1705307"/>
                    <a:gd name="connsiteX0" fmla="*/ 0 w 6036590"/>
                    <a:gd name="connsiteY0" fmla="*/ 1705307 h 1705307"/>
                    <a:gd name="connsiteX1" fmla="*/ 7750 w 6036590"/>
                    <a:gd name="connsiteY1" fmla="*/ 1496080 h 1705307"/>
                    <a:gd name="connsiteX2" fmla="*/ 666427 w 6036590"/>
                    <a:gd name="connsiteY2" fmla="*/ 186473 h 1705307"/>
                    <a:gd name="connsiteX3" fmla="*/ 984143 w 6036590"/>
                    <a:gd name="connsiteY3" fmla="*/ 7907 h 1705307"/>
                    <a:gd name="connsiteX4" fmla="*/ 5106692 w 6036590"/>
                    <a:gd name="connsiteY4" fmla="*/ 493 h 1705307"/>
                    <a:gd name="connsiteX5" fmla="*/ 5403297 w 6036590"/>
                    <a:gd name="connsiteY5" fmla="*/ 147727 h 1705307"/>
                    <a:gd name="connsiteX6" fmla="*/ 6021092 w 6036590"/>
                    <a:gd name="connsiteY6" fmla="*/ 1418588 h 1705307"/>
                    <a:gd name="connsiteX7" fmla="*/ 6036590 w 6036590"/>
                    <a:gd name="connsiteY7" fmla="*/ 1705307 h 1705307"/>
                    <a:gd name="connsiteX0" fmla="*/ 0 w 6036590"/>
                    <a:gd name="connsiteY0" fmla="*/ 1705307 h 1705307"/>
                    <a:gd name="connsiteX1" fmla="*/ 7750 w 6036590"/>
                    <a:gd name="connsiteY1" fmla="*/ 1496080 h 1705307"/>
                    <a:gd name="connsiteX2" fmla="*/ 666427 w 6036590"/>
                    <a:gd name="connsiteY2" fmla="*/ 186473 h 1705307"/>
                    <a:gd name="connsiteX3" fmla="*/ 984143 w 6036590"/>
                    <a:gd name="connsiteY3" fmla="*/ 7907 h 1705307"/>
                    <a:gd name="connsiteX4" fmla="*/ 5106692 w 6036590"/>
                    <a:gd name="connsiteY4" fmla="*/ 493 h 1705307"/>
                    <a:gd name="connsiteX5" fmla="*/ 5403297 w 6036590"/>
                    <a:gd name="connsiteY5" fmla="*/ 147727 h 1705307"/>
                    <a:gd name="connsiteX6" fmla="*/ 6021092 w 6036590"/>
                    <a:gd name="connsiteY6" fmla="*/ 1418588 h 1705307"/>
                    <a:gd name="connsiteX7" fmla="*/ 6036590 w 6036590"/>
                    <a:gd name="connsiteY7" fmla="*/ 1705307 h 1705307"/>
                    <a:gd name="connsiteX0" fmla="*/ 2837 w 6039427"/>
                    <a:gd name="connsiteY0" fmla="*/ 1705307 h 1705307"/>
                    <a:gd name="connsiteX1" fmla="*/ 10587 w 6039427"/>
                    <a:gd name="connsiteY1" fmla="*/ 1496080 h 1705307"/>
                    <a:gd name="connsiteX2" fmla="*/ 669264 w 6039427"/>
                    <a:gd name="connsiteY2" fmla="*/ 186473 h 1705307"/>
                    <a:gd name="connsiteX3" fmla="*/ 986980 w 6039427"/>
                    <a:gd name="connsiteY3" fmla="*/ 7907 h 1705307"/>
                    <a:gd name="connsiteX4" fmla="*/ 5109529 w 6039427"/>
                    <a:gd name="connsiteY4" fmla="*/ 493 h 1705307"/>
                    <a:gd name="connsiteX5" fmla="*/ 5406134 w 6039427"/>
                    <a:gd name="connsiteY5" fmla="*/ 147727 h 1705307"/>
                    <a:gd name="connsiteX6" fmla="*/ 6023929 w 6039427"/>
                    <a:gd name="connsiteY6" fmla="*/ 1418588 h 1705307"/>
                    <a:gd name="connsiteX7" fmla="*/ 6039427 w 6039427"/>
                    <a:gd name="connsiteY7" fmla="*/ 1705307 h 1705307"/>
                    <a:gd name="connsiteX0" fmla="*/ 0 w 6036590"/>
                    <a:gd name="connsiteY0" fmla="*/ 1705307 h 1705307"/>
                    <a:gd name="connsiteX1" fmla="*/ 49763 w 6036590"/>
                    <a:gd name="connsiteY1" fmla="*/ 1392283 h 1705307"/>
                    <a:gd name="connsiteX2" fmla="*/ 666427 w 6036590"/>
                    <a:gd name="connsiteY2" fmla="*/ 186473 h 1705307"/>
                    <a:gd name="connsiteX3" fmla="*/ 984143 w 6036590"/>
                    <a:gd name="connsiteY3" fmla="*/ 7907 h 1705307"/>
                    <a:gd name="connsiteX4" fmla="*/ 5106692 w 6036590"/>
                    <a:gd name="connsiteY4" fmla="*/ 493 h 1705307"/>
                    <a:gd name="connsiteX5" fmla="*/ 5403297 w 6036590"/>
                    <a:gd name="connsiteY5" fmla="*/ 147727 h 1705307"/>
                    <a:gd name="connsiteX6" fmla="*/ 6021092 w 6036590"/>
                    <a:gd name="connsiteY6" fmla="*/ 1418588 h 1705307"/>
                    <a:gd name="connsiteX7" fmla="*/ 6036590 w 6036590"/>
                    <a:gd name="connsiteY7" fmla="*/ 1705307 h 1705307"/>
                    <a:gd name="connsiteX0" fmla="*/ 279 w 6036869"/>
                    <a:gd name="connsiteY0" fmla="*/ 1705307 h 1705307"/>
                    <a:gd name="connsiteX1" fmla="*/ 50042 w 6036869"/>
                    <a:gd name="connsiteY1" fmla="*/ 1392283 h 1705307"/>
                    <a:gd name="connsiteX2" fmla="*/ 666706 w 6036869"/>
                    <a:gd name="connsiteY2" fmla="*/ 186473 h 1705307"/>
                    <a:gd name="connsiteX3" fmla="*/ 984422 w 6036869"/>
                    <a:gd name="connsiteY3" fmla="*/ 7907 h 1705307"/>
                    <a:gd name="connsiteX4" fmla="*/ 5106971 w 6036869"/>
                    <a:gd name="connsiteY4" fmla="*/ 493 h 1705307"/>
                    <a:gd name="connsiteX5" fmla="*/ 5403576 w 6036869"/>
                    <a:gd name="connsiteY5" fmla="*/ 147727 h 1705307"/>
                    <a:gd name="connsiteX6" fmla="*/ 6021371 w 6036869"/>
                    <a:gd name="connsiteY6" fmla="*/ 1418588 h 1705307"/>
                    <a:gd name="connsiteX7" fmla="*/ 6036869 w 6036869"/>
                    <a:gd name="connsiteY7" fmla="*/ 1705307 h 1705307"/>
                    <a:gd name="connsiteX0" fmla="*/ 279 w 6036869"/>
                    <a:gd name="connsiteY0" fmla="*/ 1705307 h 1705307"/>
                    <a:gd name="connsiteX1" fmla="*/ 50042 w 6036869"/>
                    <a:gd name="connsiteY1" fmla="*/ 1392283 h 1705307"/>
                    <a:gd name="connsiteX2" fmla="*/ 666706 w 6036869"/>
                    <a:gd name="connsiteY2" fmla="*/ 186473 h 1705307"/>
                    <a:gd name="connsiteX3" fmla="*/ 984422 w 6036869"/>
                    <a:gd name="connsiteY3" fmla="*/ 7907 h 1705307"/>
                    <a:gd name="connsiteX4" fmla="*/ 5106971 w 6036869"/>
                    <a:gd name="connsiteY4" fmla="*/ 493 h 1705307"/>
                    <a:gd name="connsiteX5" fmla="*/ 5403576 w 6036869"/>
                    <a:gd name="connsiteY5" fmla="*/ 147727 h 1705307"/>
                    <a:gd name="connsiteX6" fmla="*/ 5986773 w 6036869"/>
                    <a:gd name="connsiteY6" fmla="*/ 1356804 h 1705307"/>
                    <a:gd name="connsiteX7" fmla="*/ 6036869 w 6036869"/>
                    <a:gd name="connsiteY7" fmla="*/ 1705307 h 1705307"/>
                    <a:gd name="connsiteX0" fmla="*/ 279 w 6037777"/>
                    <a:gd name="connsiteY0" fmla="*/ 1705307 h 1705307"/>
                    <a:gd name="connsiteX1" fmla="*/ 50042 w 6037777"/>
                    <a:gd name="connsiteY1" fmla="*/ 1392283 h 1705307"/>
                    <a:gd name="connsiteX2" fmla="*/ 666706 w 6037777"/>
                    <a:gd name="connsiteY2" fmla="*/ 186473 h 1705307"/>
                    <a:gd name="connsiteX3" fmla="*/ 984422 w 6037777"/>
                    <a:gd name="connsiteY3" fmla="*/ 7907 h 1705307"/>
                    <a:gd name="connsiteX4" fmla="*/ 5106971 w 6037777"/>
                    <a:gd name="connsiteY4" fmla="*/ 493 h 1705307"/>
                    <a:gd name="connsiteX5" fmla="*/ 5403576 w 6037777"/>
                    <a:gd name="connsiteY5" fmla="*/ 147727 h 1705307"/>
                    <a:gd name="connsiteX6" fmla="*/ 5986773 w 6037777"/>
                    <a:gd name="connsiteY6" fmla="*/ 1356804 h 1705307"/>
                    <a:gd name="connsiteX7" fmla="*/ 6036869 w 6037777"/>
                    <a:gd name="connsiteY7" fmla="*/ 1705307 h 1705307"/>
                    <a:gd name="connsiteX0" fmla="*/ 279 w 6045521"/>
                    <a:gd name="connsiteY0" fmla="*/ 1705307 h 1705307"/>
                    <a:gd name="connsiteX1" fmla="*/ 50042 w 6045521"/>
                    <a:gd name="connsiteY1" fmla="*/ 1392283 h 1705307"/>
                    <a:gd name="connsiteX2" fmla="*/ 666706 w 6045521"/>
                    <a:gd name="connsiteY2" fmla="*/ 186473 h 1705307"/>
                    <a:gd name="connsiteX3" fmla="*/ 984422 w 6045521"/>
                    <a:gd name="connsiteY3" fmla="*/ 7907 h 1705307"/>
                    <a:gd name="connsiteX4" fmla="*/ 5106971 w 6045521"/>
                    <a:gd name="connsiteY4" fmla="*/ 493 h 1705307"/>
                    <a:gd name="connsiteX5" fmla="*/ 5403576 w 6045521"/>
                    <a:gd name="connsiteY5" fmla="*/ 147727 h 1705307"/>
                    <a:gd name="connsiteX6" fmla="*/ 5986773 w 6045521"/>
                    <a:gd name="connsiteY6" fmla="*/ 1356804 h 1705307"/>
                    <a:gd name="connsiteX7" fmla="*/ 6036869 w 6045521"/>
                    <a:gd name="connsiteY7" fmla="*/ 1705307 h 1705307"/>
                    <a:gd name="connsiteX0" fmla="*/ 279 w 6037625"/>
                    <a:gd name="connsiteY0" fmla="*/ 1705307 h 1705307"/>
                    <a:gd name="connsiteX1" fmla="*/ 50042 w 6037625"/>
                    <a:gd name="connsiteY1" fmla="*/ 1392283 h 1705307"/>
                    <a:gd name="connsiteX2" fmla="*/ 666706 w 6037625"/>
                    <a:gd name="connsiteY2" fmla="*/ 186473 h 1705307"/>
                    <a:gd name="connsiteX3" fmla="*/ 984422 w 6037625"/>
                    <a:gd name="connsiteY3" fmla="*/ 7907 h 1705307"/>
                    <a:gd name="connsiteX4" fmla="*/ 5106971 w 6037625"/>
                    <a:gd name="connsiteY4" fmla="*/ 493 h 1705307"/>
                    <a:gd name="connsiteX5" fmla="*/ 5403576 w 6037625"/>
                    <a:gd name="connsiteY5" fmla="*/ 147727 h 1705307"/>
                    <a:gd name="connsiteX6" fmla="*/ 5986773 w 6037625"/>
                    <a:gd name="connsiteY6" fmla="*/ 1356804 h 1705307"/>
                    <a:gd name="connsiteX7" fmla="*/ 6036869 w 6037625"/>
                    <a:gd name="connsiteY7" fmla="*/ 1705307 h 1705307"/>
                    <a:gd name="connsiteX0" fmla="*/ 279 w 6026955"/>
                    <a:gd name="connsiteY0" fmla="*/ 1705307 h 1710250"/>
                    <a:gd name="connsiteX1" fmla="*/ 50042 w 6026955"/>
                    <a:gd name="connsiteY1" fmla="*/ 1392283 h 1710250"/>
                    <a:gd name="connsiteX2" fmla="*/ 666706 w 6026955"/>
                    <a:gd name="connsiteY2" fmla="*/ 186473 h 1710250"/>
                    <a:gd name="connsiteX3" fmla="*/ 984422 w 6026955"/>
                    <a:gd name="connsiteY3" fmla="*/ 7907 h 1710250"/>
                    <a:gd name="connsiteX4" fmla="*/ 5106971 w 6026955"/>
                    <a:gd name="connsiteY4" fmla="*/ 493 h 1710250"/>
                    <a:gd name="connsiteX5" fmla="*/ 5403576 w 6026955"/>
                    <a:gd name="connsiteY5" fmla="*/ 147727 h 1710250"/>
                    <a:gd name="connsiteX6" fmla="*/ 5986773 w 6026955"/>
                    <a:gd name="connsiteY6" fmla="*/ 1356804 h 1710250"/>
                    <a:gd name="connsiteX7" fmla="*/ 6024512 w 6026955"/>
                    <a:gd name="connsiteY7" fmla="*/ 1710250 h 171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026955" h="1710250">
                      <a:moveTo>
                        <a:pt x="279" y="1705307"/>
                      </a:moveTo>
                      <a:cubicBezTo>
                        <a:pt x="2862" y="1635565"/>
                        <a:pt x="-14325" y="1536166"/>
                        <a:pt x="50042" y="1392283"/>
                      </a:cubicBezTo>
                      <a:lnTo>
                        <a:pt x="666706" y="186473"/>
                      </a:lnTo>
                      <a:cubicBezTo>
                        <a:pt x="723184" y="92352"/>
                        <a:pt x="876046" y="8116"/>
                        <a:pt x="984422" y="7907"/>
                      </a:cubicBezTo>
                      <a:lnTo>
                        <a:pt x="5106971" y="493"/>
                      </a:lnTo>
                      <a:cubicBezTo>
                        <a:pt x="5277558" y="-7096"/>
                        <a:pt x="5369801" y="74488"/>
                        <a:pt x="5403576" y="147727"/>
                      </a:cubicBezTo>
                      <a:cubicBezTo>
                        <a:pt x="5442294" y="238266"/>
                        <a:pt x="5777546" y="933184"/>
                        <a:pt x="5986773" y="1356804"/>
                      </a:cubicBezTo>
                      <a:cubicBezTo>
                        <a:pt x="6035600" y="1468030"/>
                        <a:pt x="6027584" y="1596553"/>
                        <a:pt x="6024512" y="1710250"/>
                      </a:cubicBezTo>
                    </a:path>
                  </a:pathLst>
                </a:custGeom>
                <a:noFill/>
                <a:ln w="22225" cap="rnd">
                  <a:solidFill>
                    <a:srgbClr val="8FE2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D2B3390A-7874-42CB-8605-CBC3C84BF342}"/>
                  </a:ext>
                </a:extLst>
              </p:cNvPr>
              <p:cNvGrpSpPr/>
              <p:nvPr/>
            </p:nvGrpSpPr>
            <p:grpSpPr>
              <a:xfrm>
                <a:off x="7496828" y="781221"/>
                <a:ext cx="207207" cy="39879"/>
                <a:chOff x="7424393" y="781221"/>
                <a:chExt cx="282357" cy="39879"/>
              </a:xfrm>
            </p:grpSpPr>
            <p:cxnSp>
              <p:nvCxnSpPr>
                <p:cNvPr id="175" name="Straight Connector 174">
                  <a:extLst>
                    <a:ext uri="{FF2B5EF4-FFF2-40B4-BE49-F238E27FC236}">
                      <a16:creationId xmlns:a16="http://schemas.microsoft.com/office/drawing/2014/main" id="{C46DE4E1-1CC3-4991-9701-919F86D606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4393" y="781221"/>
                  <a:ext cx="0" cy="39879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>
                  <a:extLst>
                    <a:ext uri="{FF2B5EF4-FFF2-40B4-BE49-F238E27FC236}">
                      <a16:creationId xmlns:a16="http://schemas.microsoft.com/office/drawing/2014/main" id="{1ADE5CF2-09C3-499C-B4A7-B92E5D1D52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7478" y="781221"/>
                  <a:ext cx="0" cy="39879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CC30D51D-DD1B-4BF2-AE05-4CB7DFA03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90028" y="781221"/>
                  <a:ext cx="0" cy="39879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>
                  <a:extLst>
                    <a:ext uri="{FF2B5EF4-FFF2-40B4-BE49-F238E27FC236}">
                      <a16:creationId xmlns:a16="http://schemas.microsoft.com/office/drawing/2014/main" id="{B17DDE0B-129D-4883-A019-5ED1D0C977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46750" y="801161"/>
                  <a:ext cx="60000" cy="0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F55F5A3D-1EC6-489D-9F87-ADB43F592F92}"/>
                </a:ext>
              </a:extLst>
            </p:cNvPr>
            <p:cNvGrpSpPr/>
            <p:nvPr/>
          </p:nvGrpSpPr>
          <p:grpSpPr>
            <a:xfrm>
              <a:off x="6916946" y="982589"/>
              <a:ext cx="412484" cy="118085"/>
              <a:chOff x="7446073" y="860585"/>
              <a:chExt cx="412484" cy="118085"/>
            </a:xfrm>
          </p:grpSpPr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A5714B7-56A8-4207-BEEB-8C0300ED72D8}"/>
                  </a:ext>
                </a:extLst>
              </p:cNvPr>
              <p:cNvSpPr/>
              <p:nvPr/>
            </p:nvSpPr>
            <p:spPr>
              <a:xfrm>
                <a:off x="7748862" y="891669"/>
                <a:ext cx="58057" cy="58057"/>
              </a:xfrm>
              <a:prstGeom prst="ellipse">
                <a:avLst/>
              </a:prstGeom>
              <a:noFill/>
              <a:ln w="22225" cap="rnd">
                <a:solidFill>
                  <a:srgbClr val="8FE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67" name="Rectangle: Rounded Corners 166">
                <a:extLst>
                  <a:ext uri="{FF2B5EF4-FFF2-40B4-BE49-F238E27FC236}">
                    <a16:creationId xmlns:a16="http://schemas.microsoft.com/office/drawing/2014/main" id="{9AD1C317-FF3D-46CF-B1D0-297A1E0626B3}"/>
                  </a:ext>
                </a:extLst>
              </p:cNvPr>
              <p:cNvSpPr/>
              <p:nvPr/>
            </p:nvSpPr>
            <p:spPr>
              <a:xfrm>
                <a:off x="7446073" y="860585"/>
                <a:ext cx="412484" cy="118085"/>
              </a:xfrm>
              <a:prstGeom prst="roundRect">
                <a:avLst>
                  <a:gd name="adj" fmla="val 28559"/>
                </a:avLst>
              </a:prstGeom>
              <a:noFill/>
              <a:ln w="22225" cap="rnd">
                <a:solidFill>
                  <a:srgbClr val="8FE2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AE38C1B9-7AEA-4955-94A3-3907240AB498}"/>
                  </a:ext>
                </a:extLst>
              </p:cNvPr>
              <p:cNvGrpSpPr/>
              <p:nvPr/>
            </p:nvGrpSpPr>
            <p:grpSpPr>
              <a:xfrm>
                <a:off x="7495804" y="900758"/>
                <a:ext cx="207207" cy="39879"/>
                <a:chOff x="7422998" y="900758"/>
                <a:chExt cx="282357" cy="39879"/>
              </a:xfrm>
            </p:grpSpPr>
            <p:cxnSp>
              <p:nvCxnSpPr>
                <p:cNvPr id="169" name="Straight Connector 168">
                  <a:extLst>
                    <a:ext uri="{FF2B5EF4-FFF2-40B4-BE49-F238E27FC236}">
                      <a16:creationId xmlns:a16="http://schemas.microsoft.com/office/drawing/2014/main" id="{7EBC559E-1DEF-427B-82A9-F2160BF70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22998" y="900758"/>
                  <a:ext cx="0" cy="39879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>
                  <a:extLst>
                    <a:ext uri="{FF2B5EF4-FFF2-40B4-BE49-F238E27FC236}">
                      <a16:creationId xmlns:a16="http://schemas.microsoft.com/office/drawing/2014/main" id="{D6379DCE-D994-4154-8766-D18675A8B4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06083" y="900758"/>
                  <a:ext cx="0" cy="39879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>
                  <a:extLst>
                    <a:ext uri="{FF2B5EF4-FFF2-40B4-BE49-F238E27FC236}">
                      <a16:creationId xmlns:a16="http://schemas.microsoft.com/office/drawing/2014/main" id="{ABB6F548-E78A-486F-B671-EF3E97BB6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8633" y="900758"/>
                  <a:ext cx="0" cy="39879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>
                  <a:extLst>
                    <a:ext uri="{FF2B5EF4-FFF2-40B4-BE49-F238E27FC236}">
                      <a16:creationId xmlns:a16="http://schemas.microsoft.com/office/drawing/2014/main" id="{F2F45DEA-7C41-4234-AC74-CFC6CEB145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645355" y="920698"/>
                  <a:ext cx="60000" cy="0"/>
                </a:xfrm>
                <a:prstGeom prst="line">
                  <a:avLst/>
                </a:prstGeom>
                <a:ln w="22225" cap="rnd">
                  <a:solidFill>
                    <a:srgbClr val="8FE2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3464A05-92BA-45C1-BD2D-2D78C6CA3840}"/>
              </a:ext>
            </a:extLst>
          </p:cNvPr>
          <p:cNvGrpSpPr/>
          <p:nvPr/>
        </p:nvGrpSpPr>
        <p:grpSpPr>
          <a:xfrm>
            <a:off x="7983798" y="6041572"/>
            <a:ext cx="413655" cy="257273"/>
            <a:chOff x="7445523" y="603312"/>
            <a:chExt cx="413655" cy="257273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FA766F39-97EB-4CD1-94AD-446ABADDA7C0}"/>
                </a:ext>
              </a:extLst>
            </p:cNvPr>
            <p:cNvGrpSpPr/>
            <p:nvPr/>
          </p:nvGrpSpPr>
          <p:grpSpPr>
            <a:xfrm>
              <a:off x="7445523" y="603312"/>
              <a:ext cx="413655" cy="257273"/>
              <a:chOff x="7445523" y="603312"/>
              <a:chExt cx="413655" cy="257273"/>
            </a:xfrm>
          </p:grpSpPr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905AAEE9-50D7-46E8-8DC3-2AB88A459D0F}"/>
                  </a:ext>
                </a:extLst>
              </p:cNvPr>
              <p:cNvSpPr/>
              <p:nvPr/>
            </p:nvSpPr>
            <p:spPr>
              <a:xfrm>
                <a:off x="7750257" y="772132"/>
                <a:ext cx="58057" cy="58057"/>
              </a:xfrm>
              <a:prstGeom prst="ellipse">
                <a:avLst/>
              </a:prstGeom>
              <a:noFill/>
              <a:ln w="22225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0" name="Rectangle: Rounded Corners 35">
                <a:extLst>
                  <a:ext uri="{FF2B5EF4-FFF2-40B4-BE49-F238E27FC236}">
                    <a16:creationId xmlns:a16="http://schemas.microsoft.com/office/drawing/2014/main" id="{095C87F7-D550-42DB-8AA5-D4736934D506}"/>
                  </a:ext>
                </a:extLst>
              </p:cNvPr>
              <p:cNvSpPr/>
              <p:nvPr/>
            </p:nvSpPr>
            <p:spPr>
              <a:xfrm>
                <a:off x="7445986" y="743139"/>
                <a:ext cx="413192" cy="117446"/>
              </a:xfrm>
              <a:custGeom>
                <a:avLst/>
                <a:gdLst>
                  <a:gd name="connsiteX0" fmla="*/ 0 w 6013342"/>
                  <a:gd name="connsiteY0" fmla="*/ 409420 h 1433594"/>
                  <a:gd name="connsiteX1" fmla="*/ 409420 w 6013342"/>
                  <a:gd name="connsiteY1" fmla="*/ 0 h 1433594"/>
                  <a:gd name="connsiteX2" fmla="*/ 5603922 w 6013342"/>
                  <a:gd name="connsiteY2" fmla="*/ 0 h 1433594"/>
                  <a:gd name="connsiteX3" fmla="*/ 6013342 w 6013342"/>
                  <a:gd name="connsiteY3" fmla="*/ 409420 h 1433594"/>
                  <a:gd name="connsiteX4" fmla="*/ 6013342 w 6013342"/>
                  <a:gd name="connsiteY4" fmla="*/ 1024174 h 1433594"/>
                  <a:gd name="connsiteX5" fmla="*/ 5603922 w 6013342"/>
                  <a:gd name="connsiteY5" fmla="*/ 1433594 h 1433594"/>
                  <a:gd name="connsiteX6" fmla="*/ 409420 w 6013342"/>
                  <a:gd name="connsiteY6" fmla="*/ 1433594 h 1433594"/>
                  <a:gd name="connsiteX7" fmla="*/ 0 w 6013342"/>
                  <a:gd name="connsiteY7" fmla="*/ 1024174 h 1433594"/>
                  <a:gd name="connsiteX8" fmla="*/ 0 w 6013342"/>
                  <a:gd name="connsiteY8" fmla="*/ 409420 h 1433594"/>
                  <a:gd name="connsiteX0" fmla="*/ 0 w 6013569"/>
                  <a:gd name="connsiteY0" fmla="*/ 411611 h 1435785"/>
                  <a:gd name="connsiteX1" fmla="*/ 409420 w 6013569"/>
                  <a:gd name="connsiteY1" fmla="*/ 2191 h 1435785"/>
                  <a:gd name="connsiteX2" fmla="*/ 5603922 w 6013569"/>
                  <a:gd name="connsiteY2" fmla="*/ 2191 h 1435785"/>
                  <a:gd name="connsiteX3" fmla="*/ 6013342 w 6013569"/>
                  <a:gd name="connsiteY3" fmla="*/ 411611 h 1435785"/>
                  <a:gd name="connsiteX4" fmla="*/ 6013342 w 6013569"/>
                  <a:gd name="connsiteY4" fmla="*/ 1026365 h 1435785"/>
                  <a:gd name="connsiteX5" fmla="*/ 5603922 w 6013569"/>
                  <a:gd name="connsiteY5" fmla="*/ 1435785 h 1435785"/>
                  <a:gd name="connsiteX6" fmla="*/ 409420 w 6013569"/>
                  <a:gd name="connsiteY6" fmla="*/ 1435785 h 1435785"/>
                  <a:gd name="connsiteX7" fmla="*/ 0 w 6013569"/>
                  <a:gd name="connsiteY7" fmla="*/ 1026365 h 1435785"/>
                  <a:gd name="connsiteX8" fmla="*/ 0 w 6013569"/>
                  <a:gd name="connsiteY8" fmla="*/ 411611 h 1435785"/>
                  <a:gd name="connsiteX0" fmla="*/ 0 w 6014678"/>
                  <a:gd name="connsiteY0" fmla="*/ 411611 h 1435785"/>
                  <a:gd name="connsiteX1" fmla="*/ 409420 w 6014678"/>
                  <a:gd name="connsiteY1" fmla="*/ 2191 h 1435785"/>
                  <a:gd name="connsiteX2" fmla="*/ 5603922 w 6014678"/>
                  <a:gd name="connsiteY2" fmla="*/ 2191 h 1435785"/>
                  <a:gd name="connsiteX3" fmla="*/ 6013342 w 6014678"/>
                  <a:gd name="connsiteY3" fmla="*/ 411611 h 1435785"/>
                  <a:gd name="connsiteX4" fmla="*/ 6013342 w 6014678"/>
                  <a:gd name="connsiteY4" fmla="*/ 1026365 h 1435785"/>
                  <a:gd name="connsiteX5" fmla="*/ 5603922 w 6014678"/>
                  <a:gd name="connsiteY5" fmla="*/ 1435785 h 1435785"/>
                  <a:gd name="connsiteX6" fmla="*/ 409420 w 6014678"/>
                  <a:gd name="connsiteY6" fmla="*/ 1435785 h 1435785"/>
                  <a:gd name="connsiteX7" fmla="*/ 0 w 6014678"/>
                  <a:gd name="connsiteY7" fmla="*/ 1026365 h 1435785"/>
                  <a:gd name="connsiteX8" fmla="*/ 0 w 6014678"/>
                  <a:gd name="connsiteY8" fmla="*/ 411611 h 1435785"/>
                  <a:gd name="connsiteX0" fmla="*/ 0 w 6151577"/>
                  <a:gd name="connsiteY0" fmla="*/ 411611 h 1435785"/>
                  <a:gd name="connsiteX1" fmla="*/ 409420 w 6151577"/>
                  <a:gd name="connsiteY1" fmla="*/ 2191 h 1435785"/>
                  <a:gd name="connsiteX2" fmla="*/ 5952634 w 6151577"/>
                  <a:gd name="connsiteY2" fmla="*/ 2191 h 1435785"/>
                  <a:gd name="connsiteX3" fmla="*/ 6013342 w 6151577"/>
                  <a:gd name="connsiteY3" fmla="*/ 411611 h 1435785"/>
                  <a:gd name="connsiteX4" fmla="*/ 6013342 w 6151577"/>
                  <a:gd name="connsiteY4" fmla="*/ 1026365 h 1435785"/>
                  <a:gd name="connsiteX5" fmla="*/ 5603922 w 6151577"/>
                  <a:gd name="connsiteY5" fmla="*/ 1435785 h 1435785"/>
                  <a:gd name="connsiteX6" fmla="*/ 409420 w 6151577"/>
                  <a:gd name="connsiteY6" fmla="*/ 1435785 h 1435785"/>
                  <a:gd name="connsiteX7" fmla="*/ 0 w 6151577"/>
                  <a:gd name="connsiteY7" fmla="*/ 1026365 h 1435785"/>
                  <a:gd name="connsiteX8" fmla="*/ 0 w 6151577"/>
                  <a:gd name="connsiteY8" fmla="*/ 411611 h 1435785"/>
                  <a:gd name="connsiteX0" fmla="*/ 0 w 6014405"/>
                  <a:gd name="connsiteY0" fmla="*/ 409420 h 1433594"/>
                  <a:gd name="connsiteX1" fmla="*/ 409420 w 6014405"/>
                  <a:gd name="connsiteY1" fmla="*/ 0 h 1433594"/>
                  <a:gd name="connsiteX2" fmla="*/ 5952634 w 6014405"/>
                  <a:gd name="connsiteY2" fmla="*/ 0 h 1433594"/>
                  <a:gd name="connsiteX3" fmla="*/ 6013342 w 6014405"/>
                  <a:gd name="connsiteY3" fmla="*/ 409420 h 1433594"/>
                  <a:gd name="connsiteX4" fmla="*/ 6013342 w 6014405"/>
                  <a:gd name="connsiteY4" fmla="*/ 1024174 h 1433594"/>
                  <a:gd name="connsiteX5" fmla="*/ 5603922 w 6014405"/>
                  <a:gd name="connsiteY5" fmla="*/ 1433594 h 1433594"/>
                  <a:gd name="connsiteX6" fmla="*/ 409420 w 6014405"/>
                  <a:gd name="connsiteY6" fmla="*/ 1433594 h 1433594"/>
                  <a:gd name="connsiteX7" fmla="*/ 0 w 6014405"/>
                  <a:gd name="connsiteY7" fmla="*/ 1024174 h 1433594"/>
                  <a:gd name="connsiteX8" fmla="*/ 0 w 6014405"/>
                  <a:gd name="connsiteY8" fmla="*/ 409420 h 1433594"/>
                  <a:gd name="connsiteX0" fmla="*/ 0 w 6036192"/>
                  <a:gd name="connsiteY0" fmla="*/ 417169 h 1441343"/>
                  <a:gd name="connsiteX1" fmla="*/ 409420 w 6036192"/>
                  <a:gd name="connsiteY1" fmla="*/ 7749 h 1441343"/>
                  <a:gd name="connsiteX2" fmla="*/ 6022376 w 6036192"/>
                  <a:gd name="connsiteY2" fmla="*/ 0 h 1441343"/>
                  <a:gd name="connsiteX3" fmla="*/ 6013342 w 6036192"/>
                  <a:gd name="connsiteY3" fmla="*/ 417169 h 1441343"/>
                  <a:gd name="connsiteX4" fmla="*/ 6013342 w 6036192"/>
                  <a:gd name="connsiteY4" fmla="*/ 1031923 h 1441343"/>
                  <a:gd name="connsiteX5" fmla="*/ 5603922 w 6036192"/>
                  <a:gd name="connsiteY5" fmla="*/ 1441343 h 1441343"/>
                  <a:gd name="connsiteX6" fmla="*/ 409420 w 6036192"/>
                  <a:gd name="connsiteY6" fmla="*/ 1441343 h 1441343"/>
                  <a:gd name="connsiteX7" fmla="*/ 0 w 6036192"/>
                  <a:gd name="connsiteY7" fmla="*/ 1031923 h 1441343"/>
                  <a:gd name="connsiteX8" fmla="*/ 0 w 6036192"/>
                  <a:gd name="connsiteY8" fmla="*/ 417169 h 1441343"/>
                  <a:gd name="connsiteX0" fmla="*/ 0 w 6021319"/>
                  <a:gd name="connsiteY0" fmla="*/ 409420 h 1433594"/>
                  <a:gd name="connsiteX1" fmla="*/ 409420 w 6021319"/>
                  <a:gd name="connsiteY1" fmla="*/ 0 h 1433594"/>
                  <a:gd name="connsiteX2" fmla="*/ 5999128 w 6021319"/>
                  <a:gd name="connsiteY2" fmla="*/ 15499 h 1433594"/>
                  <a:gd name="connsiteX3" fmla="*/ 6013342 w 6021319"/>
                  <a:gd name="connsiteY3" fmla="*/ 409420 h 1433594"/>
                  <a:gd name="connsiteX4" fmla="*/ 6013342 w 6021319"/>
                  <a:gd name="connsiteY4" fmla="*/ 1024174 h 1433594"/>
                  <a:gd name="connsiteX5" fmla="*/ 5603922 w 6021319"/>
                  <a:gd name="connsiteY5" fmla="*/ 1433594 h 1433594"/>
                  <a:gd name="connsiteX6" fmla="*/ 409420 w 6021319"/>
                  <a:gd name="connsiteY6" fmla="*/ 1433594 h 1433594"/>
                  <a:gd name="connsiteX7" fmla="*/ 0 w 6021319"/>
                  <a:gd name="connsiteY7" fmla="*/ 1024174 h 1433594"/>
                  <a:gd name="connsiteX8" fmla="*/ 0 w 6021319"/>
                  <a:gd name="connsiteY8" fmla="*/ 409420 h 1433594"/>
                  <a:gd name="connsiteX0" fmla="*/ 0 w 6433210"/>
                  <a:gd name="connsiteY0" fmla="*/ 409420 h 1433594"/>
                  <a:gd name="connsiteX1" fmla="*/ 409420 w 6433210"/>
                  <a:gd name="connsiteY1" fmla="*/ 0 h 1433594"/>
                  <a:gd name="connsiteX2" fmla="*/ 5999128 w 6433210"/>
                  <a:gd name="connsiteY2" fmla="*/ 15499 h 1433594"/>
                  <a:gd name="connsiteX3" fmla="*/ 6013342 w 6433210"/>
                  <a:gd name="connsiteY3" fmla="*/ 1024174 h 1433594"/>
                  <a:gd name="connsiteX4" fmla="*/ 5603922 w 6433210"/>
                  <a:gd name="connsiteY4" fmla="*/ 1433594 h 1433594"/>
                  <a:gd name="connsiteX5" fmla="*/ 409420 w 6433210"/>
                  <a:gd name="connsiteY5" fmla="*/ 1433594 h 1433594"/>
                  <a:gd name="connsiteX6" fmla="*/ 0 w 6433210"/>
                  <a:gd name="connsiteY6" fmla="*/ 1024174 h 1433594"/>
                  <a:gd name="connsiteX7" fmla="*/ 0 w 6433210"/>
                  <a:gd name="connsiteY7" fmla="*/ 409420 h 1433594"/>
                  <a:gd name="connsiteX0" fmla="*/ 0 w 6038689"/>
                  <a:gd name="connsiteY0" fmla="*/ 409420 h 1433594"/>
                  <a:gd name="connsiteX1" fmla="*/ 409420 w 6038689"/>
                  <a:gd name="connsiteY1" fmla="*/ 0 h 1433594"/>
                  <a:gd name="connsiteX2" fmla="*/ 5999128 w 6038689"/>
                  <a:gd name="connsiteY2" fmla="*/ 15499 h 1433594"/>
                  <a:gd name="connsiteX3" fmla="*/ 6013342 w 6038689"/>
                  <a:gd name="connsiteY3" fmla="*/ 1024174 h 1433594"/>
                  <a:gd name="connsiteX4" fmla="*/ 5603922 w 6038689"/>
                  <a:gd name="connsiteY4" fmla="*/ 1433594 h 1433594"/>
                  <a:gd name="connsiteX5" fmla="*/ 409420 w 6038689"/>
                  <a:gd name="connsiteY5" fmla="*/ 1433594 h 1433594"/>
                  <a:gd name="connsiteX6" fmla="*/ 0 w 6038689"/>
                  <a:gd name="connsiteY6" fmla="*/ 1024174 h 1433594"/>
                  <a:gd name="connsiteX7" fmla="*/ 0 w 6038689"/>
                  <a:gd name="connsiteY7" fmla="*/ 409420 h 1433594"/>
                  <a:gd name="connsiteX0" fmla="*/ 0 w 6013806"/>
                  <a:gd name="connsiteY0" fmla="*/ 409420 h 1433594"/>
                  <a:gd name="connsiteX1" fmla="*/ 409420 w 6013806"/>
                  <a:gd name="connsiteY1" fmla="*/ 0 h 1433594"/>
                  <a:gd name="connsiteX2" fmla="*/ 5999128 w 6013806"/>
                  <a:gd name="connsiteY2" fmla="*/ 15499 h 1433594"/>
                  <a:gd name="connsiteX3" fmla="*/ 6013342 w 6013806"/>
                  <a:gd name="connsiteY3" fmla="*/ 1024174 h 1433594"/>
                  <a:gd name="connsiteX4" fmla="*/ 5603922 w 6013806"/>
                  <a:gd name="connsiteY4" fmla="*/ 1433594 h 1433594"/>
                  <a:gd name="connsiteX5" fmla="*/ 409420 w 6013806"/>
                  <a:gd name="connsiteY5" fmla="*/ 1433594 h 1433594"/>
                  <a:gd name="connsiteX6" fmla="*/ 0 w 6013806"/>
                  <a:gd name="connsiteY6" fmla="*/ 1024174 h 1433594"/>
                  <a:gd name="connsiteX7" fmla="*/ 0 w 6013806"/>
                  <a:gd name="connsiteY7" fmla="*/ 409420 h 1433594"/>
                  <a:gd name="connsiteX0" fmla="*/ 0 w 6022376"/>
                  <a:gd name="connsiteY0" fmla="*/ 409420 h 1433594"/>
                  <a:gd name="connsiteX1" fmla="*/ 409420 w 6022376"/>
                  <a:gd name="connsiteY1" fmla="*/ 0 h 1433594"/>
                  <a:gd name="connsiteX2" fmla="*/ 6022376 w 6022376"/>
                  <a:gd name="connsiteY2" fmla="*/ 15499 h 1433594"/>
                  <a:gd name="connsiteX3" fmla="*/ 6013342 w 6022376"/>
                  <a:gd name="connsiteY3" fmla="*/ 1024174 h 1433594"/>
                  <a:gd name="connsiteX4" fmla="*/ 5603922 w 6022376"/>
                  <a:gd name="connsiteY4" fmla="*/ 1433594 h 1433594"/>
                  <a:gd name="connsiteX5" fmla="*/ 409420 w 6022376"/>
                  <a:gd name="connsiteY5" fmla="*/ 1433594 h 1433594"/>
                  <a:gd name="connsiteX6" fmla="*/ 0 w 6022376"/>
                  <a:gd name="connsiteY6" fmla="*/ 1024174 h 1433594"/>
                  <a:gd name="connsiteX7" fmla="*/ 0 w 6022376"/>
                  <a:gd name="connsiteY7" fmla="*/ 409420 h 1433594"/>
                  <a:gd name="connsiteX0" fmla="*/ 0 w 6022376"/>
                  <a:gd name="connsiteY0" fmla="*/ 1024174 h 1433594"/>
                  <a:gd name="connsiteX1" fmla="*/ 409420 w 6022376"/>
                  <a:gd name="connsiteY1" fmla="*/ 0 h 1433594"/>
                  <a:gd name="connsiteX2" fmla="*/ 6022376 w 6022376"/>
                  <a:gd name="connsiteY2" fmla="*/ 15499 h 1433594"/>
                  <a:gd name="connsiteX3" fmla="*/ 6013342 w 6022376"/>
                  <a:gd name="connsiteY3" fmla="*/ 1024174 h 1433594"/>
                  <a:gd name="connsiteX4" fmla="*/ 5603922 w 6022376"/>
                  <a:gd name="connsiteY4" fmla="*/ 1433594 h 1433594"/>
                  <a:gd name="connsiteX5" fmla="*/ 409420 w 6022376"/>
                  <a:gd name="connsiteY5" fmla="*/ 1433594 h 1433594"/>
                  <a:gd name="connsiteX6" fmla="*/ 0 w 6022376"/>
                  <a:gd name="connsiteY6" fmla="*/ 1024174 h 1433594"/>
                  <a:gd name="connsiteX0" fmla="*/ 0 w 6022376"/>
                  <a:gd name="connsiteY0" fmla="*/ 1016425 h 1425845"/>
                  <a:gd name="connsiteX1" fmla="*/ 29712 w 6022376"/>
                  <a:gd name="connsiteY1" fmla="*/ 0 h 1425845"/>
                  <a:gd name="connsiteX2" fmla="*/ 6022376 w 6022376"/>
                  <a:gd name="connsiteY2" fmla="*/ 7750 h 1425845"/>
                  <a:gd name="connsiteX3" fmla="*/ 6013342 w 6022376"/>
                  <a:gd name="connsiteY3" fmla="*/ 1016425 h 1425845"/>
                  <a:gd name="connsiteX4" fmla="*/ 5603922 w 6022376"/>
                  <a:gd name="connsiteY4" fmla="*/ 1425845 h 1425845"/>
                  <a:gd name="connsiteX5" fmla="*/ 409420 w 6022376"/>
                  <a:gd name="connsiteY5" fmla="*/ 1425845 h 1425845"/>
                  <a:gd name="connsiteX6" fmla="*/ 0 w 6022376"/>
                  <a:gd name="connsiteY6" fmla="*/ 1016425 h 1425845"/>
                  <a:gd name="connsiteX0" fmla="*/ 1284 w 6023660"/>
                  <a:gd name="connsiteY0" fmla="*/ 1016425 h 1425845"/>
                  <a:gd name="connsiteX1" fmla="*/ 0 w 6023660"/>
                  <a:gd name="connsiteY1" fmla="*/ 0 h 1425845"/>
                  <a:gd name="connsiteX2" fmla="*/ 6023660 w 6023660"/>
                  <a:gd name="connsiteY2" fmla="*/ 7750 h 1425845"/>
                  <a:gd name="connsiteX3" fmla="*/ 6014626 w 6023660"/>
                  <a:gd name="connsiteY3" fmla="*/ 1016425 h 1425845"/>
                  <a:gd name="connsiteX4" fmla="*/ 5605206 w 6023660"/>
                  <a:gd name="connsiteY4" fmla="*/ 1425845 h 1425845"/>
                  <a:gd name="connsiteX5" fmla="*/ 410704 w 6023660"/>
                  <a:gd name="connsiteY5" fmla="*/ 1425845 h 1425845"/>
                  <a:gd name="connsiteX6" fmla="*/ 1284 w 6023660"/>
                  <a:gd name="connsiteY6" fmla="*/ 1016425 h 1425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3660" h="1425845">
                    <a:moveTo>
                      <a:pt x="1284" y="1016425"/>
                    </a:moveTo>
                    <a:lnTo>
                      <a:pt x="0" y="0"/>
                    </a:lnTo>
                    <a:lnTo>
                      <a:pt x="6023660" y="7750"/>
                    </a:lnTo>
                    <a:cubicBezTo>
                      <a:pt x="6020000" y="387673"/>
                      <a:pt x="6018501" y="710334"/>
                      <a:pt x="6014626" y="1016425"/>
                    </a:cubicBezTo>
                    <a:cubicBezTo>
                      <a:pt x="6014626" y="1242541"/>
                      <a:pt x="5831322" y="1425845"/>
                      <a:pt x="5605206" y="1425845"/>
                    </a:cubicBezTo>
                    <a:lnTo>
                      <a:pt x="410704" y="1425845"/>
                    </a:lnTo>
                    <a:cubicBezTo>
                      <a:pt x="184588" y="1425845"/>
                      <a:pt x="1284" y="1242541"/>
                      <a:pt x="1284" y="1016425"/>
                    </a:cubicBezTo>
                    <a:close/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15334DD5-DCE0-4384-A7FC-3A4747F2F366}"/>
                  </a:ext>
                </a:extLst>
              </p:cNvPr>
              <p:cNvSpPr/>
              <p:nvPr/>
            </p:nvSpPr>
            <p:spPr>
              <a:xfrm>
                <a:off x="7445523" y="603312"/>
                <a:ext cx="413418" cy="140873"/>
              </a:xfrm>
              <a:custGeom>
                <a:avLst/>
                <a:gdLst>
                  <a:gd name="connsiteX0" fmla="*/ 0 w 6036590"/>
                  <a:gd name="connsiteY0" fmla="*/ 1704814 h 1704814"/>
                  <a:gd name="connsiteX1" fmla="*/ 7750 w 6036590"/>
                  <a:gd name="connsiteY1" fmla="*/ 1495587 h 1704814"/>
                  <a:gd name="connsiteX2" fmla="*/ 666427 w 6036590"/>
                  <a:gd name="connsiteY2" fmla="*/ 185980 h 1704814"/>
                  <a:gd name="connsiteX3" fmla="*/ 984143 w 6036590"/>
                  <a:gd name="connsiteY3" fmla="*/ 0 h 1704814"/>
                  <a:gd name="connsiteX4" fmla="*/ 5106692 w 6036590"/>
                  <a:gd name="connsiteY4" fmla="*/ 0 h 1704814"/>
                  <a:gd name="connsiteX5" fmla="*/ 5393411 w 6036590"/>
                  <a:gd name="connsiteY5" fmla="*/ 147234 h 1704814"/>
                  <a:gd name="connsiteX6" fmla="*/ 6021092 w 6036590"/>
                  <a:gd name="connsiteY6" fmla="*/ 1418095 h 1704814"/>
                  <a:gd name="connsiteX7" fmla="*/ 6036590 w 6036590"/>
                  <a:gd name="connsiteY7" fmla="*/ 1704814 h 1704814"/>
                  <a:gd name="connsiteX0" fmla="*/ 0 w 6036590"/>
                  <a:gd name="connsiteY0" fmla="*/ 1704814 h 1704814"/>
                  <a:gd name="connsiteX1" fmla="*/ 7750 w 6036590"/>
                  <a:gd name="connsiteY1" fmla="*/ 1495587 h 1704814"/>
                  <a:gd name="connsiteX2" fmla="*/ 666427 w 6036590"/>
                  <a:gd name="connsiteY2" fmla="*/ 185980 h 1704814"/>
                  <a:gd name="connsiteX3" fmla="*/ 984143 w 6036590"/>
                  <a:gd name="connsiteY3" fmla="*/ 0 h 1704814"/>
                  <a:gd name="connsiteX4" fmla="*/ 5106692 w 6036590"/>
                  <a:gd name="connsiteY4" fmla="*/ 0 h 1704814"/>
                  <a:gd name="connsiteX5" fmla="*/ 5393411 w 6036590"/>
                  <a:gd name="connsiteY5" fmla="*/ 147234 h 1704814"/>
                  <a:gd name="connsiteX6" fmla="*/ 6021092 w 6036590"/>
                  <a:gd name="connsiteY6" fmla="*/ 1418095 h 1704814"/>
                  <a:gd name="connsiteX7" fmla="*/ 6036590 w 6036590"/>
                  <a:gd name="connsiteY7" fmla="*/ 1704814 h 1704814"/>
                  <a:gd name="connsiteX0" fmla="*/ 0 w 6036590"/>
                  <a:gd name="connsiteY0" fmla="*/ 1785705 h 1785705"/>
                  <a:gd name="connsiteX1" fmla="*/ 7750 w 6036590"/>
                  <a:gd name="connsiteY1" fmla="*/ 1576478 h 1785705"/>
                  <a:gd name="connsiteX2" fmla="*/ 666427 w 6036590"/>
                  <a:gd name="connsiteY2" fmla="*/ 266871 h 1785705"/>
                  <a:gd name="connsiteX3" fmla="*/ 984143 w 6036590"/>
                  <a:gd name="connsiteY3" fmla="*/ 80891 h 1785705"/>
                  <a:gd name="connsiteX4" fmla="*/ 5106692 w 6036590"/>
                  <a:gd name="connsiteY4" fmla="*/ 80891 h 1785705"/>
                  <a:gd name="connsiteX5" fmla="*/ 5393411 w 6036590"/>
                  <a:gd name="connsiteY5" fmla="*/ 228125 h 1785705"/>
                  <a:gd name="connsiteX6" fmla="*/ 6021092 w 6036590"/>
                  <a:gd name="connsiteY6" fmla="*/ 1498986 h 1785705"/>
                  <a:gd name="connsiteX7" fmla="*/ 6036590 w 6036590"/>
                  <a:gd name="connsiteY7" fmla="*/ 1785705 h 1785705"/>
                  <a:gd name="connsiteX0" fmla="*/ 0 w 6036590"/>
                  <a:gd name="connsiteY0" fmla="*/ 1704814 h 1704814"/>
                  <a:gd name="connsiteX1" fmla="*/ 7750 w 6036590"/>
                  <a:gd name="connsiteY1" fmla="*/ 1495587 h 1704814"/>
                  <a:gd name="connsiteX2" fmla="*/ 666427 w 6036590"/>
                  <a:gd name="connsiteY2" fmla="*/ 185980 h 1704814"/>
                  <a:gd name="connsiteX3" fmla="*/ 984143 w 6036590"/>
                  <a:gd name="connsiteY3" fmla="*/ 0 h 1704814"/>
                  <a:gd name="connsiteX4" fmla="*/ 5106692 w 6036590"/>
                  <a:gd name="connsiteY4" fmla="*/ 0 h 1704814"/>
                  <a:gd name="connsiteX5" fmla="*/ 5393411 w 6036590"/>
                  <a:gd name="connsiteY5" fmla="*/ 147234 h 1704814"/>
                  <a:gd name="connsiteX6" fmla="*/ 6021092 w 6036590"/>
                  <a:gd name="connsiteY6" fmla="*/ 1418095 h 1704814"/>
                  <a:gd name="connsiteX7" fmla="*/ 6036590 w 6036590"/>
                  <a:gd name="connsiteY7" fmla="*/ 1704814 h 1704814"/>
                  <a:gd name="connsiteX0" fmla="*/ 0 w 6036590"/>
                  <a:gd name="connsiteY0" fmla="*/ 1725709 h 1725709"/>
                  <a:gd name="connsiteX1" fmla="*/ 7750 w 6036590"/>
                  <a:gd name="connsiteY1" fmla="*/ 1516482 h 1725709"/>
                  <a:gd name="connsiteX2" fmla="*/ 666427 w 6036590"/>
                  <a:gd name="connsiteY2" fmla="*/ 206875 h 1725709"/>
                  <a:gd name="connsiteX3" fmla="*/ 984143 w 6036590"/>
                  <a:gd name="connsiteY3" fmla="*/ 20895 h 1725709"/>
                  <a:gd name="connsiteX4" fmla="*/ 5106692 w 6036590"/>
                  <a:gd name="connsiteY4" fmla="*/ 20895 h 1725709"/>
                  <a:gd name="connsiteX5" fmla="*/ 5393411 w 6036590"/>
                  <a:gd name="connsiteY5" fmla="*/ 168129 h 1725709"/>
                  <a:gd name="connsiteX6" fmla="*/ 6021092 w 6036590"/>
                  <a:gd name="connsiteY6" fmla="*/ 1438990 h 1725709"/>
                  <a:gd name="connsiteX7" fmla="*/ 6036590 w 6036590"/>
                  <a:gd name="connsiteY7" fmla="*/ 1725709 h 1725709"/>
                  <a:gd name="connsiteX0" fmla="*/ 0 w 6036590"/>
                  <a:gd name="connsiteY0" fmla="*/ 1720323 h 1720323"/>
                  <a:gd name="connsiteX1" fmla="*/ 7750 w 6036590"/>
                  <a:gd name="connsiteY1" fmla="*/ 1511096 h 1720323"/>
                  <a:gd name="connsiteX2" fmla="*/ 666427 w 6036590"/>
                  <a:gd name="connsiteY2" fmla="*/ 201489 h 1720323"/>
                  <a:gd name="connsiteX3" fmla="*/ 984143 w 6036590"/>
                  <a:gd name="connsiteY3" fmla="*/ 15509 h 1720323"/>
                  <a:gd name="connsiteX4" fmla="*/ 5106692 w 6036590"/>
                  <a:gd name="connsiteY4" fmla="*/ 15509 h 1720323"/>
                  <a:gd name="connsiteX5" fmla="*/ 5393411 w 6036590"/>
                  <a:gd name="connsiteY5" fmla="*/ 162743 h 1720323"/>
                  <a:gd name="connsiteX6" fmla="*/ 6021092 w 6036590"/>
                  <a:gd name="connsiteY6" fmla="*/ 1433604 h 1720323"/>
                  <a:gd name="connsiteX7" fmla="*/ 6036590 w 6036590"/>
                  <a:gd name="connsiteY7" fmla="*/ 1720323 h 1720323"/>
                  <a:gd name="connsiteX0" fmla="*/ 0 w 6036590"/>
                  <a:gd name="connsiteY0" fmla="*/ 1725709 h 1725709"/>
                  <a:gd name="connsiteX1" fmla="*/ 7750 w 6036590"/>
                  <a:gd name="connsiteY1" fmla="*/ 1516482 h 1725709"/>
                  <a:gd name="connsiteX2" fmla="*/ 666427 w 6036590"/>
                  <a:gd name="connsiteY2" fmla="*/ 206875 h 1725709"/>
                  <a:gd name="connsiteX3" fmla="*/ 984143 w 6036590"/>
                  <a:gd name="connsiteY3" fmla="*/ 20895 h 1725709"/>
                  <a:gd name="connsiteX4" fmla="*/ 5106692 w 6036590"/>
                  <a:gd name="connsiteY4" fmla="*/ 20895 h 1725709"/>
                  <a:gd name="connsiteX5" fmla="*/ 5403297 w 6036590"/>
                  <a:gd name="connsiteY5" fmla="*/ 168129 h 1725709"/>
                  <a:gd name="connsiteX6" fmla="*/ 6021092 w 6036590"/>
                  <a:gd name="connsiteY6" fmla="*/ 1438990 h 1725709"/>
                  <a:gd name="connsiteX7" fmla="*/ 6036590 w 6036590"/>
                  <a:gd name="connsiteY7" fmla="*/ 1725709 h 1725709"/>
                  <a:gd name="connsiteX0" fmla="*/ 0 w 6036590"/>
                  <a:gd name="connsiteY0" fmla="*/ 1725709 h 1725709"/>
                  <a:gd name="connsiteX1" fmla="*/ 7750 w 6036590"/>
                  <a:gd name="connsiteY1" fmla="*/ 1516482 h 1725709"/>
                  <a:gd name="connsiteX2" fmla="*/ 666427 w 6036590"/>
                  <a:gd name="connsiteY2" fmla="*/ 206875 h 1725709"/>
                  <a:gd name="connsiteX3" fmla="*/ 984143 w 6036590"/>
                  <a:gd name="connsiteY3" fmla="*/ 20895 h 1725709"/>
                  <a:gd name="connsiteX4" fmla="*/ 5106692 w 6036590"/>
                  <a:gd name="connsiteY4" fmla="*/ 20895 h 1725709"/>
                  <a:gd name="connsiteX5" fmla="*/ 5403297 w 6036590"/>
                  <a:gd name="connsiteY5" fmla="*/ 168129 h 1725709"/>
                  <a:gd name="connsiteX6" fmla="*/ 6021092 w 6036590"/>
                  <a:gd name="connsiteY6" fmla="*/ 1438990 h 1725709"/>
                  <a:gd name="connsiteX7" fmla="*/ 6036590 w 6036590"/>
                  <a:gd name="connsiteY7" fmla="*/ 1725709 h 1725709"/>
                  <a:gd name="connsiteX0" fmla="*/ 0 w 6036590"/>
                  <a:gd name="connsiteY0" fmla="*/ 1725709 h 1725709"/>
                  <a:gd name="connsiteX1" fmla="*/ 7750 w 6036590"/>
                  <a:gd name="connsiteY1" fmla="*/ 1516482 h 1725709"/>
                  <a:gd name="connsiteX2" fmla="*/ 666427 w 6036590"/>
                  <a:gd name="connsiteY2" fmla="*/ 206875 h 1725709"/>
                  <a:gd name="connsiteX3" fmla="*/ 984143 w 6036590"/>
                  <a:gd name="connsiteY3" fmla="*/ 20895 h 1725709"/>
                  <a:gd name="connsiteX4" fmla="*/ 5106692 w 6036590"/>
                  <a:gd name="connsiteY4" fmla="*/ 20895 h 1725709"/>
                  <a:gd name="connsiteX5" fmla="*/ 5403297 w 6036590"/>
                  <a:gd name="connsiteY5" fmla="*/ 168129 h 1725709"/>
                  <a:gd name="connsiteX6" fmla="*/ 6021092 w 6036590"/>
                  <a:gd name="connsiteY6" fmla="*/ 1438990 h 1725709"/>
                  <a:gd name="connsiteX7" fmla="*/ 6036590 w 6036590"/>
                  <a:gd name="connsiteY7" fmla="*/ 1725709 h 1725709"/>
                  <a:gd name="connsiteX0" fmla="*/ 0 w 6036590"/>
                  <a:gd name="connsiteY0" fmla="*/ 1718591 h 1718591"/>
                  <a:gd name="connsiteX1" fmla="*/ 7750 w 6036590"/>
                  <a:gd name="connsiteY1" fmla="*/ 1509364 h 1718591"/>
                  <a:gd name="connsiteX2" fmla="*/ 666427 w 6036590"/>
                  <a:gd name="connsiteY2" fmla="*/ 199757 h 1718591"/>
                  <a:gd name="connsiteX3" fmla="*/ 984143 w 6036590"/>
                  <a:gd name="connsiteY3" fmla="*/ 13777 h 1718591"/>
                  <a:gd name="connsiteX4" fmla="*/ 5106692 w 6036590"/>
                  <a:gd name="connsiteY4" fmla="*/ 13777 h 1718591"/>
                  <a:gd name="connsiteX5" fmla="*/ 5403297 w 6036590"/>
                  <a:gd name="connsiteY5" fmla="*/ 161011 h 1718591"/>
                  <a:gd name="connsiteX6" fmla="*/ 6021092 w 6036590"/>
                  <a:gd name="connsiteY6" fmla="*/ 1431872 h 1718591"/>
                  <a:gd name="connsiteX7" fmla="*/ 6036590 w 6036590"/>
                  <a:gd name="connsiteY7" fmla="*/ 1718591 h 1718591"/>
                  <a:gd name="connsiteX0" fmla="*/ 0 w 6036590"/>
                  <a:gd name="connsiteY0" fmla="*/ 1718591 h 1718591"/>
                  <a:gd name="connsiteX1" fmla="*/ 7750 w 6036590"/>
                  <a:gd name="connsiteY1" fmla="*/ 1509364 h 1718591"/>
                  <a:gd name="connsiteX2" fmla="*/ 666427 w 6036590"/>
                  <a:gd name="connsiteY2" fmla="*/ 199757 h 1718591"/>
                  <a:gd name="connsiteX3" fmla="*/ 984143 w 6036590"/>
                  <a:gd name="connsiteY3" fmla="*/ 13777 h 1718591"/>
                  <a:gd name="connsiteX4" fmla="*/ 5106692 w 6036590"/>
                  <a:gd name="connsiteY4" fmla="*/ 13777 h 1718591"/>
                  <a:gd name="connsiteX5" fmla="*/ 5403297 w 6036590"/>
                  <a:gd name="connsiteY5" fmla="*/ 161011 h 1718591"/>
                  <a:gd name="connsiteX6" fmla="*/ 6021092 w 6036590"/>
                  <a:gd name="connsiteY6" fmla="*/ 1431872 h 1718591"/>
                  <a:gd name="connsiteX7" fmla="*/ 6036590 w 6036590"/>
                  <a:gd name="connsiteY7" fmla="*/ 1718591 h 1718591"/>
                  <a:gd name="connsiteX0" fmla="*/ 0 w 6036590"/>
                  <a:gd name="connsiteY0" fmla="*/ 1718591 h 1718591"/>
                  <a:gd name="connsiteX1" fmla="*/ 7750 w 6036590"/>
                  <a:gd name="connsiteY1" fmla="*/ 1509364 h 1718591"/>
                  <a:gd name="connsiteX2" fmla="*/ 666427 w 6036590"/>
                  <a:gd name="connsiteY2" fmla="*/ 199757 h 1718591"/>
                  <a:gd name="connsiteX3" fmla="*/ 984143 w 6036590"/>
                  <a:gd name="connsiteY3" fmla="*/ 13777 h 1718591"/>
                  <a:gd name="connsiteX4" fmla="*/ 5106692 w 6036590"/>
                  <a:gd name="connsiteY4" fmla="*/ 13777 h 1718591"/>
                  <a:gd name="connsiteX5" fmla="*/ 5403297 w 6036590"/>
                  <a:gd name="connsiteY5" fmla="*/ 161011 h 1718591"/>
                  <a:gd name="connsiteX6" fmla="*/ 6021092 w 6036590"/>
                  <a:gd name="connsiteY6" fmla="*/ 1431872 h 1718591"/>
                  <a:gd name="connsiteX7" fmla="*/ 6036590 w 6036590"/>
                  <a:gd name="connsiteY7" fmla="*/ 1718591 h 1718591"/>
                  <a:gd name="connsiteX0" fmla="*/ 0 w 6036590"/>
                  <a:gd name="connsiteY0" fmla="*/ 1713402 h 1713402"/>
                  <a:gd name="connsiteX1" fmla="*/ 7750 w 6036590"/>
                  <a:gd name="connsiteY1" fmla="*/ 1504175 h 1713402"/>
                  <a:gd name="connsiteX2" fmla="*/ 666427 w 6036590"/>
                  <a:gd name="connsiteY2" fmla="*/ 194568 h 1713402"/>
                  <a:gd name="connsiteX3" fmla="*/ 984143 w 6036590"/>
                  <a:gd name="connsiteY3" fmla="*/ 16002 h 1713402"/>
                  <a:gd name="connsiteX4" fmla="*/ 5106692 w 6036590"/>
                  <a:gd name="connsiteY4" fmla="*/ 8588 h 1713402"/>
                  <a:gd name="connsiteX5" fmla="*/ 5403297 w 6036590"/>
                  <a:gd name="connsiteY5" fmla="*/ 155822 h 1713402"/>
                  <a:gd name="connsiteX6" fmla="*/ 6021092 w 6036590"/>
                  <a:gd name="connsiteY6" fmla="*/ 1426683 h 1713402"/>
                  <a:gd name="connsiteX7" fmla="*/ 6036590 w 6036590"/>
                  <a:gd name="connsiteY7" fmla="*/ 1713402 h 1713402"/>
                  <a:gd name="connsiteX0" fmla="*/ 0 w 6036590"/>
                  <a:gd name="connsiteY0" fmla="*/ 1705307 h 1705307"/>
                  <a:gd name="connsiteX1" fmla="*/ 7750 w 6036590"/>
                  <a:gd name="connsiteY1" fmla="*/ 1496080 h 1705307"/>
                  <a:gd name="connsiteX2" fmla="*/ 666427 w 6036590"/>
                  <a:gd name="connsiteY2" fmla="*/ 186473 h 1705307"/>
                  <a:gd name="connsiteX3" fmla="*/ 984143 w 6036590"/>
                  <a:gd name="connsiteY3" fmla="*/ 7907 h 1705307"/>
                  <a:gd name="connsiteX4" fmla="*/ 5106692 w 6036590"/>
                  <a:gd name="connsiteY4" fmla="*/ 493 h 1705307"/>
                  <a:gd name="connsiteX5" fmla="*/ 5403297 w 6036590"/>
                  <a:gd name="connsiteY5" fmla="*/ 147727 h 1705307"/>
                  <a:gd name="connsiteX6" fmla="*/ 6021092 w 6036590"/>
                  <a:gd name="connsiteY6" fmla="*/ 1418588 h 1705307"/>
                  <a:gd name="connsiteX7" fmla="*/ 6036590 w 6036590"/>
                  <a:gd name="connsiteY7" fmla="*/ 1705307 h 1705307"/>
                  <a:gd name="connsiteX0" fmla="*/ 0 w 6036590"/>
                  <a:gd name="connsiteY0" fmla="*/ 1705307 h 1705307"/>
                  <a:gd name="connsiteX1" fmla="*/ 7750 w 6036590"/>
                  <a:gd name="connsiteY1" fmla="*/ 1496080 h 1705307"/>
                  <a:gd name="connsiteX2" fmla="*/ 666427 w 6036590"/>
                  <a:gd name="connsiteY2" fmla="*/ 186473 h 1705307"/>
                  <a:gd name="connsiteX3" fmla="*/ 984143 w 6036590"/>
                  <a:gd name="connsiteY3" fmla="*/ 7907 h 1705307"/>
                  <a:gd name="connsiteX4" fmla="*/ 5106692 w 6036590"/>
                  <a:gd name="connsiteY4" fmla="*/ 493 h 1705307"/>
                  <a:gd name="connsiteX5" fmla="*/ 5403297 w 6036590"/>
                  <a:gd name="connsiteY5" fmla="*/ 147727 h 1705307"/>
                  <a:gd name="connsiteX6" fmla="*/ 6021092 w 6036590"/>
                  <a:gd name="connsiteY6" fmla="*/ 1418588 h 1705307"/>
                  <a:gd name="connsiteX7" fmla="*/ 6036590 w 6036590"/>
                  <a:gd name="connsiteY7" fmla="*/ 1705307 h 1705307"/>
                  <a:gd name="connsiteX0" fmla="*/ 0 w 6036590"/>
                  <a:gd name="connsiteY0" fmla="*/ 1705307 h 1705307"/>
                  <a:gd name="connsiteX1" fmla="*/ 7750 w 6036590"/>
                  <a:gd name="connsiteY1" fmla="*/ 1496080 h 1705307"/>
                  <a:gd name="connsiteX2" fmla="*/ 666427 w 6036590"/>
                  <a:gd name="connsiteY2" fmla="*/ 186473 h 1705307"/>
                  <a:gd name="connsiteX3" fmla="*/ 984143 w 6036590"/>
                  <a:gd name="connsiteY3" fmla="*/ 7907 h 1705307"/>
                  <a:gd name="connsiteX4" fmla="*/ 5106692 w 6036590"/>
                  <a:gd name="connsiteY4" fmla="*/ 493 h 1705307"/>
                  <a:gd name="connsiteX5" fmla="*/ 5403297 w 6036590"/>
                  <a:gd name="connsiteY5" fmla="*/ 147727 h 1705307"/>
                  <a:gd name="connsiteX6" fmla="*/ 6021092 w 6036590"/>
                  <a:gd name="connsiteY6" fmla="*/ 1418588 h 1705307"/>
                  <a:gd name="connsiteX7" fmla="*/ 6036590 w 6036590"/>
                  <a:gd name="connsiteY7" fmla="*/ 1705307 h 1705307"/>
                  <a:gd name="connsiteX0" fmla="*/ 2837 w 6039427"/>
                  <a:gd name="connsiteY0" fmla="*/ 1705307 h 1705307"/>
                  <a:gd name="connsiteX1" fmla="*/ 10587 w 6039427"/>
                  <a:gd name="connsiteY1" fmla="*/ 1496080 h 1705307"/>
                  <a:gd name="connsiteX2" fmla="*/ 669264 w 6039427"/>
                  <a:gd name="connsiteY2" fmla="*/ 186473 h 1705307"/>
                  <a:gd name="connsiteX3" fmla="*/ 986980 w 6039427"/>
                  <a:gd name="connsiteY3" fmla="*/ 7907 h 1705307"/>
                  <a:gd name="connsiteX4" fmla="*/ 5109529 w 6039427"/>
                  <a:gd name="connsiteY4" fmla="*/ 493 h 1705307"/>
                  <a:gd name="connsiteX5" fmla="*/ 5406134 w 6039427"/>
                  <a:gd name="connsiteY5" fmla="*/ 147727 h 1705307"/>
                  <a:gd name="connsiteX6" fmla="*/ 6023929 w 6039427"/>
                  <a:gd name="connsiteY6" fmla="*/ 1418588 h 1705307"/>
                  <a:gd name="connsiteX7" fmla="*/ 6039427 w 6039427"/>
                  <a:gd name="connsiteY7" fmla="*/ 1705307 h 1705307"/>
                  <a:gd name="connsiteX0" fmla="*/ 0 w 6036590"/>
                  <a:gd name="connsiteY0" fmla="*/ 1705307 h 1705307"/>
                  <a:gd name="connsiteX1" fmla="*/ 49763 w 6036590"/>
                  <a:gd name="connsiteY1" fmla="*/ 1392283 h 1705307"/>
                  <a:gd name="connsiteX2" fmla="*/ 666427 w 6036590"/>
                  <a:gd name="connsiteY2" fmla="*/ 186473 h 1705307"/>
                  <a:gd name="connsiteX3" fmla="*/ 984143 w 6036590"/>
                  <a:gd name="connsiteY3" fmla="*/ 7907 h 1705307"/>
                  <a:gd name="connsiteX4" fmla="*/ 5106692 w 6036590"/>
                  <a:gd name="connsiteY4" fmla="*/ 493 h 1705307"/>
                  <a:gd name="connsiteX5" fmla="*/ 5403297 w 6036590"/>
                  <a:gd name="connsiteY5" fmla="*/ 147727 h 1705307"/>
                  <a:gd name="connsiteX6" fmla="*/ 6021092 w 6036590"/>
                  <a:gd name="connsiteY6" fmla="*/ 1418588 h 1705307"/>
                  <a:gd name="connsiteX7" fmla="*/ 6036590 w 6036590"/>
                  <a:gd name="connsiteY7" fmla="*/ 1705307 h 1705307"/>
                  <a:gd name="connsiteX0" fmla="*/ 279 w 6036869"/>
                  <a:gd name="connsiteY0" fmla="*/ 1705307 h 1705307"/>
                  <a:gd name="connsiteX1" fmla="*/ 50042 w 6036869"/>
                  <a:gd name="connsiteY1" fmla="*/ 1392283 h 1705307"/>
                  <a:gd name="connsiteX2" fmla="*/ 666706 w 6036869"/>
                  <a:gd name="connsiteY2" fmla="*/ 186473 h 1705307"/>
                  <a:gd name="connsiteX3" fmla="*/ 984422 w 6036869"/>
                  <a:gd name="connsiteY3" fmla="*/ 7907 h 1705307"/>
                  <a:gd name="connsiteX4" fmla="*/ 5106971 w 6036869"/>
                  <a:gd name="connsiteY4" fmla="*/ 493 h 1705307"/>
                  <a:gd name="connsiteX5" fmla="*/ 5403576 w 6036869"/>
                  <a:gd name="connsiteY5" fmla="*/ 147727 h 1705307"/>
                  <a:gd name="connsiteX6" fmla="*/ 6021371 w 6036869"/>
                  <a:gd name="connsiteY6" fmla="*/ 1418588 h 1705307"/>
                  <a:gd name="connsiteX7" fmla="*/ 6036869 w 6036869"/>
                  <a:gd name="connsiteY7" fmla="*/ 1705307 h 1705307"/>
                  <a:gd name="connsiteX0" fmla="*/ 279 w 6036869"/>
                  <a:gd name="connsiteY0" fmla="*/ 1705307 h 1705307"/>
                  <a:gd name="connsiteX1" fmla="*/ 50042 w 6036869"/>
                  <a:gd name="connsiteY1" fmla="*/ 1392283 h 1705307"/>
                  <a:gd name="connsiteX2" fmla="*/ 666706 w 6036869"/>
                  <a:gd name="connsiteY2" fmla="*/ 186473 h 1705307"/>
                  <a:gd name="connsiteX3" fmla="*/ 984422 w 6036869"/>
                  <a:gd name="connsiteY3" fmla="*/ 7907 h 1705307"/>
                  <a:gd name="connsiteX4" fmla="*/ 5106971 w 6036869"/>
                  <a:gd name="connsiteY4" fmla="*/ 493 h 1705307"/>
                  <a:gd name="connsiteX5" fmla="*/ 5403576 w 6036869"/>
                  <a:gd name="connsiteY5" fmla="*/ 147727 h 1705307"/>
                  <a:gd name="connsiteX6" fmla="*/ 5986773 w 6036869"/>
                  <a:gd name="connsiteY6" fmla="*/ 1356804 h 1705307"/>
                  <a:gd name="connsiteX7" fmla="*/ 6036869 w 6036869"/>
                  <a:gd name="connsiteY7" fmla="*/ 1705307 h 1705307"/>
                  <a:gd name="connsiteX0" fmla="*/ 279 w 6037777"/>
                  <a:gd name="connsiteY0" fmla="*/ 1705307 h 1705307"/>
                  <a:gd name="connsiteX1" fmla="*/ 50042 w 6037777"/>
                  <a:gd name="connsiteY1" fmla="*/ 1392283 h 1705307"/>
                  <a:gd name="connsiteX2" fmla="*/ 666706 w 6037777"/>
                  <a:gd name="connsiteY2" fmla="*/ 186473 h 1705307"/>
                  <a:gd name="connsiteX3" fmla="*/ 984422 w 6037777"/>
                  <a:gd name="connsiteY3" fmla="*/ 7907 h 1705307"/>
                  <a:gd name="connsiteX4" fmla="*/ 5106971 w 6037777"/>
                  <a:gd name="connsiteY4" fmla="*/ 493 h 1705307"/>
                  <a:gd name="connsiteX5" fmla="*/ 5403576 w 6037777"/>
                  <a:gd name="connsiteY5" fmla="*/ 147727 h 1705307"/>
                  <a:gd name="connsiteX6" fmla="*/ 5986773 w 6037777"/>
                  <a:gd name="connsiteY6" fmla="*/ 1356804 h 1705307"/>
                  <a:gd name="connsiteX7" fmla="*/ 6036869 w 6037777"/>
                  <a:gd name="connsiteY7" fmla="*/ 1705307 h 1705307"/>
                  <a:gd name="connsiteX0" fmla="*/ 279 w 6045521"/>
                  <a:gd name="connsiteY0" fmla="*/ 1705307 h 1705307"/>
                  <a:gd name="connsiteX1" fmla="*/ 50042 w 6045521"/>
                  <a:gd name="connsiteY1" fmla="*/ 1392283 h 1705307"/>
                  <a:gd name="connsiteX2" fmla="*/ 666706 w 6045521"/>
                  <a:gd name="connsiteY2" fmla="*/ 186473 h 1705307"/>
                  <a:gd name="connsiteX3" fmla="*/ 984422 w 6045521"/>
                  <a:gd name="connsiteY3" fmla="*/ 7907 h 1705307"/>
                  <a:gd name="connsiteX4" fmla="*/ 5106971 w 6045521"/>
                  <a:gd name="connsiteY4" fmla="*/ 493 h 1705307"/>
                  <a:gd name="connsiteX5" fmla="*/ 5403576 w 6045521"/>
                  <a:gd name="connsiteY5" fmla="*/ 147727 h 1705307"/>
                  <a:gd name="connsiteX6" fmla="*/ 5986773 w 6045521"/>
                  <a:gd name="connsiteY6" fmla="*/ 1356804 h 1705307"/>
                  <a:gd name="connsiteX7" fmla="*/ 6036869 w 6045521"/>
                  <a:gd name="connsiteY7" fmla="*/ 1705307 h 1705307"/>
                  <a:gd name="connsiteX0" fmla="*/ 279 w 6037625"/>
                  <a:gd name="connsiteY0" fmla="*/ 1705307 h 1705307"/>
                  <a:gd name="connsiteX1" fmla="*/ 50042 w 6037625"/>
                  <a:gd name="connsiteY1" fmla="*/ 1392283 h 1705307"/>
                  <a:gd name="connsiteX2" fmla="*/ 666706 w 6037625"/>
                  <a:gd name="connsiteY2" fmla="*/ 186473 h 1705307"/>
                  <a:gd name="connsiteX3" fmla="*/ 984422 w 6037625"/>
                  <a:gd name="connsiteY3" fmla="*/ 7907 h 1705307"/>
                  <a:gd name="connsiteX4" fmla="*/ 5106971 w 6037625"/>
                  <a:gd name="connsiteY4" fmla="*/ 493 h 1705307"/>
                  <a:gd name="connsiteX5" fmla="*/ 5403576 w 6037625"/>
                  <a:gd name="connsiteY5" fmla="*/ 147727 h 1705307"/>
                  <a:gd name="connsiteX6" fmla="*/ 5986773 w 6037625"/>
                  <a:gd name="connsiteY6" fmla="*/ 1356804 h 1705307"/>
                  <a:gd name="connsiteX7" fmla="*/ 6036869 w 6037625"/>
                  <a:gd name="connsiteY7" fmla="*/ 1705307 h 1705307"/>
                  <a:gd name="connsiteX0" fmla="*/ 279 w 6026955"/>
                  <a:gd name="connsiteY0" fmla="*/ 1705307 h 1710250"/>
                  <a:gd name="connsiteX1" fmla="*/ 50042 w 6026955"/>
                  <a:gd name="connsiteY1" fmla="*/ 1392283 h 1710250"/>
                  <a:gd name="connsiteX2" fmla="*/ 666706 w 6026955"/>
                  <a:gd name="connsiteY2" fmla="*/ 186473 h 1710250"/>
                  <a:gd name="connsiteX3" fmla="*/ 984422 w 6026955"/>
                  <a:gd name="connsiteY3" fmla="*/ 7907 h 1710250"/>
                  <a:gd name="connsiteX4" fmla="*/ 5106971 w 6026955"/>
                  <a:gd name="connsiteY4" fmla="*/ 493 h 1710250"/>
                  <a:gd name="connsiteX5" fmla="*/ 5403576 w 6026955"/>
                  <a:gd name="connsiteY5" fmla="*/ 147727 h 1710250"/>
                  <a:gd name="connsiteX6" fmla="*/ 5986773 w 6026955"/>
                  <a:gd name="connsiteY6" fmla="*/ 1356804 h 1710250"/>
                  <a:gd name="connsiteX7" fmla="*/ 6024512 w 6026955"/>
                  <a:gd name="connsiteY7" fmla="*/ 1710250 h 171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26955" h="1710250">
                    <a:moveTo>
                      <a:pt x="279" y="1705307"/>
                    </a:moveTo>
                    <a:cubicBezTo>
                      <a:pt x="2862" y="1635565"/>
                      <a:pt x="-14325" y="1536166"/>
                      <a:pt x="50042" y="1392283"/>
                    </a:cubicBezTo>
                    <a:lnTo>
                      <a:pt x="666706" y="186473"/>
                    </a:lnTo>
                    <a:cubicBezTo>
                      <a:pt x="723184" y="92352"/>
                      <a:pt x="876046" y="8116"/>
                      <a:pt x="984422" y="7907"/>
                    </a:cubicBezTo>
                    <a:lnTo>
                      <a:pt x="5106971" y="493"/>
                    </a:lnTo>
                    <a:cubicBezTo>
                      <a:pt x="5277558" y="-7096"/>
                      <a:pt x="5369801" y="74488"/>
                      <a:pt x="5403576" y="147727"/>
                    </a:cubicBezTo>
                    <a:cubicBezTo>
                      <a:pt x="5442294" y="238266"/>
                      <a:pt x="5777546" y="933184"/>
                      <a:pt x="5986773" y="1356804"/>
                    </a:cubicBezTo>
                    <a:cubicBezTo>
                      <a:pt x="6035600" y="1468030"/>
                      <a:pt x="6027584" y="1596553"/>
                      <a:pt x="6024512" y="1710250"/>
                    </a:cubicBezTo>
                  </a:path>
                </a:pathLst>
              </a:custGeom>
              <a:noFill/>
              <a:ln w="22225" cap="rnd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62F12D4C-5AD0-421F-A41D-6D7F1F95C9B3}"/>
                </a:ext>
              </a:extLst>
            </p:cNvPr>
            <p:cNvGrpSpPr/>
            <p:nvPr/>
          </p:nvGrpSpPr>
          <p:grpSpPr>
            <a:xfrm>
              <a:off x="7496828" y="781221"/>
              <a:ext cx="207207" cy="39879"/>
              <a:chOff x="7424393" y="781221"/>
              <a:chExt cx="282357" cy="39879"/>
            </a:xfrm>
          </p:grpSpPr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F0F6550B-98EB-41DF-88FC-3C07D92956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4393" y="781221"/>
                <a:ext cx="0" cy="39879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611D8517-6143-487E-AECF-775C58ABE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7478" y="781221"/>
                <a:ext cx="0" cy="39879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E56CD1C7-ACD4-47F8-BAFD-C6EE131C4B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0028" y="781221"/>
                <a:ext cx="0" cy="39879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C62DBC40-A1A5-4928-B972-B7DEFE4B1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6750" y="801161"/>
                <a:ext cx="60000" cy="0"/>
              </a:xfrm>
              <a:prstGeom prst="line">
                <a:avLst/>
              </a:prstGeom>
              <a:ln w="2222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F7F71343-BA8D-4EB3-93BD-F34C1083ABBA}"/>
              </a:ext>
            </a:extLst>
          </p:cNvPr>
          <p:cNvGrpSpPr/>
          <p:nvPr/>
        </p:nvGrpSpPr>
        <p:grpSpPr>
          <a:xfrm>
            <a:off x="2595643" y="6128990"/>
            <a:ext cx="551455" cy="342978"/>
            <a:chOff x="7445523" y="603312"/>
            <a:chExt cx="413655" cy="257273"/>
          </a:xfrm>
        </p:grpSpPr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CF859F50-D465-4CFA-B464-0EF447446F1B}"/>
                </a:ext>
              </a:extLst>
            </p:cNvPr>
            <p:cNvGrpSpPr/>
            <p:nvPr/>
          </p:nvGrpSpPr>
          <p:grpSpPr>
            <a:xfrm>
              <a:off x="7445523" y="603312"/>
              <a:ext cx="413655" cy="257273"/>
              <a:chOff x="7445523" y="603312"/>
              <a:chExt cx="413655" cy="257273"/>
            </a:xfrm>
          </p:grpSpPr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B871827E-CBC6-4F4A-9D56-880AF6B30935}"/>
                  </a:ext>
                </a:extLst>
              </p:cNvPr>
              <p:cNvSpPr/>
              <p:nvPr/>
            </p:nvSpPr>
            <p:spPr>
              <a:xfrm>
                <a:off x="7750257" y="772132"/>
                <a:ext cx="58057" cy="58057"/>
              </a:xfrm>
              <a:prstGeom prst="ellipse">
                <a:avLst/>
              </a:prstGeom>
              <a:noFill/>
              <a:ln w="3175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2" name="Rectangle: Rounded Corners 35">
                <a:extLst>
                  <a:ext uri="{FF2B5EF4-FFF2-40B4-BE49-F238E27FC236}">
                    <a16:creationId xmlns:a16="http://schemas.microsoft.com/office/drawing/2014/main" id="{957E5D5E-FF6F-4EE7-A187-C1530F0EF145}"/>
                  </a:ext>
                </a:extLst>
              </p:cNvPr>
              <p:cNvSpPr/>
              <p:nvPr/>
            </p:nvSpPr>
            <p:spPr>
              <a:xfrm>
                <a:off x="7445986" y="743139"/>
                <a:ext cx="413192" cy="117446"/>
              </a:xfrm>
              <a:custGeom>
                <a:avLst/>
                <a:gdLst>
                  <a:gd name="connsiteX0" fmla="*/ 0 w 6013342"/>
                  <a:gd name="connsiteY0" fmla="*/ 409420 h 1433594"/>
                  <a:gd name="connsiteX1" fmla="*/ 409420 w 6013342"/>
                  <a:gd name="connsiteY1" fmla="*/ 0 h 1433594"/>
                  <a:gd name="connsiteX2" fmla="*/ 5603922 w 6013342"/>
                  <a:gd name="connsiteY2" fmla="*/ 0 h 1433594"/>
                  <a:gd name="connsiteX3" fmla="*/ 6013342 w 6013342"/>
                  <a:gd name="connsiteY3" fmla="*/ 409420 h 1433594"/>
                  <a:gd name="connsiteX4" fmla="*/ 6013342 w 6013342"/>
                  <a:gd name="connsiteY4" fmla="*/ 1024174 h 1433594"/>
                  <a:gd name="connsiteX5" fmla="*/ 5603922 w 6013342"/>
                  <a:gd name="connsiteY5" fmla="*/ 1433594 h 1433594"/>
                  <a:gd name="connsiteX6" fmla="*/ 409420 w 6013342"/>
                  <a:gd name="connsiteY6" fmla="*/ 1433594 h 1433594"/>
                  <a:gd name="connsiteX7" fmla="*/ 0 w 6013342"/>
                  <a:gd name="connsiteY7" fmla="*/ 1024174 h 1433594"/>
                  <a:gd name="connsiteX8" fmla="*/ 0 w 6013342"/>
                  <a:gd name="connsiteY8" fmla="*/ 409420 h 1433594"/>
                  <a:gd name="connsiteX0" fmla="*/ 0 w 6013569"/>
                  <a:gd name="connsiteY0" fmla="*/ 411611 h 1435785"/>
                  <a:gd name="connsiteX1" fmla="*/ 409420 w 6013569"/>
                  <a:gd name="connsiteY1" fmla="*/ 2191 h 1435785"/>
                  <a:gd name="connsiteX2" fmla="*/ 5603922 w 6013569"/>
                  <a:gd name="connsiteY2" fmla="*/ 2191 h 1435785"/>
                  <a:gd name="connsiteX3" fmla="*/ 6013342 w 6013569"/>
                  <a:gd name="connsiteY3" fmla="*/ 411611 h 1435785"/>
                  <a:gd name="connsiteX4" fmla="*/ 6013342 w 6013569"/>
                  <a:gd name="connsiteY4" fmla="*/ 1026365 h 1435785"/>
                  <a:gd name="connsiteX5" fmla="*/ 5603922 w 6013569"/>
                  <a:gd name="connsiteY5" fmla="*/ 1435785 h 1435785"/>
                  <a:gd name="connsiteX6" fmla="*/ 409420 w 6013569"/>
                  <a:gd name="connsiteY6" fmla="*/ 1435785 h 1435785"/>
                  <a:gd name="connsiteX7" fmla="*/ 0 w 6013569"/>
                  <a:gd name="connsiteY7" fmla="*/ 1026365 h 1435785"/>
                  <a:gd name="connsiteX8" fmla="*/ 0 w 6013569"/>
                  <a:gd name="connsiteY8" fmla="*/ 411611 h 1435785"/>
                  <a:gd name="connsiteX0" fmla="*/ 0 w 6014678"/>
                  <a:gd name="connsiteY0" fmla="*/ 411611 h 1435785"/>
                  <a:gd name="connsiteX1" fmla="*/ 409420 w 6014678"/>
                  <a:gd name="connsiteY1" fmla="*/ 2191 h 1435785"/>
                  <a:gd name="connsiteX2" fmla="*/ 5603922 w 6014678"/>
                  <a:gd name="connsiteY2" fmla="*/ 2191 h 1435785"/>
                  <a:gd name="connsiteX3" fmla="*/ 6013342 w 6014678"/>
                  <a:gd name="connsiteY3" fmla="*/ 411611 h 1435785"/>
                  <a:gd name="connsiteX4" fmla="*/ 6013342 w 6014678"/>
                  <a:gd name="connsiteY4" fmla="*/ 1026365 h 1435785"/>
                  <a:gd name="connsiteX5" fmla="*/ 5603922 w 6014678"/>
                  <a:gd name="connsiteY5" fmla="*/ 1435785 h 1435785"/>
                  <a:gd name="connsiteX6" fmla="*/ 409420 w 6014678"/>
                  <a:gd name="connsiteY6" fmla="*/ 1435785 h 1435785"/>
                  <a:gd name="connsiteX7" fmla="*/ 0 w 6014678"/>
                  <a:gd name="connsiteY7" fmla="*/ 1026365 h 1435785"/>
                  <a:gd name="connsiteX8" fmla="*/ 0 w 6014678"/>
                  <a:gd name="connsiteY8" fmla="*/ 411611 h 1435785"/>
                  <a:gd name="connsiteX0" fmla="*/ 0 w 6151577"/>
                  <a:gd name="connsiteY0" fmla="*/ 411611 h 1435785"/>
                  <a:gd name="connsiteX1" fmla="*/ 409420 w 6151577"/>
                  <a:gd name="connsiteY1" fmla="*/ 2191 h 1435785"/>
                  <a:gd name="connsiteX2" fmla="*/ 5952634 w 6151577"/>
                  <a:gd name="connsiteY2" fmla="*/ 2191 h 1435785"/>
                  <a:gd name="connsiteX3" fmla="*/ 6013342 w 6151577"/>
                  <a:gd name="connsiteY3" fmla="*/ 411611 h 1435785"/>
                  <a:gd name="connsiteX4" fmla="*/ 6013342 w 6151577"/>
                  <a:gd name="connsiteY4" fmla="*/ 1026365 h 1435785"/>
                  <a:gd name="connsiteX5" fmla="*/ 5603922 w 6151577"/>
                  <a:gd name="connsiteY5" fmla="*/ 1435785 h 1435785"/>
                  <a:gd name="connsiteX6" fmla="*/ 409420 w 6151577"/>
                  <a:gd name="connsiteY6" fmla="*/ 1435785 h 1435785"/>
                  <a:gd name="connsiteX7" fmla="*/ 0 w 6151577"/>
                  <a:gd name="connsiteY7" fmla="*/ 1026365 h 1435785"/>
                  <a:gd name="connsiteX8" fmla="*/ 0 w 6151577"/>
                  <a:gd name="connsiteY8" fmla="*/ 411611 h 1435785"/>
                  <a:gd name="connsiteX0" fmla="*/ 0 w 6014405"/>
                  <a:gd name="connsiteY0" fmla="*/ 409420 h 1433594"/>
                  <a:gd name="connsiteX1" fmla="*/ 409420 w 6014405"/>
                  <a:gd name="connsiteY1" fmla="*/ 0 h 1433594"/>
                  <a:gd name="connsiteX2" fmla="*/ 5952634 w 6014405"/>
                  <a:gd name="connsiteY2" fmla="*/ 0 h 1433594"/>
                  <a:gd name="connsiteX3" fmla="*/ 6013342 w 6014405"/>
                  <a:gd name="connsiteY3" fmla="*/ 409420 h 1433594"/>
                  <a:gd name="connsiteX4" fmla="*/ 6013342 w 6014405"/>
                  <a:gd name="connsiteY4" fmla="*/ 1024174 h 1433594"/>
                  <a:gd name="connsiteX5" fmla="*/ 5603922 w 6014405"/>
                  <a:gd name="connsiteY5" fmla="*/ 1433594 h 1433594"/>
                  <a:gd name="connsiteX6" fmla="*/ 409420 w 6014405"/>
                  <a:gd name="connsiteY6" fmla="*/ 1433594 h 1433594"/>
                  <a:gd name="connsiteX7" fmla="*/ 0 w 6014405"/>
                  <a:gd name="connsiteY7" fmla="*/ 1024174 h 1433594"/>
                  <a:gd name="connsiteX8" fmla="*/ 0 w 6014405"/>
                  <a:gd name="connsiteY8" fmla="*/ 409420 h 1433594"/>
                  <a:gd name="connsiteX0" fmla="*/ 0 w 6036192"/>
                  <a:gd name="connsiteY0" fmla="*/ 417169 h 1441343"/>
                  <a:gd name="connsiteX1" fmla="*/ 409420 w 6036192"/>
                  <a:gd name="connsiteY1" fmla="*/ 7749 h 1441343"/>
                  <a:gd name="connsiteX2" fmla="*/ 6022376 w 6036192"/>
                  <a:gd name="connsiteY2" fmla="*/ 0 h 1441343"/>
                  <a:gd name="connsiteX3" fmla="*/ 6013342 w 6036192"/>
                  <a:gd name="connsiteY3" fmla="*/ 417169 h 1441343"/>
                  <a:gd name="connsiteX4" fmla="*/ 6013342 w 6036192"/>
                  <a:gd name="connsiteY4" fmla="*/ 1031923 h 1441343"/>
                  <a:gd name="connsiteX5" fmla="*/ 5603922 w 6036192"/>
                  <a:gd name="connsiteY5" fmla="*/ 1441343 h 1441343"/>
                  <a:gd name="connsiteX6" fmla="*/ 409420 w 6036192"/>
                  <a:gd name="connsiteY6" fmla="*/ 1441343 h 1441343"/>
                  <a:gd name="connsiteX7" fmla="*/ 0 w 6036192"/>
                  <a:gd name="connsiteY7" fmla="*/ 1031923 h 1441343"/>
                  <a:gd name="connsiteX8" fmla="*/ 0 w 6036192"/>
                  <a:gd name="connsiteY8" fmla="*/ 417169 h 1441343"/>
                  <a:gd name="connsiteX0" fmla="*/ 0 w 6021319"/>
                  <a:gd name="connsiteY0" fmla="*/ 409420 h 1433594"/>
                  <a:gd name="connsiteX1" fmla="*/ 409420 w 6021319"/>
                  <a:gd name="connsiteY1" fmla="*/ 0 h 1433594"/>
                  <a:gd name="connsiteX2" fmla="*/ 5999128 w 6021319"/>
                  <a:gd name="connsiteY2" fmla="*/ 15499 h 1433594"/>
                  <a:gd name="connsiteX3" fmla="*/ 6013342 w 6021319"/>
                  <a:gd name="connsiteY3" fmla="*/ 409420 h 1433594"/>
                  <a:gd name="connsiteX4" fmla="*/ 6013342 w 6021319"/>
                  <a:gd name="connsiteY4" fmla="*/ 1024174 h 1433594"/>
                  <a:gd name="connsiteX5" fmla="*/ 5603922 w 6021319"/>
                  <a:gd name="connsiteY5" fmla="*/ 1433594 h 1433594"/>
                  <a:gd name="connsiteX6" fmla="*/ 409420 w 6021319"/>
                  <a:gd name="connsiteY6" fmla="*/ 1433594 h 1433594"/>
                  <a:gd name="connsiteX7" fmla="*/ 0 w 6021319"/>
                  <a:gd name="connsiteY7" fmla="*/ 1024174 h 1433594"/>
                  <a:gd name="connsiteX8" fmla="*/ 0 w 6021319"/>
                  <a:gd name="connsiteY8" fmla="*/ 409420 h 1433594"/>
                  <a:gd name="connsiteX0" fmla="*/ 0 w 6433210"/>
                  <a:gd name="connsiteY0" fmla="*/ 409420 h 1433594"/>
                  <a:gd name="connsiteX1" fmla="*/ 409420 w 6433210"/>
                  <a:gd name="connsiteY1" fmla="*/ 0 h 1433594"/>
                  <a:gd name="connsiteX2" fmla="*/ 5999128 w 6433210"/>
                  <a:gd name="connsiteY2" fmla="*/ 15499 h 1433594"/>
                  <a:gd name="connsiteX3" fmla="*/ 6013342 w 6433210"/>
                  <a:gd name="connsiteY3" fmla="*/ 1024174 h 1433594"/>
                  <a:gd name="connsiteX4" fmla="*/ 5603922 w 6433210"/>
                  <a:gd name="connsiteY4" fmla="*/ 1433594 h 1433594"/>
                  <a:gd name="connsiteX5" fmla="*/ 409420 w 6433210"/>
                  <a:gd name="connsiteY5" fmla="*/ 1433594 h 1433594"/>
                  <a:gd name="connsiteX6" fmla="*/ 0 w 6433210"/>
                  <a:gd name="connsiteY6" fmla="*/ 1024174 h 1433594"/>
                  <a:gd name="connsiteX7" fmla="*/ 0 w 6433210"/>
                  <a:gd name="connsiteY7" fmla="*/ 409420 h 1433594"/>
                  <a:gd name="connsiteX0" fmla="*/ 0 w 6038689"/>
                  <a:gd name="connsiteY0" fmla="*/ 409420 h 1433594"/>
                  <a:gd name="connsiteX1" fmla="*/ 409420 w 6038689"/>
                  <a:gd name="connsiteY1" fmla="*/ 0 h 1433594"/>
                  <a:gd name="connsiteX2" fmla="*/ 5999128 w 6038689"/>
                  <a:gd name="connsiteY2" fmla="*/ 15499 h 1433594"/>
                  <a:gd name="connsiteX3" fmla="*/ 6013342 w 6038689"/>
                  <a:gd name="connsiteY3" fmla="*/ 1024174 h 1433594"/>
                  <a:gd name="connsiteX4" fmla="*/ 5603922 w 6038689"/>
                  <a:gd name="connsiteY4" fmla="*/ 1433594 h 1433594"/>
                  <a:gd name="connsiteX5" fmla="*/ 409420 w 6038689"/>
                  <a:gd name="connsiteY5" fmla="*/ 1433594 h 1433594"/>
                  <a:gd name="connsiteX6" fmla="*/ 0 w 6038689"/>
                  <a:gd name="connsiteY6" fmla="*/ 1024174 h 1433594"/>
                  <a:gd name="connsiteX7" fmla="*/ 0 w 6038689"/>
                  <a:gd name="connsiteY7" fmla="*/ 409420 h 1433594"/>
                  <a:gd name="connsiteX0" fmla="*/ 0 w 6013806"/>
                  <a:gd name="connsiteY0" fmla="*/ 409420 h 1433594"/>
                  <a:gd name="connsiteX1" fmla="*/ 409420 w 6013806"/>
                  <a:gd name="connsiteY1" fmla="*/ 0 h 1433594"/>
                  <a:gd name="connsiteX2" fmla="*/ 5999128 w 6013806"/>
                  <a:gd name="connsiteY2" fmla="*/ 15499 h 1433594"/>
                  <a:gd name="connsiteX3" fmla="*/ 6013342 w 6013806"/>
                  <a:gd name="connsiteY3" fmla="*/ 1024174 h 1433594"/>
                  <a:gd name="connsiteX4" fmla="*/ 5603922 w 6013806"/>
                  <a:gd name="connsiteY4" fmla="*/ 1433594 h 1433594"/>
                  <a:gd name="connsiteX5" fmla="*/ 409420 w 6013806"/>
                  <a:gd name="connsiteY5" fmla="*/ 1433594 h 1433594"/>
                  <a:gd name="connsiteX6" fmla="*/ 0 w 6013806"/>
                  <a:gd name="connsiteY6" fmla="*/ 1024174 h 1433594"/>
                  <a:gd name="connsiteX7" fmla="*/ 0 w 6013806"/>
                  <a:gd name="connsiteY7" fmla="*/ 409420 h 1433594"/>
                  <a:gd name="connsiteX0" fmla="*/ 0 w 6022376"/>
                  <a:gd name="connsiteY0" fmla="*/ 409420 h 1433594"/>
                  <a:gd name="connsiteX1" fmla="*/ 409420 w 6022376"/>
                  <a:gd name="connsiteY1" fmla="*/ 0 h 1433594"/>
                  <a:gd name="connsiteX2" fmla="*/ 6022376 w 6022376"/>
                  <a:gd name="connsiteY2" fmla="*/ 15499 h 1433594"/>
                  <a:gd name="connsiteX3" fmla="*/ 6013342 w 6022376"/>
                  <a:gd name="connsiteY3" fmla="*/ 1024174 h 1433594"/>
                  <a:gd name="connsiteX4" fmla="*/ 5603922 w 6022376"/>
                  <a:gd name="connsiteY4" fmla="*/ 1433594 h 1433594"/>
                  <a:gd name="connsiteX5" fmla="*/ 409420 w 6022376"/>
                  <a:gd name="connsiteY5" fmla="*/ 1433594 h 1433594"/>
                  <a:gd name="connsiteX6" fmla="*/ 0 w 6022376"/>
                  <a:gd name="connsiteY6" fmla="*/ 1024174 h 1433594"/>
                  <a:gd name="connsiteX7" fmla="*/ 0 w 6022376"/>
                  <a:gd name="connsiteY7" fmla="*/ 409420 h 1433594"/>
                  <a:gd name="connsiteX0" fmla="*/ 0 w 6022376"/>
                  <a:gd name="connsiteY0" fmla="*/ 1024174 h 1433594"/>
                  <a:gd name="connsiteX1" fmla="*/ 409420 w 6022376"/>
                  <a:gd name="connsiteY1" fmla="*/ 0 h 1433594"/>
                  <a:gd name="connsiteX2" fmla="*/ 6022376 w 6022376"/>
                  <a:gd name="connsiteY2" fmla="*/ 15499 h 1433594"/>
                  <a:gd name="connsiteX3" fmla="*/ 6013342 w 6022376"/>
                  <a:gd name="connsiteY3" fmla="*/ 1024174 h 1433594"/>
                  <a:gd name="connsiteX4" fmla="*/ 5603922 w 6022376"/>
                  <a:gd name="connsiteY4" fmla="*/ 1433594 h 1433594"/>
                  <a:gd name="connsiteX5" fmla="*/ 409420 w 6022376"/>
                  <a:gd name="connsiteY5" fmla="*/ 1433594 h 1433594"/>
                  <a:gd name="connsiteX6" fmla="*/ 0 w 6022376"/>
                  <a:gd name="connsiteY6" fmla="*/ 1024174 h 1433594"/>
                  <a:gd name="connsiteX0" fmla="*/ 0 w 6022376"/>
                  <a:gd name="connsiteY0" fmla="*/ 1016425 h 1425845"/>
                  <a:gd name="connsiteX1" fmla="*/ 29712 w 6022376"/>
                  <a:gd name="connsiteY1" fmla="*/ 0 h 1425845"/>
                  <a:gd name="connsiteX2" fmla="*/ 6022376 w 6022376"/>
                  <a:gd name="connsiteY2" fmla="*/ 7750 h 1425845"/>
                  <a:gd name="connsiteX3" fmla="*/ 6013342 w 6022376"/>
                  <a:gd name="connsiteY3" fmla="*/ 1016425 h 1425845"/>
                  <a:gd name="connsiteX4" fmla="*/ 5603922 w 6022376"/>
                  <a:gd name="connsiteY4" fmla="*/ 1425845 h 1425845"/>
                  <a:gd name="connsiteX5" fmla="*/ 409420 w 6022376"/>
                  <a:gd name="connsiteY5" fmla="*/ 1425845 h 1425845"/>
                  <a:gd name="connsiteX6" fmla="*/ 0 w 6022376"/>
                  <a:gd name="connsiteY6" fmla="*/ 1016425 h 1425845"/>
                  <a:gd name="connsiteX0" fmla="*/ 1284 w 6023660"/>
                  <a:gd name="connsiteY0" fmla="*/ 1016425 h 1425845"/>
                  <a:gd name="connsiteX1" fmla="*/ 0 w 6023660"/>
                  <a:gd name="connsiteY1" fmla="*/ 0 h 1425845"/>
                  <a:gd name="connsiteX2" fmla="*/ 6023660 w 6023660"/>
                  <a:gd name="connsiteY2" fmla="*/ 7750 h 1425845"/>
                  <a:gd name="connsiteX3" fmla="*/ 6014626 w 6023660"/>
                  <a:gd name="connsiteY3" fmla="*/ 1016425 h 1425845"/>
                  <a:gd name="connsiteX4" fmla="*/ 5605206 w 6023660"/>
                  <a:gd name="connsiteY4" fmla="*/ 1425845 h 1425845"/>
                  <a:gd name="connsiteX5" fmla="*/ 410704 w 6023660"/>
                  <a:gd name="connsiteY5" fmla="*/ 1425845 h 1425845"/>
                  <a:gd name="connsiteX6" fmla="*/ 1284 w 6023660"/>
                  <a:gd name="connsiteY6" fmla="*/ 1016425 h 1425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023660" h="1425845">
                    <a:moveTo>
                      <a:pt x="1284" y="1016425"/>
                    </a:moveTo>
                    <a:lnTo>
                      <a:pt x="0" y="0"/>
                    </a:lnTo>
                    <a:lnTo>
                      <a:pt x="6023660" y="7750"/>
                    </a:lnTo>
                    <a:cubicBezTo>
                      <a:pt x="6020000" y="387673"/>
                      <a:pt x="6018501" y="710334"/>
                      <a:pt x="6014626" y="1016425"/>
                    </a:cubicBezTo>
                    <a:cubicBezTo>
                      <a:pt x="6014626" y="1242541"/>
                      <a:pt x="5831322" y="1425845"/>
                      <a:pt x="5605206" y="1425845"/>
                    </a:cubicBezTo>
                    <a:lnTo>
                      <a:pt x="410704" y="1425845"/>
                    </a:lnTo>
                    <a:cubicBezTo>
                      <a:pt x="184588" y="1425845"/>
                      <a:pt x="1284" y="1242541"/>
                      <a:pt x="1284" y="1016425"/>
                    </a:cubicBezTo>
                    <a:close/>
                  </a:path>
                </a:pathLst>
              </a:custGeom>
              <a:noFill/>
              <a:ln w="3175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43E7E163-A98C-4FF5-B09B-E9A1DBE31C5D}"/>
                  </a:ext>
                </a:extLst>
              </p:cNvPr>
              <p:cNvSpPr/>
              <p:nvPr/>
            </p:nvSpPr>
            <p:spPr>
              <a:xfrm>
                <a:off x="7445523" y="603312"/>
                <a:ext cx="413418" cy="140873"/>
              </a:xfrm>
              <a:custGeom>
                <a:avLst/>
                <a:gdLst>
                  <a:gd name="connsiteX0" fmla="*/ 0 w 6036590"/>
                  <a:gd name="connsiteY0" fmla="*/ 1704814 h 1704814"/>
                  <a:gd name="connsiteX1" fmla="*/ 7750 w 6036590"/>
                  <a:gd name="connsiteY1" fmla="*/ 1495587 h 1704814"/>
                  <a:gd name="connsiteX2" fmla="*/ 666427 w 6036590"/>
                  <a:gd name="connsiteY2" fmla="*/ 185980 h 1704814"/>
                  <a:gd name="connsiteX3" fmla="*/ 984143 w 6036590"/>
                  <a:gd name="connsiteY3" fmla="*/ 0 h 1704814"/>
                  <a:gd name="connsiteX4" fmla="*/ 5106692 w 6036590"/>
                  <a:gd name="connsiteY4" fmla="*/ 0 h 1704814"/>
                  <a:gd name="connsiteX5" fmla="*/ 5393411 w 6036590"/>
                  <a:gd name="connsiteY5" fmla="*/ 147234 h 1704814"/>
                  <a:gd name="connsiteX6" fmla="*/ 6021092 w 6036590"/>
                  <a:gd name="connsiteY6" fmla="*/ 1418095 h 1704814"/>
                  <a:gd name="connsiteX7" fmla="*/ 6036590 w 6036590"/>
                  <a:gd name="connsiteY7" fmla="*/ 1704814 h 1704814"/>
                  <a:gd name="connsiteX0" fmla="*/ 0 w 6036590"/>
                  <a:gd name="connsiteY0" fmla="*/ 1704814 h 1704814"/>
                  <a:gd name="connsiteX1" fmla="*/ 7750 w 6036590"/>
                  <a:gd name="connsiteY1" fmla="*/ 1495587 h 1704814"/>
                  <a:gd name="connsiteX2" fmla="*/ 666427 w 6036590"/>
                  <a:gd name="connsiteY2" fmla="*/ 185980 h 1704814"/>
                  <a:gd name="connsiteX3" fmla="*/ 984143 w 6036590"/>
                  <a:gd name="connsiteY3" fmla="*/ 0 h 1704814"/>
                  <a:gd name="connsiteX4" fmla="*/ 5106692 w 6036590"/>
                  <a:gd name="connsiteY4" fmla="*/ 0 h 1704814"/>
                  <a:gd name="connsiteX5" fmla="*/ 5393411 w 6036590"/>
                  <a:gd name="connsiteY5" fmla="*/ 147234 h 1704814"/>
                  <a:gd name="connsiteX6" fmla="*/ 6021092 w 6036590"/>
                  <a:gd name="connsiteY6" fmla="*/ 1418095 h 1704814"/>
                  <a:gd name="connsiteX7" fmla="*/ 6036590 w 6036590"/>
                  <a:gd name="connsiteY7" fmla="*/ 1704814 h 1704814"/>
                  <a:gd name="connsiteX0" fmla="*/ 0 w 6036590"/>
                  <a:gd name="connsiteY0" fmla="*/ 1785705 h 1785705"/>
                  <a:gd name="connsiteX1" fmla="*/ 7750 w 6036590"/>
                  <a:gd name="connsiteY1" fmla="*/ 1576478 h 1785705"/>
                  <a:gd name="connsiteX2" fmla="*/ 666427 w 6036590"/>
                  <a:gd name="connsiteY2" fmla="*/ 266871 h 1785705"/>
                  <a:gd name="connsiteX3" fmla="*/ 984143 w 6036590"/>
                  <a:gd name="connsiteY3" fmla="*/ 80891 h 1785705"/>
                  <a:gd name="connsiteX4" fmla="*/ 5106692 w 6036590"/>
                  <a:gd name="connsiteY4" fmla="*/ 80891 h 1785705"/>
                  <a:gd name="connsiteX5" fmla="*/ 5393411 w 6036590"/>
                  <a:gd name="connsiteY5" fmla="*/ 228125 h 1785705"/>
                  <a:gd name="connsiteX6" fmla="*/ 6021092 w 6036590"/>
                  <a:gd name="connsiteY6" fmla="*/ 1498986 h 1785705"/>
                  <a:gd name="connsiteX7" fmla="*/ 6036590 w 6036590"/>
                  <a:gd name="connsiteY7" fmla="*/ 1785705 h 1785705"/>
                  <a:gd name="connsiteX0" fmla="*/ 0 w 6036590"/>
                  <a:gd name="connsiteY0" fmla="*/ 1704814 h 1704814"/>
                  <a:gd name="connsiteX1" fmla="*/ 7750 w 6036590"/>
                  <a:gd name="connsiteY1" fmla="*/ 1495587 h 1704814"/>
                  <a:gd name="connsiteX2" fmla="*/ 666427 w 6036590"/>
                  <a:gd name="connsiteY2" fmla="*/ 185980 h 1704814"/>
                  <a:gd name="connsiteX3" fmla="*/ 984143 w 6036590"/>
                  <a:gd name="connsiteY3" fmla="*/ 0 h 1704814"/>
                  <a:gd name="connsiteX4" fmla="*/ 5106692 w 6036590"/>
                  <a:gd name="connsiteY4" fmla="*/ 0 h 1704814"/>
                  <a:gd name="connsiteX5" fmla="*/ 5393411 w 6036590"/>
                  <a:gd name="connsiteY5" fmla="*/ 147234 h 1704814"/>
                  <a:gd name="connsiteX6" fmla="*/ 6021092 w 6036590"/>
                  <a:gd name="connsiteY6" fmla="*/ 1418095 h 1704814"/>
                  <a:gd name="connsiteX7" fmla="*/ 6036590 w 6036590"/>
                  <a:gd name="connsiteY7" fmla="*/ 1704814 h 1704814"/>
                  <a:gd name="connsiteX0" fmla="*/ 0 w 6036590"/>
                  <a:gd name="connsiteY0" fmla="*/ 1725709 h 1725709"/>
                  <a:gd name="connsiteX1" fmla="*/ 7750 w 6036590"/>
                  <a:gd name="connsiteY1" fmla="*/ 1516482 h 1725709"/>
                  <a:gd name="connsiteX2" fmla="*/ 666427 w 6036590"/>
                  <a:gd name="connsiteY2" fmla="*/ 206875 h 1725709"/>
                  <a:gd name="connsiteX3" fmla="*/ 984143 w 6036590"/>
                  <a:gd name="connsiteY3" fmla="*/ 20895 h 1725709"/>
                  <a:gd name="connsiteX4" fmla="*/ 5106692 w 6036590"/>
                  <a:gd name="connsiteY4" fmla="*/ 20895 h 1725709"/>
                  <a:gd name="connsiteX5" fmla="*/ 5393411 w 6036590"/>
                  <a:gd name="connsiteY5" fmla="*/ 168129 h 1725709"/>
                  <a:gd name="connsiteX6" fmla="*/ 6021092 w 6036590"/>
                  <a:gd name="connsiteY6" fmla="*/ 1438990 h 1725709"/>
                  <a:gd name="connsiteX7" fmla="*/ 6036590 w 6036590"/>
                  <a:gd name="connsiteY7" fmla="*/ 1725709 h 1725709"/>
                  <a:gd name="connsiteX0" fmla="*/ 0 w 6036590"/>
                  <a:gd name="connsiteY0" fmla="*/ 1720323 h 1720323"/>
                  <a:gd name="connsiteX1" fmla="*/ 7750 w 6036590"/>
                  <a:gd name="connsiteY1" fmla="*/ 1511096 h 1720323"/>
                  <a:gd name="connsiteX2" fmla="*/ 666427 w 6036590"/>
                  <a:gd name="connsiteY2" fmla="*/ 201489 h 1720323"/>
                  <a:gd name="connsiteX3" fmla="*/ 984143 w 6036590"/>
                  <a:gd name="connsiteY3" fmla="*/ 15509 h 1720323"/>
                  <a:gd name="connsiteX4" fmla="*/ 5106692 w 6036590"/>
                  <a:gd name="connsiteY4" fmla="*/ 15509 h 1720323"/>
                  <a:gd name="connsiteX5" fmla="*/ 5393411 w 6036590"/>
                  <a:gd name="connsiteY5" fmla="*/ 162743 h 1720323"/>
                  <a:gd name="connsiteX6" fmla="*/ 6021092 w 6036590"/>
                  <a:gd name="connsiteY6" fmla="*/ 1433604 h 1720323"/>
                  <a:gd name="connsiteX7" fmla="*/ 6036590 w 6036590"/>
                  <a:gd name="connsiteY7" fmla="*/ 1720323 h 1720323"/>
                  <a:gd name="connsiteX0" fmla="*/ 0 w 6036590"/>
                  <a:gd name="connsiteY0" fmla="*/ 1725709 h 1725709"/>
                  <a:gd name="connsiteX1" fmla="*/ 7750 w 6036590"/>
                  <a:gd name="connsiteY1" fmla="*/ 1516482 h 1725709"/>
                  <a:gd name="connsiteX2" fmla="*/ 666427 w 6036590"/>
                  <a:gd name="connsiteY2" fmla="*/ 206875 h 1725709"/>
                  <a:gd name="connsiteX3" fmla="*/ 984143 w 6036590"/>
                  <a:gd name="connsiteY3" fmla="*/ 20895 h 1725709"/>
                  <a:gd name="connsiteX4" fmla="*/ 5106692 w 6036590"/>
                  <a:gd name="connsiteY4" fmla="*/ 20895 h 1725709"/>
                  <a:gd name="connsiteX5" fmla="*/ 5403297 w 6036590"/>
                  <a:gd name="connsiteY5" fmla="*/ 168129 h 1725709"/>
                  <a:gd name="connsiteX6" fmla="*/ 6021092 w 6036590"/>
                  <a:gd name="connsiteY6" fmla="*/ 1438990 h 1725709"/>
                  <a:gd name="connsiteX7" fmla="*/ 6036590 w 6036590"/>
                  <a:gd name="connsiteY7" fmla="*/ 1725709 h 1725709"/>
                  <a:gd name="connsiteX0" fmla="*/ 0 w 6036590"/>
                  <a:gd name="connsiteY0" fmla="*/ 1725709 h 1725709"/>
                  <a:gd name="connsiteX1" fmla="*/ 7750 w 6036590"/>
                  <a:gd name="connsiteY1" fmla="*/ 1516482 h 1725709"/>
                  <a:gd name="connsiteX2" fmla="*/ 666427 w 6036590"/>
                  <a:gd name="connsiteY2" fmla="*/ 206875 h 1725709"/>
                  <a:gd name="connsiteX3" fmla="*/ 984143 w 6036590"/>
                  <a:gd name="connsiteY3" fmla="*/ 20895 h 1725709"/>
                  <a:gd name="connsiteX4" fmla="*/ 5106692 w 6036590"/>
                  <a:gd name="connsiteY4" fmla="*/ 20895 h 1725709"/>
                  <a:gd name="connsiteX5" fmla="*/ 5403297 w 6036590"/>
                  <a:gd name="connsiteY5" fmla="*/ 168129 h 1725709"/>
                  <a:gd name="connsiteX6" fmla="*/ 6021092 w 6036590"/>
                  <a:gd name="connsiteY6" fmla="*/ 1438990 h 1725709"/>
                  <a:gd name="connsiteX7" fmla="*/ 6036590 w 6036590"/>
                  <a:gd name="connsiteY7" fmla="*/ 1725709 h 1725709"/>
                  <a:gd name="connsiteX0" fmla="*/ 0 w 6036590"/>
                  <a:gd name="connsiteY0" fmla="*/ 1725709 h 1725709"/>
                  <a:gd name="connsiteX1" fmla="*/ 7750 w 6036590"/>
                  <a:gd name="connsiteY1" fmla="*/ 1516482 h 1725709"/>
                  <a:gd name="connsiteX2" fmla="*/ 666427 w 6036590"/>
                  <a:gd name="connsiteY2" fmla="*/ 206875 h 1725709"/>
                  <a:gd name="connsiteX3" fmla="*/ 984143 w 6036590"/>
                  <a:gd name="connsiteY3" fmla="*/ 20895 h 1725709"/>
                  <a:gd name="connsiteX4" fmla="*/ 5106692 w 6036590"/>
                  <a:gd name="connsiteY4" fmla="*/ 20895 h 1725709"/>
                  <a:gd name="connsiteX5" fmla="*/ 5403297 w 6036590"/>
                  <a:gd name="connsiteY5" fmla="*/ 168129 h 1725709"/>
                  <a:gd name="connsiteX6" fmla="*/ 6021092 w 6036590"/>
                  <a:gd name="connsiteY6" fmla="*/ 1438990 h 1725709"/>
                  <a:gd name="connsiteX7" fmla="*/ 6036590 w 6036590"/>
                  <a:gd name="connsiteY7" fmla="*/ 1725709 h 1725709"/>
                  <a:gd name="connsiteX0" fmla="*/ 0 w 6036590"/>
                  <a:gd name="connsiteY0" fmla="*/ 1718591 h 1718591"/>
                  <a:gd name="connsiteX1" fmla="*/ 7750 w 6036590"/>
                  <a:gd name="connsiteY1" fmla="*/ 1509364 h 1718591"/>
                  <a:gd name="connsiteX2" fmla="*/ 666427 w 6036590"/>
                  <a:gd name="connsiteY2" fmla="*/ 199757 h 1718591"/>
                  <a:gd name="connsiteX3" fmla="*/ 984143 w 6036590"/>
                  <a:gd name="connsiteY3" fmla="*/ 13777 h 1718591"/>
                  <a:gd name="connsiteX4" fmla="*/ 5106692 w 6036590"/>
                  <a:gd name="connsiteY4" fmla="*/ 13777 h 1718591"/>
                  <a:gd name="connsiteX5" fmla="*/ 5403297 w 6036590"/>
                  <a:gd name="connsiteY5" fmla="*/ 161011 h 1718591"/>
                  <a:gd name="connsiteX6" fmla="*/ 6021092 w 6036590"/>
                  <a:gd name="connsiteY6" fmla="*/ 1431872 h 1718591"/>
                  <a:gd name="connsiteX7" fmla="*/ 6036590 w 6036590"/>
                  <a:gd name="connsiteY7" fmla="*/ 1718591 h 1718591"/>
                  <a:gd name="connsiteX0" fmla="*/ 0 w 6036590"/>
                  <a:gd name="connsiteY0" fmla="*/ 1718591 h 1718591"/>
                  <a:gd name="connsiteX1" fmla="*/ 7750 w 6036590"/>
                  <a:gd name="connsiteY1" fmla="*/ 1509364 h 1718591"/>
                  <a:gd name="connsiteX2" fmla="*/ 666427 w 6036590"/>
                  <a:gd name="connsiteY2" fmla="*/ 199757 h 1718591"/>
                  <a:gd name="connsiteX3" fmla="*/ 984143 w 6036590"/>
                  <a:gd name="connsiteY3" fmla="*/ 13777 h 1718591"/>
                  <a:gd name="connsiteX4" fmla="*/ 5106692 w 6036590"/>
                  <a:gd name="connsiteY4" fmla="*/ 13777 h 1718591"/>
                  <a:gd name="connsiteX5" fmla="*/ 5403297 w 6036590"/>
                  <a:gd name="connsiteY5" fmla="*/ 161011 h 1718591"/>
                  <a:gd name="connsiteX6" fmla="*/ 6021092 w 6036590"/>
                  <a:gd name="connsiteY6" fmla="*/ 1431872 h 1718591"/>
                  <a:gd name="connsiteX7" fmla="*/ 6036590 w 6036590"/>
                  <a:gd name="connsiteY7" fmla="*/ 1718591 h 1718591"/>
                  <a:gd name="connsiteX0" fmla="*/ 0 w 6036590"/>
                  <a:gd name="connsiteY0" fmla="*/ 1718591 h 1718591"/>
                  <a:gd name="connsiteX1" fmla="*/ 7750 w 6036590"/>
                  <a:gd name="connsiteY1" fmla="*/ 1509364 h 1718591"/>
                  <a:gd name="connsiteX2" fmla="*/ 666427 w 6036590"/>
                  <a:gd name="connsiteY2" fmla="*/ 199757 h 1718591"/>
                  <a:gd name="connsiteX3" fmla="*/ 984143 w 6036590"/>
                  <a:gd name="connsiteY3" fmla="*/ 13777 h 1718591"/>
                  <a:gd name="connsiteX4" fmla="*/ 5106692 w 6036590"/>
                  <a:gd name="connsiteY4" fmla="*/ 13777 h 1718591"/>
                  <a:gd name="connsiteX5" fmla="*/ 5403297 w 6036590"/>
                  <a:gd name="connsiteY5" fmla="*/ 161011 h 1718591"/>
                  <a:gd name="connsiteX6" fmla="*/ 6021092 w 6036590"/>
                  <a:gd name="connsiteY6" fmla="*/ 1431872 h 1718591"/>
                  <a:gd name="connsiteX7" fmla="*/ 6036590 w 6036590"/>
                  <a:gd name="connsiteY7" fmla="*/ 1718591 h 1718591"/>
                  <a:gd name="connsiteX0" fmla="*/ 0 w 6036590"/>
                  <a:gd name="connsiteY0" fmla="*/ 1713402 h 1713402"/>
                  <a:gd name="connsiteX1" fmla="*/ 7750 w 6036590"/>
                  <a:gd name="connsiteY1" fmla="*/ 1504175 h 1713402"/>
                  <a:gd name="connsiteX2" fmla="*/ 666427 w 6036590"/>
                  <a:gd name="connsiteY2" fmla="*/ 194568 h 1713402"/>
                  <a:gd name="connsiteX3" fmla="*/ 984143 w 6036590"/>
                  <a:gd name="connsiteY3" fmla="*/ 16002 h 1713402"/>
                  <a:gd name="connsiteX4" fmla="*/ 5106692 w 6036590"/>
                  <a:gd name="connsiteY4" fmla="*/ 8588 h 1713402"/>
                  <a:gd name="connsiteX5" fmla="*/ 5403297 w 6036590"/>
                  <a:gd name="connsiteY5" fmla="*/ 155822 h 1713402"/>
                  <a:gd name="connsiteX6" fmla="*/ 6021092 w 6036590"/>
                  <a:gd name="connsiteY6" fmla="*/ 1426683 h 1713402"/>
                  <a:gd name="connsiteX7" fmla="*/ 6036590 w 6036590"/>
                  <a:gd name="connsiteY7" fmla="*/ 1713402 h 1713402"/>
                  <a:gd name="connsiteX0" fmla="*/ 0 w 6036590"/>
                  <a:gd name="connsiteY0" fmla="*/ 1705307 h 1705307"/>
                  <a:gd name="connsiteX1" fmla="*/ 7750 w 6036590"/>
                  <a:gd name="connsiteY1" fmla="*/ 1496080 h 1705307"/>
                  <a:gd name="connsiteX2" fmla="*/ 666427 w 6036590"/>
                  <a:gd name="connsiteY2" fmla="*/ 186473 h 1705307"/>
                  <a:gd name="connsiteX3" fmla="*/ 984143 w 6036590"/>
                  <a:gd name="connsiteY3" fmla="*/ 7907 h 1705307"/>
                  <a:gd name="connsiteX4" fmla="*/ 5106692 w 6036590"/>
                  <a:gd name="connsiteY4" fmla="*/ 493 h 1705307"/>
                  <a:gd name="connsiteX5" fmla="*/ 5403297 w 6036590"/>
                  <a:gd name="connsiteY5" fmla="*/ 147727 h 1705307"/>
                  <a:gd name="connsiteX6" fmla="*/ 6021092 w 6036590"/>
                  <a:gd name="connsiteY6" fmla="*/ 1418588 h 1705307"/>
                  <a:gd name="connsiteX7" fmla="*/ 6036590 w 6036590"/>
                  <a:gd name="connsiteY7" fmla="*/ 1705307 h 1705307"/>
                  <a:gd name="connsiteX0" fmla="*/ 0 w 6036590"/>
                  <a:gd name="connsiteY0" fmla="*/ 1705307 h 1705307"/>
                  <a:gd name="connsiteX1" fmla="*/ 7750 w 6036590"/>
                  <a:gd name="connsiteY1" fmla="*/ 1496080 h 1705307"/>
                  <a:gd name="connsiteX2" fmla="*/ 666427 w 6036590"/>
                  <a:gd name="connsiteY2" fmla="*/ 186473 h 1705307"/>
                  <a:gd name="connsiteX3" fmla="*/ 984143 w 6036590"/>
                  <a:gd name="connsiteY3" fmla="*/ 7907 h 1705307"/>
                  <a:gd name="connsiteX4" fmla="*/ 5106692 w 6036590"/>
                  <a:gd name="connsiteY4" fmla="*/ 493 h 1705307"/>
                  <a:gd name="connsiteX5" fmla="*/ 5403297 w 6036590"/>
                  <a:gd name="connsiteY5" fmla="*/ 147727 h 1705307"/>
                  <a:gd name="connsiteX6" fmla="*/ 6021092 w 6036590"/>
                  <a:gd name="connsiteY6" fmla="*/ 1418588 h 1705307"/>
                  <a:gd name="connsiteX7" fmla="*/ 6036590 w 6036590"/>
                  <a:gd name="connsiteY7" fmla="*/ 1705307 h 1705307"/>
                  <a:gd name="connsiteX0" fmla="*/ 0 w 6036590"/>
                  <a:gd name="connsiteY0" fmla="*/ 1705307 h 1705307"/>
                  <a:gd name="connsiteX1" fmla="*/ 7750 w 6036590"/>
                  <a:gd name="connsiteY1" fmla="*/ 1496080 h 1705307"/>
                  <a:gd name="connsiteX2" fmla="*/ 666427 w 6036590"/>
                  <a:gd name="connsiteY2" fmla="*/ 186473 h 1705307"/>
                  <a:gd name="connsiteX3" fmla="*/ 984143 w 6036590"/>
                  <a:gd name="connsiteY3" fmla="*/ 7907 h 1705307"/>
                  <a:gd name="connsiteX4" fmla="*/ 5106692 w 6036590"/>
                  <a:gd name="connsiteY4" fmla="*/ 493 h 1705307"/>
                  <a:gd name="connsiteX5" fmla="*/ 5403297 w 6036590"/>
                  <a:gd name="connsiteY5" fmla="*/ 147727 h 1705307"/>
                  <a:gd name="connsiteX6" fmla="*/ 6021092 w 6036590"/>
                  <a:gd name="connsiteY6" fmla="*/ 1418588 h 1705307"/>
                  <a:gd name="connsiteX7" fmla="*/ 6036590 w 6036590"/>
                  <a:gd name="connsiteY7" fmla="*/ 1705307 h 1705307"/>
                  <a:gd name="connsiteX0" fmla="*/ 2837 w 6039427"/>
                  <a:gd name="connsiteY0" fmla="*/ 1705307 h 1705307"/>
                  <a:gd name="connsiteX1" fmla="*/ 10587 w 6039427"/>
                  <a:gd name="connsiteY1" fmla="*/ 1496080 h 1705307"/>
                  <a:gd name="connsiteX2" fmla="*/ 669264 w 6039427"/>
                  <a:gd name="connsiteY2" fmla="*/ 186473 h 1705307"/>
                  <a:gd name="connsiteX3" fmla="*/ 986980 w 6039427"/>
                  <a:gd name="connsiteY3" fmla="*/ 7907 h 1705307"/>
                  <a:gd name="connsiteX4" fmla="*/ 5109529 w 6039427"/>
                  <a:gd name="connsiteY4" fmla="*/ 493 h 1705307"/>
                  <a:gd name="connsiteX5" fmla="*/ 5406134 w 6039427"/>
                  <a:gd name="connsiteY5" fmla="*/ 147727 h 1705307"/>
                  <a:gd name="connsiteX6" fmla="*/ 6023929 w 6039427"/>
                  <a:gd name="connsiteY6" fmla="*/ 1418588 h 1705307"/>
                  <a:gd name="connsiteX7" fmla="*/ 6039427 w 6039427"/>
                  <a:gd name="connsiteY7" fmla="*/ 1705307 h 1705307"/>
                  <a:gd name="connsiteX0" fmla="*/ 0 w 6036590"/>
                  <a:gd name="connsiteY0" fmla="*/ 1705307 h 1705307"/>
                  <a:gd name="connsiteX1" fmla="*/ 49763 w 6036590"/>
                  <a:gd name="connsiteY1" fmla="*/ 1392283 h 1705307"/>
                  <a:gd name="connsiteX2" fmla="*/ 666427 w 6036590"/>
                  <a:gd name="connsiteY2" fmla="*/ 186473 h 1705307"/>
                  <a:gd name="connsiteX3" fmla="*/ 984143 w 6036590"/>
                  <a:gd name="connsiteY3" fmla="*/ 7907 h 1705307"/>
                  <a:gd name="connsiteX4" fmla="*/ 5106692 w 6036590"/>
                  <a:gd name="connsiteY4" fmla="*/ 493 h 1705307"/>
                  <a:gd name="connsiteX5" fmla="*/ 5403297 w 6036590"/>
                  <a:gd name="connsiteY5" fmla="*/ 147727 h 1705307"/>
                  <a:gd name="connsiteX6" fmla="*/ 6021092 w 6036590"/>
                  <a:gd name="connsiteY6" fmla="*/ 1418588 h 1705307"/>
                  <a:gd name="connsiteX7" fmla="*/ 6036590 w 6036590"/>
                  <a:gd name="connsiteY7" fmla="*/ 1705307 h 1705307"/>
                  <a:gd name="connsiteX0" fmla="*/ 279 w 6036869"/>
                  <a:gd name="connsiteY0" fmla="*/ 1705307 h 1705307"/>
                  <a:gd name="connsiteX1" fmla="*/ 50042 w 6036869"/>
                  <a:gd name="connsiteY1" fmla="*/ 1392283 h 1705307"/>
                  <a:gd name="connsiteX2" fmla="*/ 666706 w 6036869"/>
                  <a:gd name="connsiteY2" fmla="*/ 186473 h 1705307"/>
                  <a:gd name="connsiteX3" fmla="*/ 984422 w 6036869"/>
                  <a:gd name="connsiteY3" fmla="*/ 7907 h 1705307"/>
                  <a:gd name="connsiteX4" fmla="*/ 5106971 w 6036869"/>
                  <a:gd name="connsiteY4" fmla="*/ 493 h 1705307"/>
                  <a:gd name="connsiteX5" fmla="*/ 5403576 w 6036869"/>
                  <a:gd name="connsiteY5" fmla="*/ 147727 h 1705307"/>
                  <a:gd name="connsiteX6" fmla="*/ 6021371 w 6036869"/>
                  <a:gd name="connsiteY6" fmla="*/ 1418588 h 1705307"/>
                  <a:gd name="connsiteX7" fmla="*/ 6036869 w 6036869"/>
                  <a:gd name="connsiteY7" fmla="*/ 1705307 h 1705307"/>
                  <a:gd name="connsiteX0" fmla="*/ 279 w 6036869"/>
                  <a:gd name="connsiteY0" fmla="*/ 1705307 h 1705307"/>
                  <a:gd name="connsiteX1" fmla="*/ 50042 w 6036869"/>
                  <a:gd name="connsiteY1" fmla="*/ 1392283 h 1705307"/>
                  <a:gd name="connsiteX2" fmla="*/ 666706 w 6036869"/>
                  <a:gd name="connsiteY2" fmla="*/ 186473 h 1705307"/>
                  <a:gd name="connsiteX3" fmla="*/ 984422 w 6036869"/>
                  <a:gd name="connsiteY3" fmla="*/ 7907 h 1705307"/>
                  <a:gd name="connsiteX4" fmla="*/ 5106971 w 6036869"/>
                  <a:gd name="connsiteY4" fmla="*/ 493 h 1705307"/>
                  <a:gd name="connsiteX5" fmla="*/ 5403576 w 6036869"/>
                  <a:gd name="connsiteY5" fmla="*/ 147727 h 1705307"/>
                  <a:gd name="connsiteX6" fmla="*/ 5986773 w 6036869"/>
                  <a:gd name="connsiteY6" fmla="*/ 1356804 h 1705307"/>
                  <a:gd name="connsiteX7" fmla="*/ 6036869 w 6036869"/>
                  <a:gd name="connsiteY7" fmla="*/ 1705307 h 1705307"/>
                  <a:gd name="connsiteX0" fmla="*/ 279 w 6037777"/>
                  <a:gd name="connsiteY0" fmla="*/ 1705307 h 1705307"/>
                  <a:gd name="connsiteX1" fmla="*/ 50042 w 6037777"/>
                  <a:gd name="connsiteY1" fmla="*/ 1392283 h 1705307"/>
                  <a:gd name="connsiteX2" fmla="*/ 666706 w 6037777"/>
                  <a:gd name="connsiteY2" fmla="*/ 186473 h 1705307"/>
                  <a:gd name="connsiteX3" fmla="*/ 984422 w 6037777"/>
                  <a:gd name="connsiteY3" fmla="*/ 7907 h 1705307"/>
                  <a:gd name="connsiteX4" fmla="*/ 5106971 w 6037777"/>
                  <a:gd name="connsiteY4" fmla="*/ 493 h 1705307"/>
                  <a:gd name="connsiteX5" fmla="*/ 5403576 w 6037777"/>
                  <a:gd name="connsiteY5" fmla="*/ 147727 h 1705307"/>
                  <a:gd name="connsiteX6" fmla="*/ 5986773 w 6037777"/>
                  <a:gd name="connsiteY6" fmla="*/ 1356804 h 1705307"/>
                  <a:gd name="connsiteX7" fmla="*/ 6036869 w 6037777"/>
                  <a:gd name="connsiteY7" fmla="*/ 1705307 h 1705307"/>
                  <a:gd name="connsiteX0" fmla="*/ 279 w 6045521"/>
                  <a:gd name="connsiteY0" fmla="*/ 1705307 h 1705307"/>
                  <a:gd name="connsiteX1" fmla="*/ 50042 w 6045521"/>
                  <a:gd name="connsiteY1" fmla="*/ 1392283 h 1705307"/>
                  <a:gd name="connsiteX2" fmla="*/ 666706 w 6045521"/>
                  <a:gd name="connsiteY2" fmla="*/ 186473 h 1705307"/>
                  <a:gd name="connsiteX3" fmla="*/ 984422 w 6045521"/>
                  <a:gd name="connsiteY3" fmla="*/ 7907 h 1705307"/>
                  <a:gd name="connsiteX4" fmla="*/ 5106971 w 6045521"/>
                  <a:gd name="connsiteY4" fmla="*/ 493 h 1705307"/>
                  <a:gd name="connsiteX5" fmla="*/ 5403576 w 6045521"/>
                  <a:gd name="connsiteY5" fmla="*/ 147727 h 1705307"/>
                  <a:gd name="connsiteX6" fmla="*/ 5986773 w 6045521"/>
                  <a:gd name="connsiteY6" fmla="*/ 1356804 h 1705307"/>
                  <a:gd name="connsiteX7" fmla="*/ 6036869 w 6045521"/>
                  <a:gd name="connsiteY7" fmla="*/ 1705307 h 1705307"/>
                  <a:gd name="connsiteX0" fmla="*/ 279 w 6037625"/>
                  <a:gd name="connsiteY0" fmla="*/ 1705307 h 1705307"/>
                  <a:gd name="connsiteX1" fmla="*/ 50042 w 6037625"/>
                  <a:gd name="connsiteY1" fmla="*/ 1392283 h 1705307"/>
                  <a:gd name="connsiteX2" fmla="*/ 666706 w 6037625"/>
                  <a:gd name="connsiteY2" fmla="*/ 186473 h 1705307"/>
                  <a:gd name="connsiteX3" fmla="*/ 984422 w 6037625"/>
                  <a:gd name="connsiteY3" fmla="*/ 7907 h 1705307"/>
                  <a:gd name="connsiteX4" fmla="*/ 5106971 w 6037625"/>
                  <a:gd name="connsiteY4" fmla="*/ 493 h 1705307"/>
                  <a:gd name="connsiteX5" fmla="*/ 5403576 w 6037625"/>
                  <a:gd name="connsiteY5" fmla="*/ 147727 h 1705307"/>
                  <a:gd name="connsiteX6" fmla="*/ 5986773 w 6037625"/>
                  <a:gd name="connsiteY6" fmla="*/ 1356804 h 1705307"/>
                  <a:gd name="connsiteX7" fmla="*/ 6036869 w 6037625"/>
                  <a:gd name="connsiteY7" fmla="*/ 1705307 h 1705307"/>
                  <a:gd name="connsiteX0" fmla="*/ 279 w 6026955"/>
                  <a:gd name="connsiteY0" fmla="*/ 1705307 h 1710250"/>
                  <a:gd name="connsiteX1" fmla="*/ 50042 w 6026955"/>
                  <a:gd name="connsiteY1" fmla="*/ 1392283 h 1710250"/>
                  <a:gd name="connsiteX2" fmla="*/ 666706 w 6026955"/>
                  <a:gd name="connsiteY2" fmla="*/ 186473 h 1710250"/>
                  <a:gd name="connsiteX3" fmla="*/ 984422 w 6026955"/>
                  <a:gd name="connsiteY3" fmla="*/ 7907 h 1710250"/>
                  <a:gd name="connsiteX4" fmla="*/ 5106971 w 6026955"/>
                  <a:gd name="connsiteY4" fmla="*/ 493 h 1710250"/>
                  <a:gd name="connsiteX5" fmla="*/ 5403576 w 6026955"/>
                  <a:gd name="connsiteY5" fmla="*/ 147727 h 1710250"/>
                  <a:gd name="connsiteX6" fmla="*/ 5986773 w 6026955"/>
                  <a:gd name="connsiteY6" fmla="*/ 1356804 h 1710250"/>
                  <a:gd name="connsiteX7" fmla="*/ 6024512 w 6026955"/>
                  <a:gd name="connsiteY7" fmla="*/ 1710250 h 171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026955" h="1710250">
                    <a:moveTo>
                      <a:pt x="279" y="1705307"/>
                    </a:moveTo>
                    <a:cubicBezTo>
                      <a:pt x="2862" y="1635565"/>
                      <a:pt x="-14325" y="1536166"/>
                      <a:pt x="50042" y="1392283"/>
                    </a:cubicBezTo>
                    <a:lnTo>
                      <a:pt x="666706" y="186473"/>
                    </a:lnTo>
                    <a:cubicBezTo>
                      <a:pt x="723184" y="92352"/>
                      <a:pt x="876046" y="8116"/>
                      <a:pt x="984422" y="7907"/>
                    </a:cubicBezTo>
                    <a:lnTo>
                      <a:pt x="5106971" y="493"/>
                    </a:lnTo>
                    <a:cubicBezTo>
                      <a:pt x="5277558" y="-7096"/>
                      <a:pt x="5369801" y="74488"/>
                      <a:pt x="5403576" y="147727"/>
                    </a:cubicBezTo>
                    <a:cubicBezTo>
                      <a:pt x="5442294" y="238266"/>
                      <a:pt x="5777546" y="933184"/>
                      <a:pt x="5986773" y="1356804"/>
                    </a:cubicBezTo>
                    <a:cubicBezTo>
                      <a:pt x="6035600" y="1468030"/>
                      <a:pt x="6027584" y="1596553"/>
                      <a:pt x="6024512" y="1710250"/>
                    </a:cubicBezTo>
                  </a:path>
                </a:pathLst>
              </a:custGeom>
              <a:noFill/>
              <a:ln w="3175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9E1907D5-445C-43E5-A175-FF564DA33685}"/>
                </a:ext>
              </a:extLst>
            </p:cNvPr>
            <p:cNvGrpSpPr/>
            <p:nvPr/>
          </p:nvGrpSpPr>
          <p:grpSpPr>
            <a:xfrm>
              <a:off x="7496828" y="781221"/>
              <a:ext cx="207207" cy="39879"/>
              <a:chOff x="7424393" y="781221"/>
              <a:chExt cx="282357" cy="39879"/>
            </a:xfrm>
          </p:grpSpPr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E5401A3-2ADD-42C9-AD16-003BB24D8B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24393" y="781221"/>
                <a:ext cx="0" cy="39879"/>
              </a:xfrm>
              <a:prstGeom prst="line">
                <a:avLst/>
              </a:prstGeom>
              <a:ln w="3175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8F7F99C9-72DB-45A8-99A9-F0038BC1E5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07478" y="781221"/>
                <a:ext cx="0" cy="39879"/>
              </a:xfrm>
              <a:prstGeom prst="line">
                <a:avLst/>
              </a:prstGeom>
              <a:ln w="3175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FC4012D3-B588-4A0A-A49B-6CD3C556E8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90028" y="781221"/>
                <a:ext cx="0" cy="39879"/>
              </a:xfrm>
              <a:prstGeom prst="line">
                <a:avLst/>
              </a:prstGeom>
              <a:ln w="3175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5F9A5636-B973-45DC-B843-75E938B026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6750" y="801161"/>
                <a:ext cx="60000" cy="0"/>
              </a:xfrm>
              <a:prstGeom prst="line">
                <a:avLst/>
              </a:prstGeom>
              <a:ln w="31750" cap="rnd">
                <a:solidFill>
                  <a:schemeClr val="bg2">
                    <a:lumMod val="9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57807967-589A-45F1-8273-DF2CA3876ECE}"/>
              </a:ext>
            </a:extLst>
          </p:cNvPr>
          <p:cNvSpPr/>
          <p:nvPr/>
        </p:nvSpPr>
        <p:spPr>
          <a:xfrm>
            <a:off x="1927525" y="4071189"/>
            <a:ext cx="1733910" cy="491705"/>
          </a:xfrm>
          <a:prstGeom prst="roundRect">
            <a:avLst/>
          </a:prstGeom>
          <a:solidFill>
            <a:srgbClr val="00A5E0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Visualisation software</a:t>
            </a:r>
          </a:p>
        </p:txBody>
      </p: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1398FEBB-F777-402E-AD0D-A0DA8CC5239A}"/>
              </a:ext>
            </a:extLst>
          </p:cNvPr>
          <p:cNvSpPr/>
          <p:nvPr/>
        </p:nvSpPr>
        <p:spPr>
          <a:xfrm>
            <a:off x="1927525" y="3507597"/>
            <a:ext cx="1733910" cy="491705"/>
          </a:xfrm>
          <a:prstGeom prst="roundRect">
            <a:avLst/>
          </a:prstGeom>
          <a:solidFill>
            <a:srgbClr val="00A5E0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Aggregation software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051BB869-5CB1-4A6E-9A8C-94CFDC3BCC49}"/>
              </a:ext>
            </a:extLst>
          </p:cNvPr>
          <p:cNvSpPr/>
          <p:nvPr/>
        </p:nvSpPr>
        <p:spPr>
          <a:xfrm>
            <a:off x="1927525" y="2944005"/>
            <a:ext cx="1733910" cy="491705"/>
          </a:xfrm>
          <a:prstGeom prst="roundRect">
            <a:avLst/>
          </a:prstGeom>
          <a:solidFill>
            <a:srgbClr val="00A5E0"/>
          </a:solidFill>
          <a:ln w="19050">
            <a:solidFill>
              <a:schemeClr val="bg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dirty="0"/>
              <a:t>Download software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AFEEE91-2312-4428-85F1-CD28D58F827C}"/>
              </a:ext>
            </a:extLst>
          </p:cNvPr>
          <p:cNvSpPr txBox="1"/>
          <p:nvPr/>
        </p:nvSpPr>
        <p:spPr>
          <a:xfrm>
            <a:off x="6164296" y="887655"/>
            <a:ext cx="5011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Work is broken into small jobs – Executed on a dynamic pool of servers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12881C5-B08B-44F5-B31A-B0CF0DA75D6D}"/>
              </a:ext>
            </a:extLst>
          </p:cNvPr>
          <p:cNvSpPr txBox="1"/>
          <p:nvPr/>
        </p:nvSpPr>
        <p:spPr>
          <a:xfrm>
            <a:off x="5447343" y="4487653"/>
            <a:ext cx="174085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Triggers: </a:t>
            </a:r>
          </a:p>
          <a:p>
            <a:r>
              <a:rPr lang="en-AU" sz="1600" dirty="0"/>
              <a:t>Data extraction</a:t>
            </a:r>
          </a:p>
          <a:p>
            <a:r>
              <a:rPr lang="en-AU" sz="1600" dirty="0"/>
              <a:t>Daily update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6C13C766-487C-402E-BC92-B4E82FBA5E6E}"/>
              </a:ext>
            </a:extLst>
          </p:cNvPr>
          <p:cNvSpPr txBox="1"/>
          <p:nvPr/>
        </p:nvSpPr>
        <p:spPr>
          <a:xfrm>
            <a:off x="4143314" y="4635259"/>
            <a:ext cx="15872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Generated products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0ECA6DC-A9D7-4938-A1F7-9FBAE62AA3C7}"/>
              </a:ext>
            </a:extLst>
          </p:cNvPr>
          <p:cNvSpPr txBox="1"/>
          <p:nvPr/>
        </p:nvSpPr>
        <p:spPr>
          <a:xfrm>
            <a:off x="11284547" y="4941256"/>
            <a:ext cx="1009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Products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C83045E2-8E69-43E6-AFAB-543BD22EB05A}"/>
              </a:ext>
            </a:extLst>
          </p:cNvPr>
          <p:cNvSpPr txBox="1"/>
          <p:nvPr/>
        </p:nvSpPr>
        <p:spPr>
          <a:xfrm>
            <a:off x="368301" y="4360653"/>
            <a:ext cx="12064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/>
              <a:t>Trigger: </a:t>
            </a:r>
          </a:p>
          <a:p>
            <a:r>
              <a:rPr lang="en-AU" sz="1600" dirty="0"/>
              <a:t>Daily update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731898E1-D83F-40F4-A355-F9F7A6F8DF8B}"/>
              </a:ext>
            </a:extLst>
          </p:cNvPr>
          <p:cNvCxnSpPr>
            <a:cxnSpLocks/>
          </p:cNvCxnSpPr>
          <p:nvPr/>
        </p:nvCxnSpPr>
        <p:spPr>
          <a:xfrm flipH="1">
            <a:off x="5511800" y="5291167"/>
            <a:ext cx="2197100" cy="0"/>
          </a:xfrm>
          <a:prstGeom prst="straightConnector1">
            <a:avLst/>
          </a:prstGeom>
          <a:noFill/>
          <a:ln w="22225"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37AFFC93-0C69-4167-8931-068912369A2E}"/>
              </a:ext>
            </a:extLst>
          </p:cNvPr>
          <p:cNvCxnSpPr>
            <a:cxnSpLocks/>
          </p:cNvCxnSpPr>
          <p:nvPr/>
        </p:nvCxnSpPr>
        <p:spPr>
          <a:xfrm flipH="1">
            <a:off x="11163300" y="5341967"/>
            <a:ext cx="876300" cy="0"/>
          </a:xfrm>
          <a:prstGeom prst="straightConnector1">
            <a:avLst/>
          </a:prstGeom>
          <a:noFill/>
          <a:ln w="22225"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A81B0026-4555-415C-AA9A-0B1245FD2E29}"/>
              </a:ext>
            </a:extLst>
          </p:cNvPr>
          <p:cNvSpPr txBox="1"/>
          <p:nvPr/>
        </p:nvSpPr>
        <p:spPr>
          <a:xfrm>
            <a:off x="698500" y="925755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Work is run on a large single server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F44E152C-8599-4BEE-B77C-6D9E227BD7CC}"/>
              </a:ext>
            </a:extLst>
          </p:cNvPr>
          <p:cNvSpPr txBox="1"/>
          <p:nvPr/>
        </p:nvSpPr>
        <p:spPr>
          <a:xfrm>
            <a:off x="6314300" y="1850699"/>
            <a:ext cx="495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Cloud infrastructure</a:t>
            </a:r>
          </a:p>
          <a:p>
            <a:r>
              <a:rPr lang="en-AU" sz="1400" dirty="0">
                <a:solidFill>
                  <a:schemeClr val="bg1">
                    <a:lumMod val="50000"/>
                  </a:schemeClr>
                </a:solidFill>
              </a:rPr>
              <a:t>AWS Batch, Docker, EC2 Spot Instance pool, MongoDB, Lambda</a:t>
            </a:r>
            <a:endParaRPr lang="en-AU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7F6A562-145F-415D-953E-75CED8BFC67C}"/>
              </a:ext>
            </a:extLst>
          </p:cNvPr>
          <p:cNvSpPr txBox="1"/>
          <p:nvPr/>
        </p:nvSpPr>
        <p:spPr>
          <a:xfrm>
            <a:off x="704973" y="307367"/>
            <a:ext cx="2927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Original architecture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937807A-C160-4F91-8669-238B4D531B00}"/>
              </a:ext>
            </a:extLst>
          </p:cNvPr>
          <p:cNvSpPr txBox="1"/>
          <p:nvPr/>
        </p:nvSpPr>
        <p:spPr>
          <a:xfrm>
            <a:off x="6140573" y="294667"/>
            <a:ext cx="47941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/>
              <a:t>New scalable cloud architecture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103700A7-B6F9-40BC-9FEF-1D10F1D06C8B}"/>
              </a:ext>
            </a:extLst>
          </p:cNvPr>
          <p:cNvCxnSpPr>
            <a:cxnSpLocks/>
          </p:cNvCxnSpPr>
          <p:nvPr/>
        </p:nvCxnSpPr>
        <p:spPr>
          <a:xfrm>
            <a:off x="5308600" y="762000"/>
            <a:ext cx="0" cy="53594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11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 / pre-fille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M_1694458_v1_AIMS_16x9_2019PowerpointTemplate_Master" id="{977A7C0B-5209-4345-84E9-5DB938745602}" vid="{84FDF0A0-219E-3246-AA07-6CF115E96F4E}"/>
    </a:ext>
  </a:extLst>
</a:theme>
</file>

<file path=ppt/theme/theme3.xml><?xml version="1.0" encoding="utf-8"?>
<a:theme xmlns:a="http://schemas.openxmlformats.org/drawingml/2006/main" name="Front Cov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ECM_1694458_v1_AIMS_16x9_2019PowerpointTemplate_Master" id="{977A7C0B-5209-4345-84E9-5DB938745602}" vid="{1FFBD0C6-885D-AA4C-B37C-B3E1C191537E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C2B444157474E9438E3A273EA0625" ma:contentTypeVersion="13" ma:contentTypeDescription="Create a new document." ma:contentTypeScope="" ma:versionID="320ec7e72963b88e433807624e534527">
  <xsd:schema xmlns:xsd="http://www.w3.org/2001/XMLSchema" xmlns:xs="http://www.w3.org/2001/XMLSchema" xmlns:p="http://schemas.microsoft.com/office/2006/metadata/properties" xmlns:ns3="00bb65b4-10ba-45ff-b7c9-97267ef8c35e" xmlns:ns4="7995d53c-526e-4665-b8db-ca93421e3803" targetNamespace="http://schemas.microsoft.com/office/2006/metadata/properties" ma:root="true" ma:fieldsID="d203a4263a1e24210d592afa30ffb110" ns3:_="" ns4:_="">
    <xsd:import namespace="00bb65b4-10ba-45ff-b7c9-97267ef8c35e"/>
    <xsd:import namespace="7995d53c-526e-4665-b8db-ca93421e380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bb65b4-10ba-45ff-b7c9-97267ef8c35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95d53c-526e-4665-b8db-ca93421e38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ADA30E-BBA6-4CDB-AC55-B69C7547384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bb65b4-10ba-45ff-b7c9-97267ef8c35e"/>
    <ds:schemaRef ds:uri="7995d53c-526e-4665-b8db-ca93421e38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20800C-7859-4E83-B6F4-DFC8F5D3162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20D9D35-F8D4-4033-AC9F-8548792639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227</Words>
  <Application>Microsoft Office PowerPoint</Application>
  <PresentationFormat>Widescreen</PresentationFormat>
  <Paragraphs>80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Helvetica</vt:lpstr>
      <vt:lpstr>Office Theme</vt:lpstr>
      <vt:lpstr>Content / pre-filled</vt:lpstr>
      <vt:lpstr>Front Cover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Lawrey</dc:creator>
  <cp:lastModifiedBy>Eric Lawrey</cp:lastModifiedBy>
  <cp:revision>22</cp:revision>
  <dcterms:created xsi:type="dcterms:W3CDTF">2021-01-27T08:03:48Z</dcterms:created>
  <dcterms:modified xsi:type="dcterms:W3CDTF">2021-07-01T01:44:24Z</dcterms:modified>
</cp:coreProperties>
</file>