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/>
      <a:tcStyle>
        <a:tcBdr/>
        <a:fill>
          <a:solidFill>
            <a:srgbClr val="F3E7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/>
      <a:tcStyle>
        <a:tcBdr/>
        <a:fill>
          <a:solidFill>
            <a:srgbClr val="F3EBFC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/>
      <a:tcStyle>
        <a:tcBdr/>
        <a:fill>
          <a:solidFill>
            <a:srgbClr val="EAEEF0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86666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e du titre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Texte du titre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exte du titre"/>
          <p:cNvSpPr txBox="1">
            <a:spLocks noGrp="1"/>
          </p:cNvSpPr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Texte du titre</a:t>
            </a:r>
          </a:p>
        </p:txBody>
      </p:sp>
      <p:sp>
        <p:nvSpPr>
          <p:cNvPr id="10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exte du titre"/>
          <p:cNvSpPr txBox="1">
            <a:spLocks noGrp="1"/>
          </p:cNvSpPr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10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e du titre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du titre</a:t>
            </a:r>
          </a:p>
        </p:txBody>
      </p:sp>
      <p:sp>
        <p:nvSpPr>
          <p:cNvPr id="6" name="Texte niveau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20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5" y="2356666"/>
            <a:ext cx="3537286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Un </a:t>
            </a:r>
            <a:r>
              <a:rPr lang="fr-FR" dirty="0" err="1"/>
              <a:t>Lannister</a:t>
            </a:r>
            <a:r>
              <a:rPr lang="fr-FR" dirty="0"/>
              <a:t> paie toujours ses dettes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884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19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4" y="2356666"/>
            <a:ext cx="4808622" cy="97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</a:t>
            </a:r>
            <a:r>
              <a:rPr lang="en-US" dirty="0"/>
              <a:t>You know nothing Jon Snow </a:t>
            </a:r>
            <a:r>
              <a:rPr lang="fr-FR" dirty="0"/>
              <a:t>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93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19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5" y="2356666"/>
            <a:ext cx="3537286" cy="97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</a:t>
            </a:r>
            <a:r>
              <a:rPr lang="fr-FR" dirty="0" err="1"/>
              <a:t>Valar</a:t>
            </a:r>
            <a:r>
              <a:rPr lang="fr-FR" dirty="0"/>
              <a:t> </a:t>
            </a:r>
            <a:r>
              <a:rPr lang="fr-FR" dirty="0" err="1"/>
              <a:t>Morghulis</a:t>
            </a:r>
            <a:r>
              <a:rPr lang="fr-FR" dirty="0"/>
              <a:t>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7849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19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5" y="2356666"/>
            <a:ext cx="4142874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La peur est plus tranchante qu’une épée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152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19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5" y="2356666"/>
            <a:ext cx="3537286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</a:t>
            </a:r>
            <a:r>
              <a:rPr lang="fr-FR" dirty="0" err="1"/>
              <a:t>Hodor</a:t>
            </a:r>
            <a:r>
              <a:rPr lang="fr-FR" dirty="0"/>
              <a:t> !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5307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19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5" y="2356666"/>
            <a:ext cx="412683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Ce qui est mort ne saurait plus mourir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0722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2"/>
            <a:ext cx="3733319" cy="5767977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4" y="2356666"/>
            <a:ext cx="4471737" cy="1865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Quand on joue au Jeu des Trônes, soit on gagne, soit on meurt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0596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0" y="183641"/>
            <a:ext cx="3733319" cy="5767979"/>
          </a:xfrm>
          <a:prstGeom prst="rect">
            <a:avLst/>
          </a:prstGeom>
        </p:spPr>
      </p:pic>
      <p:sp>
        <p:nvSpPr>
          <p:cNvPr id="4" name="Titre 1"/>
          <p:cNvSpPr txBox="1"/>
          <p:nvPr/>
        </p:nvSpPr>
        <p:spPr>
          <a:xfrm>
            <a:off x="5831304" y="2356666"/>
            <a:ext cx="4471737" cy="1865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« Quand on joue au Jeu des Trônes, soit on gagne, soit on meurt 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4342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e">
  <a:themeElements>
    <a:clrScheme name="Galer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eri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erie">
  <a:themeElements>
    <a:clrScheme name="Galer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eri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76</Words>
  <Application>Microsoft Macintosh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bataille des 3 ARMEES </dc:title>
  <cp:lastModifiedBy>Johan BONNEAU</cp:lastModifiedBy>
  <cp:revision>9</cp:revision>
  <dcterms:modified xsi:type="dcterms:W3CDTF">2019-10-28T15:27:01Z</dcterms:modified>
</cp:coreProperties>
</file>