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79000" y="132624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79000" y="132624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164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64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D8356461-079D-48F5-944E-41FFE1FD2E31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256000" y="576000"/>
            <a:ext cx="460800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400000" y="-72000"/>
            <a:ext cx="4248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Hier steht eine Überschrift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288000" y="2791800"/>
            <a:ext cx="4248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Hier steht die URL</a:t>
            </a:r>
            <a:endParaRPr b="0" lang="de-D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80640" y="3456000"/>
            <a:ext cx="4680000" cy="207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Text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Kurzform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dieser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Noto Sans CJK SC Regular"/>
              </a:rPr>
              <a:t>Schriftgröße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2019-12-23T19:03:25Z</dcterms:created>
  <dc:creator/>
  <dc:description/>
  <dc:language>de-DE</dc:language>
  <cp:lastModifiedBy/>
  <dcterms:modified xsi:type="dcterms:W3CDTF">2019-12-26T18:07:46Z</dcterms:modified>
  <cp:revision>23</cp:revision>
  <dc:subject/>
  <dc:title/>
</cp:coreProperties>
</file>