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C99"/>
    <a:srgbClr val="FFFFFF"/>
    <a:srgbClr val="102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0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8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8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9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83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3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9441-82A0-49DC-9DA1-64E422C9B32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CC2D-3CB3-4C0F-8083-8939BD76E7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1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boat-projects.org/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hyperlink" Target="http://www.segeln-forum.de/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8.png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hyperlink" Target="https://www.offene-werkstaetten.org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jpe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585027" y="2857260"/>
            <a:ext cx="2906645" cy="1917940"/>
            <a:chOff x="2333625" y="-1905000"/>
            <a:chExt cx="3724274" cy="245745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516" y="-1895208"/>
              <a:ext cx="3696383" cy="2409558"/>
            </a:xfrm>
            <a:prstGeom prst="rect">
              <a:avLst/>
            </a:prstGeom>
          </p:spPr>
        </p:pic>
        <p:sp>
          <p:nvSpPr>
            <p:cNvPr id="6" name="Rechteck 5"/>
            <p:cNvSpPr/>
            <p:nvPr/>
          </p:nvSpPr>
          <p:spPr>
            <a:xfrm>
              <a:off x="2333625" y="-1905000"/>
              <a:ext cx="3714750" cy="2457450"/>
            </a:xfrm>
            <a:prstGeom prst="rect">
              <a:avLst/>
            </a:prstGeom>
            <a:solidFill>
              <a:schemeClr val="bg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307976" y="20916"/>
            <a:ext cx="3294529" cy="6840000"/>
            <a:chOff x="3307976" y="-80682"/>
            <a:chExt cx="3294529" cy="7032811"/>
          </a:xfrm>
        </p:grpSpPr>
        <p:sp>
          <p:nvSpPr>
            <p:cNvPr id="8" name="Freihandform 7"/>
            <p:cNvSpPr/>
            <p:nvPr/>
          </p:nvSpPr>
          <p:spPr>
            <a:xfrm>
              <a:off x="3307976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602505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203203" y="600983"/>
            <a:ext cx="309132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Wer wir sind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…eine Gruppe segelbegeisterte Techniker mit vielen Ideen und vom </a:t>
            </a:r>
          </a:p>
          <a:p>
            <a:pPr algn="ctr"/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DO-IT-YOURSELF (DIY) Gedanken motiviert…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03204" y="1569785"/>
            <a:ext cx="30924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Wie wir entwickeln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mit Offenheit,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Beteiligung der späteren Nutzer,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Hardware und Software Offenheit,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gegenseitiger Unterstützung und</a:t>
            </a:r>
            <a:b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mit Spaß an coolen maritimen Projekten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323774" y="2914199"/>
            <a:ext cx="3280226" cy="11541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Vordeck-Kamera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Projektstart 06/2019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Abstandskamera, Decksbeleuchtung &amp;</a:t>
            </a:r>
            <a:b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Bewegungsmelder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Inkl. Wettersensor (°C/hPa/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rel.F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.)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Nur 5 Monate bis zum Prototyp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4982" y="4714875"/>
            <a:ext cx="2032187" cy="20321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4057649"/>
            <a:ext cx="1407322" cy="2047875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3323774" y="429080"/>
            <a:ext cx="32802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Plotter_CM3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Plotterselbstbau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mit professionellen Fertigungstechniken</a:t>
            </a:r>
            <a:endParaRPr lang="de-DE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Anspruchsvolle Komponentenauswahl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625774" y="400959"/>
            <a:ext cx="3279600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Freie Seekarten /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OpenData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Seit 2009 – freies Seekartenprojekt</a:t>
            </a:r>
          </a:p>
          <a:p>
            <a:pPr marL="171450" indent="-171450">
              <a:buFontTx/>
              <a:buChar char="-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OpenSeaMap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als Teil des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OpenStreet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Map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Projektes (seit 2004)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2,3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Mio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Nutzer (2015)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625774" y="1422482"/>
            <a:ext cx="32802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SignalK</a:t>
            </a:r>
            <a:endParaRPr lang="de-DE" sz="1400" b="1" baseline="30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Neues und offenes Datenformat zum Austausch von maritimen Daten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Entwickelt von Seglern für Segler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Datenaustausch u.a. für Schiffe &amp; Häfen</a:t>
            </a:r>
          </a:p>
        </p:txBody>
      </p:sp>
      <p:pic>
        <p:nvPicPr>
          <p:cNvPr id="62" name="Grafik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3" b="-4928"/>
          <a:stretch/>
        </p:blipFill>
        <p:spPr>
          <a:xfrm>
            <a:off x="7514240" y="1362075"/>
            <a:ext cx="536302" cy="371475"/>
          </a:xfrm>
          <a:prstGeom prst="rect">
            <a:avLst/>
          </a:prstGeom>
        </p:spPr>
      </p:pic>
      <p:sp>
        <p:nvSpPr>
          <p:cNvPr id="63" name="Textfeld 62"/>
          <p:cNvSpPr txBox="1"/>
          <p:nvPr/>
        </p:nvSpPr>
        <p:spPr>
          <a:xfrm>
            <a:off x="203204" y="2755586"/>
            <a:ext cx="3092400" cy="32162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Projekte</a:t>
            </a:r>
            <a:r>
              <a:rPr lang="de-DE" sz="1600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Plotter_CM3 – Plotter Selbstbau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Vordeck-Kamera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Offene Datenformate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…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SignalK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…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OpenData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/ -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Maps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DIX Windsensor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Plotter-Software (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AvNav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Fernbedienung für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Raymarine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AP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Pinnenpilot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Offene Navi Software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OpenPlotter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OpenCPN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Multifunktionsdisplay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Plotter – Basis 10‘‘ Autoradio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Motor-Diagnose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Node-RED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Sensoreinbindung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Batterie Controller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DIY Marine Control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5" y="1331304"/>
            <a:ext cx="3120571" cy="156059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1006929"/>
            <a:ext cx="588282" cy="588282"/>
          </a:xfrm>
          <a:prstGeom prst="rect">
            <a:avLst/>
          </a:prstGeom>
        </p:spPr>
      </p:pic>
      <p:sp>
        <p:nvSpPr>
          <p:cNvPr id="59" name="Textfeld 58"/>
          <p:cNvSpPr txBox="1"/>
          <p:nvPr/>
        </p:nvSpPr>
        <p:spPr>
          <a:xfrm>
            <a:off x="6625774" y="4179360"/>
            <a:ext cx="3279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AVNav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Von Andreas Vogel 			      www.Wellenvogel.net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Schnelle Navigationssoftware für den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Rasperry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Pi</a:t>
            </a:r>
            <a:r>
              <a:rPr lang="de-DE" sz="11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®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mit Zugriff für </a:t>
            </a:r>
            <a:b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Tablets &amp; Mobiltelefone an Bord</a:t>
            </a:r>
          </a:p>
          <a:p>
            <a:pPr marL="171450" indent="-171450">
              <a:buFontTx/>
              <a:buChar char="-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NMEA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Protokolle &amp; Multiplexer </a:t>
            </a: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625774" y="2427969"/>
            <a:ext cx="3279600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Windensor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Eigenproduktion mittels 3D Druck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Drahtlose Daten-Übertragung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Anzeige auf Tablet/Handy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Kosten ab ca. 125 EUR</a:t>
            </a: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99" y="3181511"/>
            <a:ext cx="2123419" cy="1129361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1" y="68516"/>
            <a:ext cx="9906000" cy="162933"/>
            <a:chOff x="1" y="68516"/>
            <a:chExt cx="9906000" cy="162933"/>
          </a:xfrm>
        </p:grpSpPr>
        <p:sp>
          <p:nvSpPr>
            <p:cNvPr id="69" name="Freihandform 68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285670" y="30996"/>
            <a:ext cx="700088" cy="457200"/>
            <a:chOff x="733425" y="201533"/>
            <a:chExt cx="700088" cy="457200"/>
          </a:xfrm>
        </p:grpSpPr>
        <p:sp>
          <p:nvSpPr>
            <p:cNvPr id="71" name="Freihandform 70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2" name="Grafik 7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grpSp>
        <p:nvGrpSpPr>
          <p:cNvPr id="80" name="Gruppieren 79"/>
          <p:cNvGrpSpPr/>
          <p:nvPr/>
        </p:nvGrpSpPr>
        <p:grpSpPr>
          <a:xfrm>
            <a:off x="1" y="6612191"/>
            <a:ext cx="9906000" cy="162933"/>
            <a:chOff x="1" y="68516"/>
            <a:chExt cx="9906000" cy="162933"/>
          </a:xfrm>
        </p:grpSpPr>
        <p:sp>
          <p:nvSpPr>
            <p:cNvPr id="81" name="Freihandform 80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0" t="-3271" r="-1499" b="-5779"/>
          <a:stretch/>
        </p:blipFill>
        <p:spPr>
          <a:xfrm>
            <a:off x="826994" y="5905499"/>
            <a:ext cx="1685926" cy="952501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6" y="5506319"/>
            <a:ext cx="1750315" cy="1078563"/>
          </a:xfrm>
          <a:prstGeom prst="rect">
            <a:avLst/>
          </a:prstGeom>
          <a:ln w="41275">
            <a:solidFill>
              <a:schemeClr val="bg1"/>
            </a:solidFill>
          </a:ln>
        </p:spPr>
      </p:pic>
      <p:grpSp>
        <p:nvGrpSpPr>
          <p:cNvPr id="83" name="Gruppieren 82"/>
          <p:cNvGrpSpPr/>
          <p:nvPr/>
        </p:nvGrpSpPr>
        <p:grpSpPr>
          <a:xfrm rot="16200000">
            <a:off x="-3320142" y="3349172"/>
            <a:ext cx="6858001" cy="159659"/>
            <a:chOff x="1" y="68516"/>
            <a:chExt cx="9906000" cy="162933"/>
          </a:xfrm>
        </p:grpSpPr>
        <p:sp>
          <p:nvSpPr>
            <p:cNvPr id="84" name="Freihandform 83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reihandform 84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9077918" y="6387353"/>
            <a:ext cx="700088" cy="457200"/>
            <a:chOff x="733425" y="201533"/>
            <a:chExt cx="700088" cy="457200"/>
          </a:xfrm>
        </p:grpSpPr>
        <p:sp>
          <p:nvSpPr>
            <p:cNvPr id="45" name="Freihandform 44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5" y="1"/>
            <a:ext cx="584501" cy="531800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9" y="3886350"/>
            <a:ext cx="2958152" cy="22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691085" y="449942"/>
            <a:ext cx="3135086" cy="29899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333299" y="5358494"/>
            <a:ext cx="3280226" cy="8156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Node-RED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Sensoreinbindung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Freie Programmierumgebung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Visuelle Programmierung für Einsteiger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Ansprechende Visualisierung DIY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20115" y="494104"/>
            <a:ext cx="30924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Fernbedienung Autopilot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Für AP mit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Seatalk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-Protokoll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Zum Nachbauen auf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Arduino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-Basis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optionales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OLED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Display zur Windanzeige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Kosten: ca. 35 EUR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t="32972" r="11146" b="52916"/>
          <a:stretch/>
        </p:blipFill>
        <p:spPr>
          <a:xfrm>
            <a:off x="4200525" y="6250557"/>
            <a:ext cx="2267083" cy="34074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43" y="266699"/>
            <a:ext cx="748633" cy="444501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323774" y="338819"/>
            <a:ext cx="3280226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Android Plotter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Basis 2 DIN Autoradio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Android 9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Bluetooth,WLAN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- 4 Kanal Audio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Touchfähiges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7'' Gerät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- Kosten: ca. 60-200 EUR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714674" y="2111359"/>
            <a:ext cx="32802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3D-Drucker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Zunehmend für Privat-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anwender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verfügbar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ab ca. 180 EUR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20115" y="1906956"/>
            <a:ext cx="3092400" cy="115416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Pinnenpilot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Projektstart: 2018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weitere DIY Autopilot-Projekte </a:t>
            </a:r>
            <a:b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(z.B.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pyPilot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, …..)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2018 erste Testreihen zum Lage-Sensor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47350"/>
            <a:ext cx="1123950" cy="686889"/>
          </a:xfrm>
          <a:prstGeom prst="rect">
            <a:avLst/>
          </a:prstGeom>
        </p:spPr>
      </p:pic>
      <p:sp>
        <p:nvSpPr>
          <p:cNvPr id="56" name="Textfeld 55"/>
          <p:cNvSpPr txBox="1"/>
          <p:nvPr/>
        </p:nvSpPr>
        <p:spPr>
          <a:xfrm>
            <a:off x="6714674" y="656756"/>
            <a:ext cx="32802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Fertigung</a:t>
            </a:r>
          </a:p>
          <a:p>
            <a:pPr marL="171450" indent="-171450">
              <a:buFontTx/>
              <a:buChar char="-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FabLab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MakerSpaces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Freier Zugriff auf moderne Fertigungs-einrichtungen für Privatpersonen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z.B. Leiterplattenbestückung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Verzeichnis –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FabLabs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weltweit</a:t>
            </a:r>
          </a:p>
          <a:p>
            <a:pPr marL="171450" indent="-171450">
              <a:buFontTx/>
              <a:buChar char="-"/>
            </a:pPr>
            <a:endParaRPr lang="de-DE" sz="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www.offene-werkstaetten.org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20115" y="4849127"/>
            <a:ext cx="3092400" cy="18312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Multifunktionsdisplay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MD5Stack</a:t>
            </a:r>
            <a:r>
              <a:rPr lang="de-DE" sz="11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®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Anwendung für NMEA2000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3 Versionen</a:t>
            </a:r>
          </a:p>
          <a:p>
            <a:pPr marL="357188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Drahtlos mit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OpenPlotter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7188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Drahtlos mit ESP32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WiFi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Gateway</a:t>
            </a:r>
          </a:p>
          <a:p>
            <a:pPr marL="357188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Direkt am CAN-Bus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Einfach konfigurierbar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Einfach erweiterbar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Kosten ca. 50 EUR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8" name="Grafik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692" r="1980"/>
          <a:stretch/>
        </p:blipFill>
        <p:spPr>
          <a:xfrm>
            <a:off x="2422685" y="5811579"/>
            <a:ext cx="803275" cy="810627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6705600" y="3514652"/>
            <a:ext cx="32004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Wo Du uns findest…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…auf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www.Segeln-Forum.de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… und der auf der neuen Homepage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www.open-boat-projects.org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BOOT 2020 HALLE 10 – Stand H11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de-DE" sz="900" b="1" dirty="0">
                <a:latin typeface="Verdana" panose="020B0604030504040204" pitchFamily="34" charset="0"/>
                <a:ea typeface="Verdana" panose="020B0604030504040204" pitchFamily="34" charset="0"/>
              </a:rPr>
              <a:t>SCHAU VORBEI – UND MACH MIT!</a:t>
            </a:r>
            <a:endParaRPr lang="de-DE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9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900" b="1" dirty="0">
                <a:latin typeface="Verdana" panose="020B0604030504040204" pitchFamily="34" charset="0"/>
                <a:ea typeface="Verdana" panose="020B0604030504040204" pitchFamily="34" charset="0"/>
              </a:rPr>
              <a:t>Vorträge in der </a:t>
            </a:r>
            <a:r>
              <a:rPr lang="de-DE" sz="9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REFIT</a:t>
            </a:r>
            <a:r>
              <a:rPr lang="de-DE" sz="900" b="1" dirty="0">
                <a:latin typeface="Verdana" panose="020B0604030504040204" pitchFamily="34" charset="0"/>
                <a:ea typeface="Verdana" panose="020B0604030504040204" pitchFamily="34" charset="0"/>
              </a:rPr>
              <a:t> Arena,</a:t>
            </a:r>
            <a:br>
              <a:rPr lang="de-DE" sz="9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900" b="1" dirty="0">
                <a:latin typeface="Verdana" panose="020B0604030504040204" pitchFamily="34" charset="0"/>
                <a:ea typeface="Verdana" panose="020B0604030504040204" pitchFamily="34" charset="0"/>
              </a:rPr>
              <a:t>Projektaufbauten am Stand!</a:t>
            </a:r>
          </a:p>
          <a:p>
            <a:pPr algn="ctr"/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78174" y="362859"/>
            <a:ext cx="2336797" cy="21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36000" tIns="0" rIns="0" bIns="0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Weitere Informationen</a:t>
            </a:r>
            <a:endParaRPr lang="de-DE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2" r="17023" b="7514"/>
          <a:stretch/>
        </p:blipFill>
        <p:spPr>
          <a:xfrm>
            <a:off x="8636000" y="2229557"/>
            <a:ext cx="993775" cy="1158079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311339" y="1832283"/>
            <a:ext cx="328022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DIY Motor-Diagnose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Nachrüstung bei allen Motortypen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Messungen</a:t>
            </a:r>
          </a:p>
          <a:p>
            <a:pPr marL="628650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Durchfluss Kühlwasser</a:t>
            </a:r>
          </a:p>
          <a:p>
            <a:pPr marL="628650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Temperatur Kühlkreisläufe</a:t>
            </a:r>
          </a:p>
          <a:p>
            <a:pPr marL="628650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Motor Drehzahl</a:t>
            </a:r>
          </a:p>
          <a:p>
            <a:pPr marL="628650" lvl="1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Drehzahl der Welle</a:t>
            </a: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Frühzeitiger Alarm bei Problemen um Motorschäden zu vermeiden</a:t>
            </a:r>
          </a:p>
          <a:p>
            <a:pPr marL="171450" indent="-171450">
              <a:buFontTx/>
              <a:buChar char="-"/>
            </a:pP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26" y="3556805"/>
            <a:ext cx="1978057" cy="1629333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90" y="4095750"/>
            <a:ext cx="1296114" cy="77874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30" y="1375304"/>
            <a:ext cx="1026441" cy="541878"/>
          </a:xfrm>
          <a:prstGeom prst="rect">
            <a:avLst/>
          </a:prstGeom>
        </p:spPr>
      </p:pic>
      <p:sp>
        <p:nvSpPr>
          <p:cNvPr id="54" name="Textfeld 53"/>
          <p:cNvSpPr txBox="1"/>
          <p:nvPr/>
        </p:nvSpPr>
        <p:spPr>
          <a:xfrm>
            <a:off x="220115" y="3083395"/>
            <a:ext cx="3063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OpenPlotter</a:t>
            </a:r>
            <a:r>
              <a:rPr lang="de-DE" sz="1400" b="1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de-DE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OpenCPN</a:t>
            </a:r>
            <a:endParaRPr lang="de-DE" sz="1400" b="1" baseline="30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Programmsammlung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OpenPlotter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freie Navigationssoftware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OpenCPN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Lauffähig z.B. auf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Rasperry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Pi</a:t>
            </a:r>
            <a:r>
              <a:rPr lang="de-DE" sz="1100" b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® 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48" b="90000" l="3459" r="99398">
                        <a14:foregroundMark x1="3459" y1="4776" x2="6617" y2="83284"/>
                        <a14:foregroundMark x1="13383" y1="85224" x2="95038" y2="65522"/>
                        <a14:foregroundMark x1="88872" y1="70448" x2="96842" y2="56866"/>
                        <a14:foregroundMark x1="83910" y1="72836" x2="96241" y2="12687"/>
                        <a14:foregroundMark x1="99398" y1="44030" x2="82707" y2="448"/>
                        <a14:foregroundMark x1="95639" y1="54478" x2="25714" y2="1642"/>
                        <a14:foregroundMark x1="10226" y1="8358" x2="10226" y2="84627"/>
                        <a14:foregroundMark x1="32632" y1="75970" x2="75940" y2="9701"/>
                        <a14:foregroundMark x1="27068" y1="60597" x2="30075" y2="17612"/>
                        <a14:foregroundMark x1="72180" y1="53881" x2="63459" y2="36716"/>
                        <a14:foregroundMark x1="93233" y1="7761" x2="46165" y2="8358"/>
                        <a14:foregroundMark x1="36241" y1="5373" x2="96842" y2="4776"/>
                        <a14:foregroundMark x1="80150" y1="3582" x2="12180" y2="3582"/>
                        <a14:foregroundMark x1="91278" y1="30597" x2="89474" y2="62388"/>
                        <a14:foregroundMark x1="84511" y1="67910" x2="12782" y2="79701"/>
                        <a14:foregroundMark x1="13985" y1="76567" x2="13985" y2="6567"/>
                        <a14:foregroundMark x1="13383" y1="6567" x2="11579" y2="17612"/>
                        <a14:foregroundMark x1="17744" y1="6567" x2="37444" y2="7164"/>
                        <a14:foregroundMark x1="12180" y1="21940" x2="11579" y2="29851"/>
                        <a14:foregroundMark x1="12782" y1="29851" x2="12782" y2="37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4002069"/>
            <a:ext cx="897795" cy="90454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9204"/>
            <a:ext cx="1193403" cy="7160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4007784"/>
            <a:ext cx="704850" cy="704850"/>
          </a:xfrm>
          <a:prstGeom prst="rect">
            <a:avLst/>
          </a:prstGeom>
        </p:spPr>
      </p:pic>
      <p:sp>
        <p:nvSpPr>
          <p:cNvPr id="22" name="Freihandform 21"/>
          <p:cNvSpPr/>
          <p:nvPr/>
        </p:nvSpPr>
        <p:spPr>
          <a:xfrm>
            <a:off x="1" y="68516"/>
            <a:ext cx="9906000" cy="99559"/>
          </a:xfrm>
          <a:custGeom>
            <a:avLst/>
            <a:gdLst>
              <a:gd name="connsiteX0" fmla="*/ 0 w 9896475"/>
              <a:gd name="connsiteY0" fmla="*/ 0 h 0"/>
              <a:gd name="connsiteX1" fmla="*/ 9896475 w 9896475"/>
              <a:gd name="connsiteY1" fmla="*/ 0 h 0"/>
              <a:gd name="connsiteX0" fmla="*/ 0 w 10000"/>
              <a:gd name="connsiteY0" fmla="*/ 2084 h 2084"/>
              <a:gd name="connsiteX1" fmla="*/ 1731 w 10000"/>
              <a:gd name="connsiteY1" fmla="*/ 0 h 2084"/>
              <a:gd name="connsiteX2" fmla="*/ 10000 w 10000"/>
              <a:gd name="connsiteY2" fmla="*/ 2084 h 2084"/>
              <a:gd name="connsiteX0" fmla="*/ 0 w 10000"/>
              <a:gd name="connsiteY0" fmla="*/ 89975 h 89975"/>
              <a:gd name="connsiteX1" fmla="*/ 1723 w 10000"/>
              <a:gd name="connsiteY1" fmla="*/ 0 h 89975"/>
              <a:gd name="connsiteX2" fmla="*/ 10000 w 10000"/>
              <a:gd name="connsiteY2" fmla="*/ 89975 h 89975"/>
              <a:gd name="connsiteX0" fmla="*/ 0 w 10000"/>
              <a:gd name="connsiteY0" fmla="*/ 90006 h 90006"/>
              <a:gd name="connsiteX1" fmla="*/ 1723 w 10000"/>
              <a:gd name="connsiteY1" fmla="*/ 31 h 90006"/>
              <a:gd name="connsiteX2" fmla="*/ 10000 w 10000"/>
              <a:gd name="connsiteY2" fmla="*/ 90006 h 90006"/>
              <a:gd name="connsiteX0" fmla="*/ 0 w 10000"/>
              <a:gd name="connsiteY0" fmla="*/ 90022 h 90022"/>
              <a:gd name="connsiteX1" fmla="*/ 1723 w 10000"/>
              <a:gd name="connsiteY1" fmla="*/ 47 h 90022"/>
              <a:gd name="connsiteX2" fmla="*/ 10000 w 10000"/>
              <a:gd name="connsiteY2" fmla="*/ 90022 h 90022"/>
              <a:gd name="connsiteX0" fmla="*/ 0 w 10000"/>
              <a:gd name="connsiteY0" fmla="*/ 93141 h 93141"/>
              <a:gd name="connsiteX1" fmla="*/ 1723 w 10000"/>
              <a:gd name="connsiteY1" fmla="*/ 3166 h 93141"/>
              <a:gd name="connsiteX2" fmla="*/ 5046 w 10000"/>
              <a:gd name="connsiteY2" fmla="*/ 27162 h 93141"/>
              <a:gd name="connsiteX3" fmla="*/ 10000 w 10000"/>
              <a:gd name="connsiteY3" fmla="*/ 93141 h 93141"/>
              <a:gd name="connsiteX0" fmla="*/ 0 w 10000"/>
              <a:gd name="connsiteY0" fmla="*/ 90039 h 107444"/>
              <a:gd name="connsiteX1" fmla="*/ 1723 w 10000"/>
              <a:gd name="connsiteY1" fmla="*/ 64 h 107444"/>
              <a:gd name="connsiteX2" fmla="*/ 5054 w 10000"/>
              <a:gd name="connsiteY2" fmla="*/ 104035 h 107444"/>
              <a:gd name="connsiteX3" fmla="*/ 10000 w 10000"/>
              <a:gd name="connsiteY3" fmla="*/ 90039 h 107444"/>
              <a:gd name="connsiteX0" fmla="*/ 0 w 10000"/>
              <a:gd name="connsiteY0" fmla="*/ 90039 h 104035"/>
              <a:gd name="connsiteX1" fmla="*/ 1723 w 10000"/>
              <a:gd name="connsiteY1" fmla="*/ 64 h 104035"/>
              <a:gd name="connsiteX2" fmla="*/ 5054 w 10000"/>
              <a:gd name="connsiteY2" fmla="*/ 104035 h 104035"/>
              <a:gd name="connsiteX3" fmla="*/ 10000 w 10000"/>
              <a:gd name="connsiteY3" fmla="*/ 90039 h 104035"/>
              <a:gd name="connsiteX0" fmla="*/ 0 w 10000"/>
              <a:gd name="connsiteY0" fmla="*/ 90039 h 104042"/>
              <a:gd name="connsiteX1" fmla="*/ 1723 w 10000"/>
              <a:gd name="connsiteY1" fmla="*/ 64 h 104042"/>
              <a:gd name="connsiteX2" fmla="*/ 5054 w 10000"/>
              <a:gd name="connsiteY2" fmla="*/ 104035 h 104042"/>
              <a:gd name="connsiteX3" fmla="*/ 10000 w 10000"/>
              <a:gd name="connsiteY3" fmla="*/ 90039 h 104042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6"/>
              <a:gd name="connsiteX1" fmla="*/ 1723 w 10000"/>
              <a:gd name="connsiteY1" fmla="*/ 64 h 106146"/>
              <a:gd name="connsiteX2" fmla="*/ 5054 w 10000"/>
              <a:gd name="connsiteY2" fmla="*/ 104035 h 106146"/>
              <a:gd name="connsiteX3" fmla="*/ 8171 w 10000"/>
              <a:gd name="connsiteY3" fmla="*/ 32610 h 106146"/>
              <a:gd name="connsiteX4" fmla="*/ 10000 w 10000"/>
              <a:gd name="connsiteY4" fmla="*/ 90039 h 106146"/>
              <a:gd name="connsiteX0" fmla="*/ 0 w 10000"/>
              <a:gd name="connsiteY0" fmla="*/ 90039 h 104490"/>
              <a:gd name="connsiteX1" fmla="*/ 1723 w 10000"/>
              <a:gd name="connsiteY1" fmla="*/ 64 h 104490"/>
              <a:gd name="connsiteX2" fmla="*/ 5054 w 10000"/>
              <a:gd name="connsiteY2" fmla="*/ 104035 h 104490"/>
              <a:gd name="connsiteX3" fmla="*/ 8171 w 10000"/>
              <a:gd name="connsiteY3" fmla="*/ 32610 h 104490"/>
              <a:gd name="connsiteX4" fmla="*/ 10000 w 10000"/>
              <a:gd name="connsiteY4" fmla="*/ 90039 h 10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4490">
                <a:moveTo>
                  <a:pt x="0" y="90039"/>
                </a:moveTo>
                <a:cubicBezTo>
                  <a:pt x="574" y="60047"/>
                  <a:pt x="881" y="-2269"/>
                  <a:pt x="1723" y="64"/>
                </a:cubicBezTo>
                <a:cubicBezTo>
                  <a:pt x="2565" y="2397"/>
                  <a:pt x="3979" y="97026"/>
                  <a:pt x="5054" y="104035"/>
                </a:cubicBezTo>
                <a:cubicBezTo>
                  <a:pt x="6129" y="111044"/>
                  <a:pt x="7551" y="34866"/>
                  <a:pt x="8171" y="32610"/>
                </a:cubicBezTo>
                <a:cubicBezTo>
                  <a:pt x="8812" y="30277"/>
                  <a:pt x="9695" y="91553"/>
                  <a:pt x="10000" y="90039"/>
                </a:cubicBezTo>
              </a:path>
            </a:pathLst>
          </a:custGeom>
          <a:noFill/>
          <a:ln w="15875">
            <a:solidFill>
              <a:srgbClr val="102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1" y="131890"/>
            <a:ext cx="9906000" cy="99559"/>
          </a:xfrm>
          <a:custGeom>
            <a:avLst/>
            <a:gdLst>
              <a:gd name="connsiteX0" fmla="*/ 0 w 9896475"/>
              <a:gd name="connsiteY0" fmla="*/ 0 h 0"/>
              <a:gd name="connsiteX1" fmla="*/ 9896475 w 9896475"/>
              <a:gd name="connsiteY1" fmla="*/ 0 h 0"/>
              <a:gd name="connsiteX0" fmla="*/ 0 w 10000"/>
              <a:gd name="connsiteY0" fmla="*/ 2084 h 2084"/>
              <a:gd name="connsiteX1" fmla="*/ 1731 w 10000"/>
              <a:gd name="connsiteY1" fmla="*/ 0 h 2084"/>
              <a:gd name="connsiteX2" fmla="*/ 10000 w 10000"/>
              <a:gd name="connsiteY2" fmla="*/ 2084 h 2084"/>
              <a:gd name="connsiteX0" fmla="*/ 0 w 10000"/>
              <a:gd name="connsiteY0" fmla="*/ 89975 h 89975"/>
              <a:gd name="connsiteX1" fmla="*/ 1723 w 10000"/>
              <a:gd name="connsiteY1" fmla="*/ 0 h 89975"/>
              <a:gd name="connsiteX2" fmla="*/ 10000 w 10000"/>
              <a:gd name="connsiteY2" fmla="*/ 89975 h 89975"/>
              <a:gd name="connsiteX0" fmla="*/ 0 w 10000"/>
              <a:gd name="connsiteY0" fmla="*/ 90006 h 90006"/>
              <a:gd name="connsiteX1" fmla="*/ 1723 w 10000"/>
              <a:gd name="connsiteY1" fmla="*/ 31 h 90006"/>
              <a:gd name="connsiteX2" fmla="*/ 10000 w 10000"/>
              <a:gd name="connsiteY2" fmla="*/ 90006 h 90006"/>
              <a:gd name="connsiteX0" fmla="*/ 0 w 10000"/>
              <a:gd name="connsiteY0" fmla="*/ 90022 h 90022"/>
              <a:gd name="connsiteX1" fmla="*/ 1723 w 10000"/>
              <a:gd name="connsiteY1" fmla="*/ 47 h 90022"/>
              <a:gd name="connsiteX2" fmla="*/ 10000 w 10000"/>
              <a:gd name="connsiteY2" fmla="*/ 90022 h 90022"/>
              <a:gd name="connsiteX0" fmla="*/ 0 w 10000"/>
              <a:gd name="connsiteY0" fmla="*/ 93141 h 93141"/>
              <a:gd name="connsiteX1" fmla="*/ 1723 w 10000"/>
              <a:gd name="connsiteY1" fmla="*/ 3166 h 93141"/>
              <a:gd name="connsiteX2" fmla="*/ 5046 w 10000"/>
              <a:gd name="connsiteY2" fmla="*/ 27162 h 93141"/>
              <a:gd name="connsiteX3" fmla="*/ 10000 w 10000"/>
              <a:gd name="connsiteY3" fmla="*/ 93141 h 93141"/>
              <a:gd name="connsiteX0" fmla="*/ 0 w 10000"/>
              <a:gd name="connsiteY0" fmla="*/ 90039 h 107444"/>
              <a:gd name="connsiteX1" fmla="*/ 1723 w 10000"/>
              <a:gd name="connsiteY1" fmla="*/ 64 h 107444"/>
              <a:gd name="connsiteX2" fmla="*/ 5054 w 10000"/>
              <a:gd name="connsiteY2" fmla="*/ 104035 h 107444"/>
              <a:gd name="connsiteX3" fmla="*/ 10000 w 10000"/>
              <a:gd name="connsiteY3" fmla="*/ 90039 h 107444"/>
              <a:gd name="connsiteX0" fmla="*/ 0 w 10000"/>
              <a:gd name="connsiteY0" fmla="*/ 90039 h 104035"/>
              <a:gd name="connsiteX1" fmla="*/ 1723 w 10000"/>
              <a:gd name="connsiteY1" fmla="*/ 64 h 104035"/>
              <a:gd name="connsiteX2" fmla="*/ 5054 w 10000"/>
              <a:gd name="connsiteY2" fmla="*/ 104035 h 104035"/>
              <a:gd name="connsiteX3" fmla="*/ 10000 w 10000"/>
              <a:gd name="connsiteY3" fmla="*/ 90039 h 104035"/>
              <a:gd name="connsiteX0" fmla="*/ 0 w 10000"/>
              <a:gd name="connsiteY0" fmla="*/ 90039 h 104042"/>
              <a:gd name="connsiteX1" fmla="*/ 1723 w 10000"/>
              <a:gd name="connsiteY1" fmla="*/ 64 h 104042"/>
              <a:gd name="connsiteX2" fmla="*/ 5054 w 10000"/>
              <a:gd name="connsiteY2" fmla="*/ 104035 h 104042"/>
              <a:gd name="connsiteX3" fmla="*/ 10000 w 10000"/>
              <a:gd name="connsiteY3" fmla="*/ 90039 h 104042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10696"/>
              <a:gd name="connsiteX1" fmla="*/ 1723 w 10000"/>
              <a:gd name="connsiteY1" fmla="*/ 64 h 110696"/>
              <a:gd name="connsiteX2" fmla="*/ 5054 w 10000"/>
              <a:gd name="connsiteY2" fmla="*/ 104035 h 110696"/>
              <a:gd name="connsiteX3" fmla="*/ 8171 w 10000"/>
              <a:gd name="connsiteY3" fmla="*/ 99123 h 110696"/>
              <a:gd name="connsiteX4" fmla="*/ 10000 w 10000"/>
              <a:gd name="connsiteY4" fmla="*/ 90039 h 110696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7"/>
              <a:gd name="connsiteX1" fmla="*/ 1723 w 10000"/>
              <a:gd name="connsiteY1" fmla="*/ 64 h 106147"/>
              <a:gd name="connsiteX2" fmla="*/ 5054 w 10000"/>
              <a:gd name="connsiteY2" fmla="*/ 104035 h 106147"/>
              <a:gd name="connsiteX3" fmla="*/ 8171 w 10000"/>
              <a:gd name="connsiteY3" fmla="*/ 32610 h 106147"/>
              <a:gd name="connsiteX4" fmla="*/ 10000 w 10000"/>
              <a:gd name="connsiteY4" fmla="*/ 90039 h 106147"/>
              <a:gd name="connsiteX0" fmla="*/ 0 w 10000"/>
              <a:gd name="connsiteY0" fmla="*/ 90039 h 106146"/>
              <a:gd name="connsiteX1" fmla="*/ 1723 w 10000"/>
              <a:gd name="connsiteY1" fmla="*/ 64 h 106146"/>
              <a:gd name="connsiteX2" fmla="*/ 5054 w 10000"/>
              <a:gd name="connsiteY2" fmla="*/ 104035 h 106146"/>
              <a:gd name="connsiteX3" fmla="*/ 8171 w 10000"/>
              <a:gd name="connsiteY3" fmla="*/ 32610 h 106146"/>
              <a:gd name="connsiteX4" fmla="*/ 10000 w 10000"/>
              <a:gd name="connsiteY4" fmla="*/ 90039 h 106146"/>
              <a:gd name="connsiteX0" fmla="*/ 0 w 10000"/>
              <a:gd name="connsiteY0" fmla="*/ 90039 h 104490"/>
              <a:gd name="connsiteX1" fmla="*/ 1723 w 10000"/>
              <a:gd name="connsiteY1" fmla="*/ 64 h 104490"/>
              <a:gd name="connsiteX2" fmla="*/ 5054 w 10000"/>
              <a:gd name="connsiteY2" fmla="*/ 104035 h 104490"/>
              <a:gd name="connsiteX3" fmla="*/ 8171 w 10000"/>
              <a:gd name="connsiteY3" fmla="*/ 32610 h 104490"/>
              <a:gd name="connsiteX4" fmla="*/ 10000 w 10000"/>
              <a:gd name="connsiteY4" fmla="*/ 90039 h 10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4490">
                <a:moveTo>
                  <a:pt x="0" y="90039"/>
                </a:moveTo>
                <a:cubicBezTo>
                  <a:pt x="574" y="60047"/>
                  <a:pt x="881" y="-2269"/>
                  <a:pt x="1723" y="64"/>
                </a:cubicBezTo>
                <a:cubicBezTo>
                  <a:pt x="2565" y="2397"/>
                  <a:pt x="3979" y="97026"/>
                  <a:pt x="5054" y="104035"/>
                </a:cubicBezTo>
                <a:cubicBezTo>
                  <a:pt x="6129" y="111044"/>
                  <a:pt x="7551" y="34866"/>
                  <a:pt x="8171" y="32610"/>
                </a:cubicBezTo>
                <a:cubicBezTo>
                  <a:pt x="8812" y="30277"/>
                  <a:pt x="9695" y="91553"/>
                  <a:pt x="10000" y="90039"/>
                </a:cubicBezTo>
              </a:path>
            </a:pathLst>
          </a:custGeom>
          <a:noFill/>
          <a:ln w="15875">
            <a:solidFill>
              <a:srgbClr val="102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1" name="Gruppieren 70"/>
          <p:cNvGrpSpPr/>
          <p:nvPr/>
        </p:nvGrpSpPr>
        <p:grpSpPr>
          <a:xfrm>
            <a:off x="1" y="6612191"/>
            <a:ext cx="9906000" cy="162933"/>
            <a:chOff x="1" y="68516"/>
            <a:chExt cx="9906000" cy="162933"/>
          </a:xfrm>
        </p:grpSpPr>
        <p:sp>
          <p:nvSpPr>
            <p:cNvPr id="72" name="Freihandform 71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8" name="Freihandform 77"/>
          <p:cNvSpPr/>
          <p:nvPr/>
        </p:nvSpPr>
        <p:spPr>
          <a:xfrm>
            <a:off x="9029450" y="5386640"/>
            <a:ext cx="700088" cy="433387"/>
          </a:xfrm>
          <a:custGeom>
            <a:avLst/>
            <a:gdLst>
              <a:gd name="connsiteX0" fmla="*/ 0 w 700088"/>
              <a:gd name="connsiteY0" fmla="*/ 333375 h 433387"/>
              <a:gd name="connsiteX1" fmla="*/ 238125 w 700088"/>
              <a:gd name="connsiteY1" fmla="*/ 0 h 433387"/>
              <a:gd name="connsiteX2" fmla="*/ 700088 w 700088"/>
              <a:gd name="connsiteY2" fmla="*/ 0 h 433387"/>
              <a:gd name="connsiteX3" fmla="*/ 700088 w 700088"/>
              <a:gd name="connsiteY3" fmla="*/ 433387 h 433387"/>
              <a:gd name="connsiteX4" fmla="*/ 0 w 700088"/>
              <a:gd name="connsiteY4" fmla="*/ 433387 h 433387"/>
              <a:gd name="connsiteX5" fmla="*/ 0 w 700088"/>
              <a:gd name="connsiteY5" fmla="*/ 333375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088" h="433387">
                <a:moveTo>
                  <a:pt x="0" y="333375"/>
                </a:moveTo>
                <a:lnTo>
                  <a:pt x="238125" y="0"/>
                </a:lnTo>
                <a:lnTo>
                  <a:pt x="700088" y="0"/>
                </a:lnTo>
                <a:lnTo>
                  <a:pt x="700088" y="433387"/>
                </a:lnTo>
                <a:lnTo>
                  <a:pt x="0" y="433387"/>
                </a:lnTo>
                <a:lnTo>
                  <a:pt x="0" y="333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/>
          <p:cNvGrpSpPr/>
          <p:nvPr/>
        </p:nvGrpSpPr>
        <p:grpSpPr>
          <a:xfrm rot="16200000">
            <a:off x="-3320142" y="3349172"/>
            <a:ext cx="6858001" cy="159659"/>
            <a:chOff x="1" y="68516"/>
            <a:chExt cx="9906000" cy="162933"/>
          </a:xfrm>
        </p:grpSpPr>
        <p:sp>
          <p:nvSpPr>
            <p:cNvPr id="81" name="Freihandform 80"/>
            <p:cNvSpPr/>
            <p:nvPr/>
          </p:nvSpPr>
          <p:spPr>
            <a:xfrm>
              <a:off x="1" y="68516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1" y="131890"/>
              <a:ext cx="9906000" cy="99559"/>
            </a:xfrm>
            <a:custGeom>
              <a:avLst/>
              <a:gdLst>
                <a:gd name="connsiteX0" fmla="*/ 0 w 9896475"/>
                <a:gd name="connsiteY0" fmla="*/ 0 h 0"/>
                <a:gd name="connsiteX1" fmla="*/ 9896475 w 9896475"/>
                <a:gd name="connsiteY1" fmla="*/ 0 h 0"/>
                <a:gd name="connsiteX0" fmla="*/ 0 w 10000"/>
                <a:gd name="connsiteY0" fmla="*/ 2084 h 2084"/>
                <a:gd name="connsiteX1" fmla="*/ 1731 w 10000"/>
                <a:gd name="connsiteY1" fmla="*/ 0 h 2084"/>
                <a:gd name="connsiteX2" fmla="*/ 10000 w 10000"/>
                <a:gd name="connsiteY2" fmla="*/ 2084 h 2084"/>
                <a:gd name="connsiteX0" fmla="*/ 0 w 10000"/>
                <a:gd name="connsiteY0" fmla="*/ 89975 h 89975"/>
                <a:gd name="connsiteX1" fmla="*/ 1723 w 10000"/>
                <a:gd name="connsiteY1" fmla="*/ 0 h 89975"/>
                <a:gd name="connsiteX2" fmla="*/ 10000 w 10000"/>
                <a:gd name="connsiteY2" fmla="*/ 89975 h 89975"/>
                <a:gd name="connsiteX0" fmla="*/ 0 w 10000"/>
                <a:gd name="connsiteY0" fmla="*/ 90006 h 90006"/>
                <a:gd name="connsiteX1" fmla="*/ 1723 w 10000"/>
                <a:gd name="connsiteY1" fmla="*/ 31 h 90006"/>
                <a:gd name="connsiteX2" fmla="*/ 10000 w 10000"/>
                <a:gd name="connsiteY2" fmla="*/ 90006 h 90006"/>
                <a:gd name="connsiteX0" fmla="*/ 0 w 10000"/>
                <a:gd name="connsiteY0" fmla="*/ 90022 h 90022"/>
                <a:gd name="connsiteX1" fmla="*/ 1723 w 10000"/>
                <a:gd name="connsiteY1" fmla="*/ 47 h 90022"/>
                <a:gd name="connsiteX2" fmla="*/ 10000 w 10000"/>
                <a:gd name="connsiteY2" fmla="*/ 90022 h 90022"/>
                <a:gd name="connsiteX0" fmla="*/ 0 w 10000"/>
                <a:gd name="connsiteY0" fmla="*/ 93141 h 93141"/>
                <a:gd name="connsiteX1" fmla="*/ 1723 w 10000"/>
                <a:gd name="connsiteY1" fmla="*/ 3166 h 93141"/>
                <a:gd name="connsiteX2" fmla="*/ 5046 w 10000"/>
                <a:gd name="connsiteY2" fmla="*/ 27162 h 93141"/>
                <a:gd name="connsiteX3" fmla="*/ 10000 w 10000"/>
                <a:gd name="connsiteY3" fmla="*/ 93141 h 93141"/>
                <a:gd name="connsiteX0" fmla="*/ 0 w 10000"/>
                <a:gd name="connsiteY0" fmla="*/ 90039 h 107444"/>
                <a:gd name="connsiteX1" fmla="*/ 1723 w 10000"/>
                <a:gd name="connsiteY1" fmla="*/ 64 h 107444"/>
                <a:gd name="connsiteX2" fmla="*/ 5054 w 10000"/>
                <a:gd name="connsiteY2" fmla="*/ 104035 h 107444"/>
                <a:gd name="connsiteX3" fmla="*/ 10000 w 10000"/>
                <a:gd name="connsiteY3" fmla="*/ 90039 h 107444"/>
                <a:gd name="connsiteX0" fmla="*/ 0 w 10000"/>
                <a:gd name="connsiteY0" fmla="*/ 90039 h 104035"/>
                <a:gd name="connsiteX1" fmla="*/ 1723 w 10000"/>
                <a:gd name="connsiteY1" fmla="*/ 64 h 104035"/>
                <a:gd name="connsiteX2" fmla="*/ 5054 w 10000"/>
                <a:gd name="connsiteY2" fmla="*/ 104035 h 104035"/>
                <a:gd name="connsiteX3" fmla="*/ 10000 w 10000"/>
                <a:gd name="connsiteY3" fmla="*/ 90039 h 104035"/>
                <a:gd name="connsiteX0" fmla="*/ 0 w 10000"/>
                <a:gd name="connsiteY0" fmla="*/ 90039 h 104042"/>
                <a:gd name="connsiteX1" fmla="*/ 1723 w 10000"/>
                <a:gd name="connsiteY1" fmla="*/ 64 h 104042"/>
                <a:gd name="connsiteX2" fmla="*/ 5054 w 10000"/>
                <a:gd name="connsiteY2" fmla="*/ 104035 h 104042"/>
                <a:gd name="connsiteX3" fmla="*/ 10000 w 10000"/>
                <a:gd name="connsiteY3" fmla="*/ 90039 h 104042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10696"/>
                <a:gd name="connsiteX1" fmla="*/ 1723 w 10000"/>
                <a:gd name="connsiteY1" fmla="*/ 64 h 110696"/>
                <a:gd name="connsiteX2" fmla="*/ 5054 w 10000"/>
                <a:gd name="connsiteY2" fmla="*/ 104035 h 110696"/>
                <a:gd name="connsiteX3" fmla="*/ 8171 w 10000"/>
                <a:gd name="connsiteY3" fmla="*/ 99123 h 110696"/>
                <a:gd name="connsiteX4" fmla="*/ 10000 w 10000"/>
                <a:gd name="connsiteY4" fmla="*/ 90039 h 110696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7"/>
                <a:gd name="connsiteX1" fmla="*/ 1723 w 10000"/>
                <a:gd name="connsiteY1" fmla="*/ 64 h 106147"/>
                <a:gd name="connsiteX2" fmla="*/ 5054 w 10000"/>
                <a:gd name="connsiteY2" fmla="*/ 104035 h 106147"/>
                <a:gd name="connsiteX3" fmla="*/ 8171 w 10000"/>
                <a:gd name="connsiteY3" fmla="*/ 32610 h 106147"/>
                <a:gd name="connsiteX4" fmla="*/ 10000 w 10000"/>
                <a:gd name="connsiteY4" fmla="*/ 90039 h 106147"/>
                <a:gd name="connsiteX0" fmla="*/ 0 w 10000"/>
                <a:gd name="connsiteY0" fmla="*/ 90039 h 106146"/>
                <a:gd name="connsiteX1" fmla="*/ 1723 w 10000"/>
                <a:gd name="connsiteY1" fmla="*/ 64 h 106146"/>
                <a:gd name="connsiteX2" fmla="*/ 5054 w 10000"/>
                <a:gd name="connsiteY2" fmla="*/ 104035 h 106146"/>
                <a:gd name="connsiteX3" fmla="*/ 8171 w 10000"/>
                <a:gd name="connsiteY3" fmla="*/ 32610 h 106146"/>
                <a:gd name="connsiteX4" fmla="*/ 10000 w 10000"/>
                <a:gd name="connsiteY4" fmla="*/ 90039 h 106146"/>
                <a:gd name="connsiteX0" fmla="*/ 0 w 10000"/>
                <a:gd name="connsiteY0" fmla="*/ 90039 h 104490"/>
                <a:gd name="connsiteX1" fmla="*/ 1723 w 10000"/>
                <a:gd name="connsiteY1" fmla="*/ 64 h 104490"/>
                <a:gd name="connsiteX2" fmla="*/ 5054 w 10000"/>
                <a:gd name="connsiteY2" fmla="*/ 104035 h 104490"/>
                <a:gd name="connsiteX3" fmla="*/ 8171 w 10000"/>
                <a:gd name="connsiteY3" fmla="*/ 32610 h 104490"/>
                <a:gd name="connsiteX4" fmla="*/ 10000 w 10000"/>
                <a:gd name="connsiteY4" fmla="*/ 90039 h 10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4490">
                  <a:moveTo>
                    <a:pt x="0" y="90039"/>
                  </a:moveTo>
                  <a:cubicBezTo>
                    <a:pt x="574" y="60047"/>
                    <a:pt x="881" y="-2269"/>
                    <a:pt x="1723" y="64"/>
                  </a:cubicBezTo>
                  <a:cubicBezTo>
                    <a:pt x="2565" y="2397"/>
                    <a:pt x="3979" y="97026"/>
                    <a:pt x="5054" y="104035"/>
                  </a:cubicBezTo>
                  <a:cubicBezTo>
                    <a:pt x="6129" y="111044"/>
                    <a:pt x="7551" y="34866"/>
                    <a:pt x="8171" y="32610"/>
                  </a:cubicBezTo>
                  <a:cubicBezTo>
                    <a:pt x="8812" y="30277"/>
                    <a:pt x="9695" y="91553"/>
                    <a:pt x="10000" y="90039"/>
                  </a:cubicBezTo>
                </a:path>
              </a:pathLst>
            </a:custGeom>
            <a:noFill/>
            <a:ln w="15875">
              <a:solidFill>
                <a:srgbClr val="102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85670" y="30996"/>
            <a:ext cx="700088" cy="457200"/>
            <a:chOff x="733425" y="201533"/>
            <a:chExt cx="700088" cy="457200"/>
          </a:xfrm>
        </p:grpSpPr>
        <p:sp>
          <p:nvSpPr>
            <p:cNvPr id="47" name="Freihandform 46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Grafik 4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grpSp>
        <p:nvGrpSpPr>
          <p:cNvPr id="55" name="Gruppieren 54"/>
          <p:cNvGrpSpPr/>
          <p:nvPr/>
        </p:nvGrpSpPr>
        <p:grpSpPr>
          <a:xfrm>
            <a:off x="3307976" y="20916"/>
            <a:ext cx="3294529" cy="6840000"/>
            <a:chOff x="3307976" y="-80682"/>
            <a:chExt cx="3294529" cy="7032811"/>
          </a:xfrm>
        </p:grpSpPr>
        <p:sp>
          <p:nvSpPr>
            <p:cNvPr id="8" name="Freihandform 7"/>
            <p:cNvSpPr/>
            <p:nvPr/>
          </p:nvSpPr>
          <p:spPr>
            <a:xfrm>
              <a:off x="3307976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602505" y="-80682"/>
              <a:ext cx="0" cy="7032811"/>
            </a:xfrm>
            <a:custGeom>
              <a:avLst/>
              <a:gdLst>
                <a:gd name="connsiteX0" fmla="*/ 0 w 0"/>
                <a:gd name="connsiteY0" fmla="*/ 0 h 7032811"/>
                <a:gd name="connsiteX1" fmla="*/ 0 w 0"/>
                <a:gd name="connsiteY1" fmla="*/ 7032811 h 703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032811">
                  <a:moveTo>
                    <a:pt x="0" y="0"/>
                  </a:moveTo>
                  <a:lnTo>
                    <a:pt x="0" y="7032811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8950059" y="6185307"/>
            <a:ext cx="610801" cy="398890"/>
            <a:chOff x="733425" y="201533"/>
            <a:chExt cx="700088" cy="457200"/>
          </a:xfrm>
        </p:grpSpPr>
        <p:sp>
          <p:nvSpPr>
            <p:cNvPr id="53" name="Freihandform 52"/>
            <p:cNvSpPr/>
            <p:nvPr/>
          </p:nvSpPr>
          <p:spPr>
            <a:xfrm>
              <a:off x="733425" y="204788"/>
              <a:ext cx="700088" cy="433387"/>
            </a:xfrm>
            <a:custGeom>
              <a:avLst/>
              <a:gdLst>
                <a:gd name="connsiteX0" fmla="*/ 0 w 700088"/>
                <a:gd name="connsiteY0" fmla="*/ 333375 h 433387"/>
                <a:gd name="connsiteX1" fmla="*/ 238125 w 700088"/>
                <a:gd name="connsiteY1" fmla="*/ 0 h 433387"/>
                <a:gd name="connsiteX2" fmla="*/ 700088 w 700088"/>
                <a:gd name="connsiteY2" fmla="*/ 0 h 433387"/>
                <a:gd name="connsiteX3" fmla="*/ 700088 w 700088"/>
                <a:gd name="connsiteY3" fmla="*/ 433387 h 433387"/>
                <a:gd name="connsiteX4" fmla="*/ 0 w 700088"/>
                <a:gd name="connsiteY4" fmla="*/ 433387 h 433387"/>
                <a:gd name="connsiteX5" fmla="*/ 0 w 700088"/>
                <a:gd name="connsiteY5" fmla="*/ 333375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088" h="433387">
                  <a:moveTo>
                    <a:pt x="0" y="333375"/>
                  </a:moveTo>
                  <a:lnTo>
                    <a:pt x="238125" y="0"/>
                  </a:lnTo>
                  <a:lnTo>
                    <a:pt x="700088" y="0"/>
                  </a:lnTo>
                  <a:lnTo>
                    <a:pt x="700088" y="433387"/>
                  </a:lnTo>
                  <a:lnTo>
                    <a:pt x="0" y="433387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93" y="201533"/>
              <a:ext cx="637451" cy="457200"/>
            </a:xfrm>
            <a:prstGeom prst="rect">
              <a:avLst/>
            </a:prstGeom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3EE51B30-2046-4547-BAA5-69DE07CC96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27027" y="4381453"/>
            <a:ext cx="1337779" cy="13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Microsoft Office PowerPoint</Application>
  <PresentationFormat>A4-Papier (210 x 297 mm)</PresentationFormat>
  <Paragraphs>121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PowerPoint-Präsentation</vt:lpstr>
      <vt:lpstr>PowerPoint-Präsentation</vt:lpstr>
    </vt:vector>
  </TitlesOfParts>
  <Company>CP 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Wille, Joerg</dc:creator>
  <cp:lastModifiedBy>Norbert Walter</cp:lastModifiedBy>
  <cp:revision>52</cp:revision>
  <dcterms:created xsi:type="dcterms:W3CDTF">2019-11-08T19:49:04Z</dcterms:created>
  <dcterms:modified xsi:type="dcterms:W3CDTF">2020-01-07T07:41:03Z</dcterms:modified>
</cp:coreProperties>
</file>