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C99"/>
    <a:srgbClr val="FFFFFF"/>
    <a:srgbClr val="102C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7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9441-82A0-49DC-9DA1-64E422C9B329}" type="datetimeFigureOut">
              <a:rPr lang="de-DE" smtClean="0"/>
              <a:t>07.01.2020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C2D-3CB3-4C0F-8083-8939BD76E7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30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9441-82A0-49DC-9DA1-64E422C9B329}" type="datetimeFigureOut">
              <a:rPr lang="de-DE" smtClean="0"/>
              <a:t>07.01.2020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C2D-3CB3-4C0F-8083-8939BD76E7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48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9441-82A0-49DC-9DA1-64E422C9B329}" type="datetimeFigureOut">
              <a:rPr lang="de-DE" smtClean="0"/>
              <a:t>07.01.2020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C2D-3CB3-4C0F-8083-8939BD76E7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18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9441-82A0-49DC-9DA1-64E422C9B329}" type="datetimeFigureOut">
              <a:rPr lang="de-DE" smtClean="0"/>
              <a:t>07.01.2020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C2D-3CB3-4C0F-8083-8939BD76E7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66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9441-82A0-49DC-9DA1-64E422C9B329}" type="datetimeFigureOut">
              <a:rPr lang="de-DE" smtClean="0"/>
              <a:t>07.01.2020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C2D-3CB3-4C0F-8083-8939BD76E7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56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9441-82A0-49DC-9DA1-64E422C9B329}" type="datetimeFigureOut">
              <a:rPr lang="de-DE" smtClean="0"/>
              <a:t>07.01.2020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C2D-3CB3-4C0F-8083-8939BD76E7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92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9441-82A0-49DC-9DA1-64E422C9B329}" type="datetimeFigureOut">
              <a:rPr lang="de-DE" smtClean="0"/>
              <a:t>07.01.2020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C2D-3CB3-4C0F-8083-8939BD76E7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83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9441-82A0-49DC-9DA1-64E422C9B329}" type="datetimeFigureOut">
              <a:rPr lang="de-DE" smtClean="0"/>
              <a:t>07.01.2020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C2D-3CB3-4C0F-8083-8939BD76E7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62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9441-82A0-49DC-9DA1-64E422C9B329}" type="datetimeFigureOut">
              <a:rPr lang="de-DE" smtClean="0"/>
              <a:t>07.01.2020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C2D-3CB3-4C0F-8083-8939BD76E7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52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9441-82A0-49DC-9DA1-64E422C9B329}" type="datetimeFigureOut">
              <a:rPr lang="de-DE" smtClean="0"/>
              <a:t>07.01.2020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C2D-3CB3-4C0F-8083-8939BD76E7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63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9441-82A0-49DC-9DA1-64E422C9B329}" type="datetimeFigureOut">
              <a:rPr lang="de-DE" smtClean="0"/>
              <a:t>07.01.2020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C2D-3CB3-4C0F-8083-8939BD76E7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31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F9441-82A0-49DC-9DA1-64E422C9B329}" type="datetimeFigureOut">
              <a:rPr lang="de-DE" smtClean="0"/>
              <a:t>07.01.2020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FCC2D-3CB3-4C0F-8083-8939BD76E7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14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pen-boat-projects.org/" TargetMode="External"/><Relationship Id="rId13" Type="http://schemas.openxmlformats.org/officeDocument/2006/relationships/image" Target="../media/image20.png"/><Relationship Id="rId18" Type="http://schemas.openxmlformats.org/officeDocument/2006/relationships/image" Target="../media/image8.png"/><Relationship Id="rId3" Type="http://schemas.openxmlformats.org/officeDocument/2006/relationships/image" Target="../media/image14.png"/><Relationship Id="rId7" Type="http://schemas.openxmlformats.org/officeDocument/2006/relationships/hyperlink" Target="http://www.segeln-forum.de/" TargetMode="External"/><Relationship Id="rId12" Type="http://schemas.openxmlformats.org/officeDocument/2006/relationships/image" Target="../media/image19.png"/><Relationship Id="rId17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8.png"/><Relationship Id="rId5" Type="http://schemas.openxmlformats.org/officeDocument/2006/relationships/hyperlink" Target="https://www.offene-werkstaetten.org/" TargetMode="External"/><Relationship Id="rId15" Type="http://schemas.microsoft.com/office/2007/relationships/hdphoto" Target="../media/hdphoto1.wdp"/><Relationship Id="rId10" Type="http://schemas.openxmlformats.org/officeDocument/2006/relationships/image" Target="../media/image17.jpeg"/><Relationship Id="rId19" Type="http://schemas.openxmlformats.org/officeDocument/2006/relationships/image" Target="../media/image24.png"/><Relationship Id="rId4" Type="http://schemas.openxmlformats.org/officeDocument/2006/relationships/image" Target="../media/image15.png"/><Relationship Id="rId9" Type="http://schemas.openxmlformats.org/officeDocument/2006/relationships/hyperlink" Target="http://www.open-boat-projects.de/" TargetMode="External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3585027" y="2857260"/>
            <a:ext cx="2906645" cy="1917940"/>
            <a:chOff x="2333625" y="-1905000"/>
            <a:chExt cx="3724274" cy="2457450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516" y="-1895208"/>
              <a:ext cx="3696383" cy="2409558"/>
            </a:xfrm>
            <a:prstGeom prst="rect">
              <a:avLst/>
            </a:prstGeom>
          </p:spPr>
        </p:pic>
        <p:sp>
          <p:nvSpPr>
            <p:cNvPr id="6" name="Rechteck 5"/>
            <p:cNvSpPr/>
            <p:nvPr/>
          </p:nvSpPr>
          <p:spPr>
            <a:xfrm>
              <a:off x="2333625" y="-1905000"/>
              <a:ext cx="3714750" cy="2457450"/>
            </a:xfrm>
            <a:prstGeom prst="rect">
              <a:avLst/>
            </a:prstGeom>
            <a:solidFill>
              <a:schemeClr val="bg1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5" name="Gruppieren 54"/>
          <p:cNvGrpSpPr/>
          <p:nvPr/>
        </p:nvGrpSpPr>
        <p:grpSpPr>
          <a:xfrm>
            <a:off x="3307976" y="20916"/>
            <a:ext cx="3294529" cy="6840000"/>
            <a:chOff x="3307976" y="-80682"/>
            <a:chExt cx="3294529" cy="7032811"/>
          </a:xfrm>
        </p:grpSpPr>
        <p:sp>
          <p:nvSpPr>
            <p:cNvPr id="8" name="Freihandform 7"/>
            <p:cNvSpPr/>
            <p:nvPr/>
          </p:nvSpPr>
          <p:spPr>
            <a:xfrm>
              <a:off x="3307976" y="-80682"/>
              <a:ext cx="0" cy="7032811"/>
            </a:xfrm>
            <a:custGeom>
              <a:avLst/>
              <a:gdLst>
                <a:gd name="connsiteX0" fmla="*/ 0 w 0"/>
                <a:gd name="connsiteY0" fmla="*/ 0 h 7032811"/>
                <a:gd name="connsiteX1" fmla="*/ 0 w 0"/>
                <a:gd name="connsiteY1" fmla="*/ 7032811 h 7032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7032811">
                  <a:moveTo>
                    <a:pt x="0" y="0"/>
                  </a:moveTo>
                  <a:lnTo>
                    <a:pt x="0" y="7032811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6602505" y="-80682"/>
              <a:ext cx="0" cy="7032811"/>
            </a:xfrm>
            <a:custGeom>
              <a:avLst/>
              <a:gdLst>
                <a:gd name="connsiteX0" fmla="*/ 0 w 0"/>
                <a:gd name="connsiteY0" fmla="*/ 0 h 7032811"/>
                <a:gd name="connsiteX1" fmla="*/ 0 w 0"/>
                <a:gd name="connsiteY1" fmla="*/ 7032811 h 7032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7032811">
                  <a:moveTo>
                    <a:pt x="0" y="0"/>
                  </a:moveTo>
                  <a:lnTo>
                    <a:pt x="0" y="7032811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Textfeld 19"/>
          <p:cNvSpPr txBox="1"/>
          <p:nvPr/>
        </p:nvSpPr>
        <p:spPr>
          <a:xfrm>
            <a:off x="203203" y="600983"/>
            <a:ext cx="3091325" cy="8463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Verdana" panose="020B0604030504040204" pitchFamily="34" charset="0"/>
                <a:ea typeface="Verdana" panose="020B0604030504040204" pitchFamily="34" charset="0"/>
              </a:rPr>
              <a:t>Who we are</a:t>
            </a:r>
            <a:r>
              <a:rPr lang="en-GB" sz="1600" b="1" dirty="0">
                <a:latin typeface="Verdana" panose="020B0604030504040204" pitchFamily="34" charset="0"/>
                <a:ea typeface="Verdana" panose="020B0604030504040204" pitchFamily="34" charset="0"/>
              </a:rPr>
              <a:t>…</a:t>
            </a: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...a group of sailing-enthusiastic technicians with many ideas committed  </a:t>
            </a:r>
          </a:p>
          <a:p>
            <a:pPr algn="ctr"/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to DO-IT-YOURSELF (DIY) thoughts 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203204" y="1569785"/>
            <a:ext cx="309240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Verdana" panose="020B0604030504040204" pitchFamily="34" charset="0"/>
                <a:ea typeface="Verdana" panose="020B0604030504040204" pitchFamily="34" charset="0"/>
              </a:rPr>
              <a:t>How we develop</a:t>
            </a:r>
            <a:r>
              <a:rPr lang="en-GB" sz="1600" b="1" dirty="0">
                <a:latin typeface="Verdana" panose="020B0604030504040204" pitchFamily="34" charset="0"/>
                <a:ea typeface="Verdana" panose="020B0604030504040204" pitchFamily="34" charset="0"/>
              </a:rPr>
              <a:t>…</a:t>
            </a: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...with openness,</a:t>
            </a: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... participation of the later users,</a:t>
            </a: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... hardware and software openness,</a:t>
            </a: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... mutual support and with fun at cool maritime projects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3323774" y="2914199"/>
            <a:ext cx="3280226" cy="115416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Verdana" panose="020B0604030504040204" pitchFamily="34" charset="0"/>
                <a:ea typeface="Verdana" panose="020B0604030504040204" pitchFamily="34" charset="0"/>
              </a:rPr>
              <a:t>DIY Foredeck camera</a:t>
            </a:r>
          </a:p>
          <a:p>
            <a:pPr marL="171450" indent="-171450">
              <a:buFontTx/>
              <a:buChar char="-"/>
            </a:pPr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Project start 06/2019</a:t>
            </a:r>
          </a:p>
          <a:p>
            <a:pPr marL="171450" indent="-171450">
              <a:buFontTx/>
              <a:buChar char="-"/>
            </a:pPr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Distance camera, deck lighting &amp; motion detector</a:t>
            </a:r>
          </a:p>
          <a:p>
            <a:pPr marL="171450" indent="-171450">
              <a:buFontTx/>
              <a:buChar char="-"/>
            </a:pPr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Incl. spring sensor (°C/</a:t>
            </a:r>
            <a:r>
              <a:rPr lang="en-GB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hPa</a:t>
            </a:r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GB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rel.F</a:t>
            </a:r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.)</a:t>
            </a:r>
          </a:p>
          <a:p>
            <a:pPr marL="171450" indent="-171450">
              <a:buFontTx/>
              <a:buChar char="-"/>
            </a:pPr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Only 5 months to the prototype</a:t>
            </a:r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04982" y="4714875"/>
            <a:ext cx="2032187" cy="203218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81600" y="4057649"/>
            <a:ext cx="1407322" cy="2047875"/>
          </a:xfrm>
          <a:prstGeom prst="rect">
            <a:avLst/>
          </a:prstGeom>
        </p:spPr>
      </p:pic>
      <p:sp>
        <p:nvSpPr>
          <p:cNvPr id="58" name="Textfeld 57"/>
          <p:cNvSpPr txBox="1"/>
          <p:nvPr/>
        </p:nvSpPr>
        <p:spPr>
          <a:xfrm>
            <a:off x="3323774" y="429080"/>
            <a:ext cx="328022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>
                <a:latin typeface="Verdana" panose="020B0604030504040204" pitchFamily="34" charset="0"/>
                <a:ea typeface="Verdana" panose="020B0604030504040204" pitchFamily="34" charset="0"/>
              </a:rPr>
              <a:t>DIY Plotter_CM3</a:t>
            </a:r>
          </a:p>
          <a:p>
            <a:pPr marL="171450" indent="-171450">
              <a:buFontTx/>
              <a:buChar char="-"/>
            </a:pPr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Do-it-yourself plotter construction with professional production techniques</a:t>
            </a:r>
          </a:p>
          <a:p>
            <a:pPr marL="171450" indent="-171450">
              <a:buFontTx/>
              <a:buChar char="-"/>
            </a:pPr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Sophisticated component selection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6625774" y="400959"/>
            <a:ext cx="3279600" cy="98488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400" b="1">
                <a:latin typeface="Verdana" panose="020B0604030504040204" pitchFamily="34" charset="0"/>
                <a:ea typeface="Verdana" panose="020B0604030504040204" pitchFamily="34" charset="0"/>
              </a:rPr>
              <a:t>Free sea charts / OpenData</a:t>
            </a:r>
          </a:p>
          <a:p>
            <a:pPr marL="171450" indent="-171450">
              <a:buFontTx/>
              <a:buChar char="-"/>
            </a:pPr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Since 2009 - free nautical chart project</a:t>
            </a:r>
          </a:p>
          <a:p>
            <a:pPr marL="171450" indent="-171450">
              <a:buFontTx/>
              <a:buChar char="-"/>
            </a:pPr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OpenSeaMap as part of the OpenStreet Map project (since 2004)</a:t>
            </a:r>
          </a:p>
          <a:p>
            <a:pPr marL="171450" indent="-171450">
              <a:buFontTx/>
              <a:buChar char="-"/>
            </a:pPr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2.3 million users (2015)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6625774" y="1422482"/>
            <a:ext cx="328022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>
                <a:latin typeface="Verdana" panose="020B0604030504040204" pitchFamily="34" charset="0"/>
                <a:ea typeface="Verdana" panose="020B0604030504040204" pitchFamily="34" charset="0"/>
              </a:rPr>
              <a:t>SignalK</a:t>
            </a:r>
          </a:p>
          <a:p>
            <a:pPr marL="171450" indent="-171450">
              <a:buFontTx/>
              <a:buChar char="-"/>
            </a:pPr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New and open data format for the exchange of maritime data</a:t>
            </a:r>
          </a:p>
          <a:p>
            <a:pPr marL="171450" indent="-171450">
              <a:buFontTx/>
              <a:buChar char="-"/>
            </a:pPr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Developed by sailors for sailors</a:t>
            </a:r>
          </a:p>
          <a:p>
            <a:pPr marL="171450" indent="-171450">
              <a:buFontTx/>
              <a:buChar char="-"/>
            </a:pPr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Data exchange for ships &amp; ports</a:t>
            </a:r>
          </a:p>
        </p:txBody>
      </p:sp>
      <p:pic>
        <p:nvPicPr>
          <p:cNvPr id="62" name="Grafik 6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23" b="-4928"/>
          <a:stretch/>
        </p:blipFill>
        <p:spPr>
          <a:xfrm>
            <a:off x="7514240" y="1362075"/>
            <a:ext cx="536302" cy="371475"/>
          </a:xfrm>
          <a:prstGeom prst="rect">
            <a:avLst/>
          </a:prstGeom>
        </p:spPr>
      </p:pic>
      <p:sp>
        <p:nvSpPr>
          <p:cNvPr id="63" name="Textfeld 62"/>
          <p:cNvSpPr txBox="1"/>
          <p:nvPr/>
        </p:nvSpPr>
        <p:spPr>
          <a:xfrm>
            <a:off x="203204" y="2755586"/>
            <a:ext cx="3092400" cy="32162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Verdana" panose="020B0604030504040204" pitchFamily="34" charset="0"/>
                <a:ea typeface="Verdana" panose="020B0604030504040204" pitchFamily="34" charset="0"/>
              </a:rPr>
              <a:t>Projects</a:t>
            </a:r>
            <a:r>
              <a:rPr lang="en-GB" sz="1600" b="1" dirty="0">
                <a:latin typeface="Verdana" panose="020B0604030504040204" pitchFamily="34" charset="0"/>
                <a:ea typeface="Verdana" panose="020B0604030504040204" pitchFamily="34" charset="0"/>
              </a:rPr>
              <a:t>…</a:t>
            </a: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... DIY Plotter_CM3 - DIY Plotter </a:t>
            </a: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... DIY Foredeck Camera</a:t>
            </a: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... Open data formats</a:t>
            </a: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	...</a:t>
            </a:r>
            <a:r>
              <a:rPr lang="en-GB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SignalK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	...</a:t>
            </a:r>
            <a:r>
              <a:rPr lang="en-GB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OpenData</a:t>
            </a:r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 / -Maps</a:t>
            </a: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... DIY Wind sensor </a:t>
            </a: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... DIY plotter software (</a:t>
            </a:r>
            <a:r>
              <a:rPr lang="en-GB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AvNav</a:t>
            </a:r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... DIY Remote Control for </a:t>
            </a:r>
            <a:r>
              <a:rPr lang="en-GB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Raymarine</a:t>
            </a:r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 AP</a:t>
            </a: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... DIY Tiller Pilot</a:t>
            </a: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... Open </a:t>
            </a:r>
            <a:r>
              <a:rPr lang="en-GB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Navi</a:t>
            </a:r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 Software</a:t>
            </a: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GB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OpenPlotter</a:t>
            </a:r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 vs </a:t>
            </a:r>
            <a:r>
              <a:rPr lang="en-GB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OpenCPN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... DIY multifunctional display</a:t>
            </a: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... DIY Plotter - Base 10'' Car Radio</a:t>
            </a: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... DIY Engine Diagnosis</a:t>
            </a: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... Node-RED Sensor integration</a:t>
            </a: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... DIY Battery Controller</a:t>
            </a: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... DIY Marine Control Server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915" y="1331304"/>
            <a:ext cx="3120571" cy="1560599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950" y="1006929"/>
            <a:ext cx="588282" cy="588282"/>
          </a:xfrm>
          <a:prstGeom prst="rect">
            <a:avLst/>
          </a:prstGeom>
        </p:spPr>
      </p:pic>
      <p:sp>
        <p:nvSpPr>
          <p:cNvPr id="59" name="Textfeld 58"/>
          <p:cNvSpPr txBox="1"/>
          <p:nvPr/>
        </p:nvSpPr>
        <p:spPr>
          <a:xfrm>
            <a:off x="6625774" y="4179360"/>
            <a:ext cx="327960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>
                <a:latin typeface="Verdana" panose="020B0604030504040204" pitchFamily="34" charset="0"/>
                <a:ea typeface="Verdana" panose="020B0604030504040204" pitchFamily="34" charset="0"/>
              </a:rPr>
              <a:t>AVNav</a:t>
            </a:r>
          </a:p>
          <a:p>
            <a:pPr marL="171450" indent="-171450">
              <a:buFontTx/>
              <a:buChar char="-"/>
            </a:pPr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From Andreas Vogel www.Wellenvogel.net</a:t>
            </a:r>
          </a:p>
          <a:p>
            <a:pPr marL="171450" indent="-171450">
              <a:buFontTx/>
              <a:buChar char="-"/>
            </a:pPr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Fast navigation software for the Rasperry Pi® with access for tablets &amp; mobile phones on board</a:t>
            </a:r>
          </a:p>
          <a:p>
            <a:pPr marL="171450" indent="-171450">
              <a:buFontTx/>
              <a:buChar char="-"/>
            </a:pPr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NMEA Protocols &amp; Multiplexer </a:t>
            </a:r>
          </a:p>
          <a:p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6625774" y="2427969"/>
            <a:ext cx="3279600" cy="98488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400" b="1">
                <a:latin typeface="Verdana" panose="020B0604030504040204" pitchFamily="34" charset="0"/>
                <a:ea typeface="Verdana" panose="020B0604030504040204" pitchFamily="34" charset="0"/>
              </a:rPr>
              <a:t>DIY Windsor</a:t>
            </a:r>
          </a:p>
          <a:p>
            <a:pPr marL="171450" indent="-171450">
              <a:buFontTx/>
              <a:buChar char="-"/>
            </a:pPr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Own production by means of 3D printing</a:t>
            </a:r>
          </a:p>
          <a:p>
            <a:pPr marL="171450" indent="-171450">
              <a:buFontTx/>
              <a:buChar char="-"/>
            </a:pPr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Wireless data transmission</a:t>
            </a:r>
          </a:p>
          <a:p>
            <a:pPr marL="171450" indent="-171450">
              <a:buFontTx/>
              <a:buChar char="-"/>
            </a:pPr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Display on tablet/mobile phone</a:t>
            </a:r>
          </a:p>
          <a:p>
            <a:pPr marL="171450" indent="-171450">
              <a:buFontTx/>
              <a:buChar char="-"/>
            </a:pPr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Costs from approx. 125 EUR</a:t>
            </a:r>
          </a:p>
        </p:txBody>
      </p:sp>
      <p:pic>
        <p:nvPicPr>
          <p:cNvPr id="67" name="Grafik 6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999" y="3181511"/>
            <a:ext cx="2123419" cy="1129361"/>
          </a:xfrm>
          <a:prstGeom prst="rect">
            <a:avLst/>
          </a:prstGeom>
        </p:spPr>
      </p:pic>
      <p:grpSp>
        <p:nvGrpSpPr>
          <p:cNvPr id="21" name="Gruppieren 20"/>
          <p:cNvGrpSpPr/>
          <p:nvPr/>
        </p:nvGrpSpPr>
        <p:grpSpPr>
          <a:xfrm>
            <a:off x="1" y="68516"/>
            <a:ext cx="9906000" cy="162933"/>
            <a:chOff x="1" y="68516"/>
            <a:chExt cx="9906000" cy="162933"/>
          </a:xfrm>
        </p:grpSpPr>
        <p:sp>
          <p:nvSpPr>
            <p:cNvPr id="69" name="Freihandform 68"/>
            <p:cNvSpPr/>
            <p:nvPr/>
          </p:nvSpPr>
          <p:spPr>
            <a:xfrm>
              <a:off x="1" y="68516"/>
              <a:ext cx="9906000" cy="99559"/>
            </a:xfrm>
            <a:custGeom>
              <a:avLst/>
              <a:gdLst>
                <a:gd name="connsiteX0" fmla="*/ 0 w 9896475"/>
                <a:gd name="connsiteY0" fmla="*/ 0 h 0"/>
                <a:gd name="connsiteX1" fmla="*/ 9896475 w 9896475"/>
                <a:gd name="connsiteY1" fmla="*/ 0 h 0"/>
                <a:gd name="connsiteX0" fmla="*/ 0 w 10000"/>
                <a:gd name="connsiteY0" fmla="*/ 2084 h 2084"/>
                <a:gd name="connsiteX1" fmla="*/ 1731 w 10000"/>
                <a:gd name="connsiteY1" fmla="*/ 0 h 2084"/>
                <a:gd name="connsiteX2" fmla="*/ 10000 w 10000"/>
                <a:gd name="connsiteY2" fmla="*/ 2084 h 2084"/>
                <a:gd name="connsiteX0" fmla="*/ 0 w 10000"/>
                <a:gd name="connsiteY0" fmla="*/ 89975 h 89975"/>
                <a:gd name="connsiteX1" fmla="*/ 1723 w 10000"/>
                <a:gd name="connsiteY1" fmla="*/ 0 h 89975"/>
                <a:gd name="connsiteX2" fmla="*/ 10000 w 10000"/>
                <a:gd name="connsiteY2" fmla="*/ 89975 h 89975"/>
                <a:gd name="connsiteX0" fmla="*/ 0 w 10000"/>
                <a:gd name="connsiteY0" fmla="*/ 90006 h 90006"/>
                <a:gd name="connsiteX1" fmla="*/ 1723 w 10000"/>
                <a:gd name="connsiteY1" fmla="*/ 31 h 90006"/>
                <a:gd name="connsiteX2" fmla="*/ 10000 w 10000"/>
                <a:gd name="connsiteY2" fmla="*/ 90006 h 90006"/>
                <a:gd name="connsiteX0" fmla="*/ 0 w 10000"/>
                <a:gd name="connsiteY0" fmla="*/ 90022 h 90022"/>
                <a:gd name="connsiteX1" fmla="*/ 1723 w 10000"/>
                <a:gd name="connsiteY1" fmla="*/ 47 h 90022"/>
                <a:gd name="connsiteX2" fmla="*/ 10000 w 10000"/>
                <a:gd name="connsiteY2" fmla="*/ 90022 h 90022"/>
                <a:gd name="connsiteX0" fmla="*/ 0 w 10000"/>
                <a:gd name="connsiteY0" fmla="*/ 93141 h 93141"/>
                <a:gd name="connsiteX1" fmla="*/ 1723 w 10000"/>
                <a:gd name="connsiteY1" fmla="*/ 3166 h 93141"/>
                <a:gd name="connsiteX2" fmla="*/ 5046 w 10000"/>
                <a:gd name="connsiteY2" fmla="*/ 27162 h 93141"/>
                <a:gd name="connsiteX3" fmla="*/ 10000 w 10000"/>
                <a:gd name="connsiteY3" fmla="*/ 93141 h 93141"/>
                <a:gd name="connsiteX0" fmla="*/ 0 w 10000"/>
                <a:gd name="connsiteY0" fmla="*/ 90039 h 107444"/>
                <a:gd name="connsiteX1" fmla="*/ 1723 w 10000"/>
                <a:gd name="connsiteY1" fmla="*/ 64 h 107444"/>
                <a:gd name="connsiteX2" fmla="*/ 5054 w 10000"/>
                <a:gd name="connsiteY2" fmla="*/ 104035 h 107444"/>
                <a:gd name="connsiteX3" fmla="*/ 10000 w 10000"/>
                <a:gd name="connsiteY3" fmla="*/ 90039 h 107444"/>
                <a:gd name="connsiteX0" fmla="*/ 0 w 10000"/>
                <a:gd name="connsiteY0" fmla="*/ 90039 h 104035"/>
                <a:gd name="connsiteX1" fmla="*/ 1723 w 10000"/>
                <a:gd name="connsiteY1" fmla="*/ 64 h 104035"/>
                <a:gd name="connsiteX2" fmla="*/ 5054 w 10000"/>
                <a:gd name="connsiteY2" fmla="*/ 104035 h 104035"/>
                <a:gd name="connsiteX3" fmla="*/ 10000 w 10000"/>
                <a:gd name="connsiteY3" fmla="*/ 90039 h 104035"/>
                <a:gd name="connsiteX0" fmla="*/ 0 w 10000"/>
                <a:gd name="connsiteY0" fmla="*/ 90039 h 104042"/>
                <a:gd name="connsiteX1" fmla="*/ 1723 w 10000"/>
                <a:gd name="connsiteY1" fmla="*/ 64 h 104042"/>
                <a:gd name="connsiteX2" fmla="*/ 5054 w 10000"/>
                <a:gd name="connsiteY2" fmla="*/ 104035 h 104042"/>
                <a:gd name="connsiteX3" fmla="*/ 10000 w 10000"/>
                <a:gd name="connsiteY3" fmla="*/ 90039 h 104042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6"/>
                <a:gd name="connsiteX1" fmla="*/ 1723 w 10000"/>
                <a:gd name="connsiteY1" fmla="*/ 64 h 106146"/>
                <a:gd name="connsiteX2" fmla="*/ 5054 w 10000"/>
                <a:gd name="connsiteY2" fmla="*/ 104035 h 106146"/>
                <a:gd name="connsiteX3" fmla="*/ 8171 w 10000"/>
                <a:gd name="connsiteY3" fmla="*/ 32610 h 106146"/>
                <a:gd name="connsiteX4" fmla="*/ 10000 w 10000"/>
                <a:gd name="connsiteY4" fmla="*/ 90039 h 106146"/>
                <a:gd name="connsiteX0" fmla="*/ 0 w 10000"/>
                <a:gd name="connsiteY0" fmla="*/ 90039 h 104490"/>
                <a:gd name="connsiteX1" fmla="*/ 1723 w 10000"/>
                <a:gd name="connsiteY1" fmla="*/ 64 h 104490"/>
                <a:gd name="connsiteX2" fmla="*/ 5054 w 10000"/>
                <a:gd name="connsiteY2" fmla="*/ 104035 h 104490"/>
                <a:gd name="connsiteX3" fmla="*/ 8171 w 10000"/>
                <a:gd name="connsiteY3" fmla="*/ 32610 h 104490"/>
                <a:gd name="connsiteX4" fmla="*/ 10000 w 10000"/>
                <a:gd name="connsiteY4" fmla="*/ 90039 h 10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4490">
                  <a:moveTo>
                    <a:pt x="0" y="90039"/>
                  </a:moveTo>
                  <a:cubicBezTo>
                    <a:pt x="574" y="60047"/>
                    <a:pt x="881" y="-2269"/>
                    <a:pt x="1723" y="64"/>
                  </a:cubicBezTo>
                  <a:cubicBezTo>
                    <a:pt x="2565" y="2397"/>
                    <a:pt x="3979" y="97026"/>
                    <a:pt x="5054" y="104035"/>
                  </a:cubicBezTo>
                  <a:cubicBezTo>
                    <a:pt x="6129" y="111044"/>
                    <a:pt x="7551" y="34866"/>
                    <a:pt x="8171" y="32610"/>
                  </a:cubicBezTo>
                  <a:cubicBezTo>
                    <a:pt x="8812" y="30277"/>
                    <a:pt x="9695" y="91553"/>
                    <a:pt x="10000" y="90039"/>
                  </a:cubicBezTo>
                </a:path>
              </a:pathLst>
            </a:custGeom>
            <a:noFill/>
            <a:ln w="15875">
              <a:solidFill>
                <a:srgbClr val="102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Freihandform 78"/>
            <p:cNvSpPr/>
            <p:nvPr/>
          </p:nvSpPr>
          <p:spPr>
            <a:xfrm>
              <a:off x="1" y="131890"/>
              <a:ext cx="9906000" cy="99559"/>
            </a:xfrm>
            <a:custGeom>
              <a:avLst/>
              <a:gdLst>
                <a:gd name="connsiteX0" fmla="*/ 0 w 9896475"/>
                <a:gd name="connsiteY0" fmla="*/ 0 h 0"/>
                <a:gd name="connsiteX1" fmla="*/ 9896475 w 9896475"/>
                <a:gd name="connsiteY1" fmla="*/ 0 h 0"/>
                <a:gd name="connsiteX0" fmla="*/ 0 w 10000"/>
                <a:gd name="connsiteY0" fmla="*/ 2084 h 2084"/>
                <a:gd name="connsiteX1" fmla="*/ 1731 w 10000"/>
                <a:gd name="connsiteY1" fmla="*/ 0 h 2084"/>
                <a:gd name="connsiteX2" fmla="*/ 10000 w 10000"/>
                <a:gd name="connsiteY2" fmla="*/ 2084 h 2084"/>
                <a:gd name="connsiteX0" fmla="*/ 0 w 10000"/>
                <a:gd name="connsiteY0" fmla="*/ 89975 h 89975"/>
                <a:gd name="connsiteX1" fmla="*/ 1723 w 10000"/>
                <a:gd name="connsiteY1" fmla="*/ 0 h 89975"/>
                <a:gd name="connsiteX2" fmla="*/ 10000 w 10000"/>
                <a:gd name="connsiteY2" fmla="*/ 89975 h 89975"/>
                <a:gd name="connsiteX0" fmla="*/ 0 w 10000"/>
                <a:gd name="connsiteY0" fmla="*/ 90006 h 90006"/>
                <a:gd name="connsiteX1" fmla="*/ 1723 w 10000"/>
                <a:gd name="connsiteY1" fmla="*/ 31 h 90006"/>
                <a:gd name="connsiteX2" fmla="*/ 10000 w 10000"/>
                <a:gd name="connsiteY2" fmla="*/ 90006 h 90006"/>
                <a:gd name="connsiteX0" fmla="*/ 0 w 10000"/>
                <a:gd name="connsiteY0" fmla="*/ 90022 h 90022"/>
                <a:gd name="connsiteX1" fmla="*/ 1723 w 10000"/>
                <a:gd name="connsiteY1" fmla="*/ 47 h 90022"/>
                <a:gd name="connsiteX2" fmla="*/ 10000 w 10000"/>
                <a:gd name="connsiteY2" fmla="*/ 90022 h 90022"/>
                <a:gd name="connsiteX0" fmla="*/ 0 w 10000"/>
                <a:gd name="connsiteY0" fmla="*/ 93141 h 93141"/>
                <a:gd name="connsiteX1" fmla="*/ 1723 w 10000"/>
                <a:gd name="connsiteY1" fmla="*/ 3166 h 93141"/>
                <a:gd name="connsiteX2" fmla="*/ 5046 w 10000"/>
                <a:gd name="connsiteY2" fmla="*/ 27162 h 93141"/>
                <a:gd name="connsiteX3" fmla="*/ 10000 w 10000"/>
                <a:gd name="connsiteY3" fmla="*/ 93141 h 93141"/>
                <a:gd name="connsiteX0" fmla="*/ 0 w 10000"/>
                <a:gd name="connsiteY0" fmla="*/ 90039 h 107444"/>
                <a:gd name="connsiteX1" fmla="*/ 1723 w 10000"/>
                <a:gd name="connsiteY1" fmla="*/ 64 h 107444"/>
                <a:gd name="connsiteX2" fmla="*/ 5054 w 10000"/>
                <a:gd name="connsiteY2" fmla="*/ 104035 h 107444"/>
                <a:gd name="connsiteX3" fmla="*/ 10000 w 10000"/>
                <a:gd name="connsiteY3" fmla="*/ 90039 h 107444"/>
                <a:gd name="connsiteX0" fmla="*/ 0 w 10000"/>
                <a:gd name="connsiteY0" fmla="*/ 90039 h 104035"/>
                <a:gd name="connsiteX1" fmla="*/ 1723 w 10000"/>
                <a:gd name="connsiteY1" fmla="*/ 64 h 104035"/>
                <a:gd name="connsiteX2" fmla="*/ 5054 w 10000"/>
                <a:gd name="connsiteY2" fmla="*/ 104035 h 104035"/>
                <a:gd name="connsiteX3" fmla="*/ 10000 w 10000"/>
                <a:gd name="connsiteY3" fmla="*/ 90039 h 104035"/>
                <a:gd name="connsiteX0" fmla="*/ 0 w 10000"/>
                <a:gd name="connsiteY0" fmla="*/ 90039 h 104042"/>
                <a:gd name="connsiteX1" fmla="*/ 1723 w 10000"/>
                <a:gd name="connsiteY1" fmla="*/ 64 h 104042"/>
                <a:gd name="connsiteX2" fmla="*/ 5054 w 10000"/>
                <a:gd name="connsiteY2" fmla="*/ 104035 h 104042"/>
                <a:gd name="connsiteX3" fmla="*/ 10000 w 10000"/>
                <a:gd name="connsiteY3" fmla="*/ 90039 h 104042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6"/>
                <a:gd name="connsiteX1" fmla="*/ 1723 w 10000"/>
                <a:gd name="connsiteY1" fmla="*/ 64 h 106146"/>
                <a:gd name="connsiteX2" fmla="*/ 5054 w 10000"/>
                <a:gd name="connsiteY2" fmla="*/ 104035 h 106146"/>
                <a:gd name="connsiteX3" fmla="*/ 8171 w 10000"/>
                <a:gd name="connsiteY3" fmla="*/ 32610 h 106146"/>
                <a:gd name="connsiteX4" fmla="*/ 10000 w 10000"/>
                <a:gd name="connsiteY4" fmla="*/ 90039 h 106146"/>
                <a:gd name="connsiteX0" fmla="*/ 0 w 10000"/>
                <a:gd name="connsiteY0" fmla="*/ 90039 h 104490"/>
                <a:gd name="connsiteX1" fmla="*/ 1723 w 10000"/>
                <a:gd name="connsiteY1" fmla="*/ 64 h 104490"/>
                <a:gd name="connsiteX2" fmla="*/ 5054 w 10000"/>
                <a:gd name="connsiteY2" fmla="*/ 104035 h 104490"/>
                <a:gd name="connsiteX3" fmla="*/ 8171 w 10000"/>
                <a:gd name="connsiteY3" fmla="*/ 32610 h 104490"/>
                <a:gd name="connsiteX4" fmla="*/ 10000 w 10000"/>
                <a:gd name="connsiteY4" fmla="*/ 90039 h 10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4490">
                  <a:moveTo>
                    <a:pt x="0" y="90039"/>
                  </a:moveTo>
                  <a:cubicBezTo>
                    <a:pt x="574" y="60047"/>
                    <a:pt x="881" y="-2269"/>
                    <a:pt x="1723" y="64"/>
                  </a:cubicBezTo>
                  <a:cubicBezTo>
                    <a:pt x="2565" y="2397"/>
                    <a:pt x="3979" y="97026"/>
                    <a:pt x="5054" y="104035"/>
                  </a:cubicBezTo>
                  <a:cubicBezTo>
                    <a:pt x="6129" y="111044"/>
                    <a:pt x="7551" y="34866"/>
                    <a:pt x="8171" y="32610"/>
                  </a:cubicBezTo>
                  <a:cubicBezTo>
                    <a:pt x="8812" y="30277"/>
                    <a:pt x="9695" y="91553"/>
                    <a:pt x="10000" y="90039"/>
                  </a:cubicBezTo>
                </a:path>
              </a:pathLst>
            </a:custGeom>
            <a:noFill/>
            <a:ln w="15875">
              <a:solidFill>
                <a:srgbClr val="102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0" name="Gruppieren 69"/>
          <p:cNvGrpSpPr/>
          <p:nvPr/>
        </p:nvGrpSpPr>
        <p:grpSpPr>
          <a:xfrm>
            <a:off x="285670" y="30996"/>
            <a:ext cx="700088" cy="457200"/>
            <a:chOff x="733425" y="201533"/>
            <a:chExt cx="700088" cy="457200"/>
          </a:xfrm>
        </p:grpSpPr>
        <p:sp>
          <p:nvSpPr>
            <p:cNvPr id="71" name="Freihandform 70"/>
            <p:cNvSpPr/>
            <p:nvPr/>
          </p:nvSpPr>
          <p:spPr>
            <a:xfrm>
              <a:off x="733425" y="204788"/>
              <a:ext cx="700088" cy="433387"/>
            </a:xfrm>
            <a:custGeom>
              <a:avLst/>
              <a:gdLst>
                <a:gd name="connsiteX0" fmla="*/ 0 w 700088"/>
                <a:gd name="connsiteY0" fmla="*/ 333375 h 433387"/>
                <a:gd name="connsiteX1" fmla="*/ 238125 w 700088"/>
                <a:gd name="connsiteY1" fmla="*/ 0 h 433387"/>
                <a:gd name="connsiteX2" fmla="*/ 700088 w 700088"/>
                <a:gd name="connsiteY2" fmla="*/ 0 h 433387"/>
                <a:gd name="connsiteX3" fmla="*/ 700088 w 700088"/>
                <a:gd name="connsiteY3" fmla="*/ 433387 h 433387"/>
                <a:gd name="connsiteX4" fmla="*/ 0 w 700088"/>
                <a:gd name="connsiteY4" fmla="*/ 433387 h 433387"/>
                <a:gd name="connsiteX5" fmla="*/ 0 w 700088"/>
                <a:gd name="connsiteY5" fmla="*/ 333375 h 43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088" h="433387">
                  <a:moveTo>
                    <a:pt x="0" y="333375"/>
                  </a:moveTo>
                  <a:lnTo>
                    <a:pt x="238125" y="0"/>
                  </a:lnTo>
                  <a:lnTo>
                    <a:pt x="700088" y="0"/>
                  </a:lnTo>
                  <a:lnTo>
                    <a:pt x="700088" y="433387"/>
                  </a:lnTo>
                  <a:lnTo>
                    <a:pt x="0" y="433387"/>
                  </a:lnTo>
                  <a:lnTo>
                    <a:pt x="0" y="3333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2" name="Grafik 7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693" y="201533"/>
              <a:ext cx="637451" cy="457200"/>
            </a:xfrm>
            <a:prstGeom prst="rect">
              <a:avLst/>
            </a:prstGeom>
          </p:spPr>
        </p:pic>
      </p:grpSp>
      <p:grpSp>
        <p:nvGrpSpPr>
          <p:cNvPr id="80" name="Gruppieren 79"/>
          <p:cNvGrpSpPr/>
          <p:nvPr/>
        </p:nvGrpSpPr>
        <p:grpSpPr>
          <a:xfrm>
            <a:off x="1" y="6612191"/>
            <a:ext cx="9906000" cy="162933"/>
            <a:chOff x="1" y="68516"/>
            <a:chExt cx="9906000" cy="162933"/>
          </a:xfrm>
        </p:grpSpPr>
        <p:sp>
          <p:nvSpPr>
            <p:cNvPr id="81" name="Freihandform 80"/>
            <p:cNvSpPr/>
            <p:nvPr/>
          </p:nvSpPr>
          <p:spPr>
            <a:xfrm>
              <a:off x="1" y="68516"/>
              <a:ext cx="9906000" cy="99559"/>
            </a:xfrm>
            <a:custGeom>
              <a:avLst/>
              <a:gdLst>
                <a:gd name="connsiteX0" fmla="*/ 0 w 9896475"/>
                <a:gd name="connsiteY0" fmla="*/ 0 h 0"/>
                <a:gd name="connsiteX1" fmla="*/ 9896475 w 9896475"/>
                <a:gd name="connsiteY1" fmla="*/ 0 h 0"/>
                <a:gd name="connsiteX0" fmla="*/ 0 w 10000"/>
                <a:gd name="connsiteY0" fmla="*/ 2084 h 2084"/>
                <a:gd name="connsiteX1" fmla="*/ 1731 w 10000"/>
                <a:gd name="connsiteY1" fmla="*/ 0 h 2084"/>
                <a:gd name="connsiteX2" fmla="*/ 10000 w 10000"/>
                <a:gd name="connsiteY2" fmla="*/ 2084 h 2084"/>
                <a:gd name="connsiteX0" fmla="*/ 0 w 10000"/>
                <a:gd name="connsiteY0" fmla="*/ 89975 h 89975"/>
                <a:gd name="connsiteX1" fmla="*/ 1723 w 10000"/>
                <a:gd name="connsiteY1" fmla="*/ 0 h 89975"/>
                <a:gd name="connsiteX2" fmla="*/ 10000 w 10000"/>
                <a:gd name="connsiteY2" fmla="*/ 89975 h 89975"/>
                <a:gd name="connsiteX0" fmla="*/ 0 w 10000"/>
                <a:gd name="connsiteY0" fmla="*/ 90006 h 90006"/>
                <a:gd name="connsiteX1" fmla="*/ 1723 w 10000"/>
                <a:gd name="connsiteY1" fmla="*/ 31 h 90006"/>
                <a:gd name="connsiteX2" fmla="*/ 10000 w 10000"/>
                <a:gd name="connsiteY2" fmla="*/ 90006 h 90006"/>
                <a:gd name="connsiteX0" fmla="*/ 0 w 10000"/>
                <a:gd name="connsiteY0" fmla="*/ 90022 h 90022"/>
                <a:gd name="connsiteX1" fmla="*/ 1723 w 10000"/>
                <a:gd name="connsiteY1" fmla="*/ 47 h 90022"/>
                <a:gd name="connsiteX2" fmla="*/ 10000 w 10000"/>
                <a:gd name="connsiteY2" fmla="*/ 90022 h 90022"/>
                <a:gd name="connsiteX0" fmla="*/ 0 w 10000"/>
                <a:gd name="connsiteY0" fmla="*/ 93141 h 93141"/>
                <a:gd name="connsiteX1" fmla="*/ 1723 w 10000"/>
                <a:gd name="connsiteY1" fmla="*/ 3166 h 93141"/>
                <a:gd name="connsiteX2" fmla="*/ 5046 w 10000"/>
                <a:gd name="connsiteY2" fmla="*/ 27162 h 93141"/>
                <a:gd name="connsiteX3" fmla="*/ 10000 w 10000"/>
                <a:gd name="connsiteY3" fmla="*/ 93141 h 93141"/>
                <a:gd name="connsiteX0" fmla="*/ 0 w 10000"/>
                <a:gd name="connsiteY0" fmla="*/ 90039 h 107444"/>
                <a:gd name="connsiteX1" fmla="*/ 1723 w 10000"/>
                <a:gd name="connsiteY1" fmla="*/ 64 h 107444"/>
                <a:gd name="connsiteX2" fmla="*/ 5054 w 10000"/>
                <a:gd name="connsiteY2" fmla="*/ 104035 h 107444"/>
                <a:gd name="connsiteX3" fmla="*/ 10000 w 10000"/>
                <a:gd name="connsiteY3" fmla="*/ 90039 h 107444"/>
                <a:gd name="connsiteX0" fmla="*/ 0 w 10000"/>
                <a:gd name="connsiteY0" fmla="*/ 90039 h 104035"/>
                <a:gd name="connsiteX1" fmla="*/ 1723 w 10000"/>
                <a:gd name="connsiteY1" fmla="*/ 64 h 104035"/>
                <a:gd name="connsiteX2" fmla="*/ 5054 w 10000"/>
                <a:gd name="connsiteY2" fmla="*/ 104035 h 104035"/>
                <a:gd name="connsiteX3" fmla="*/ 10000 w 10000"/>
                <a:gd name="connsiteY3" fmla="*/ 90039 h 104035"/>
                <a:gd name="connsiteX0" fmla="*/ 0 w 10000"/>
                <a:gd name="connsiteY0" fmla="*/ 90039 h 104042"/>
                <a:gd name="connsiteX1" fmla="*/ 1723 w 10000"/>
                <a:gd name="connsiteY1" fmla="*/ 64 h 104042"/>
                <a:gd name="connsiteX2" fmla="*/ 5054 w 10000"/>
                <a:gd name="connsiteY2" fmla="*/ 104035 h 104042"/>
                <a:gd name="connsiteX3" fmla="*/ 10000 w 10000"/>
                <a:gd name="connsiteY3" fmla="*/ 90039 h 104042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6"/>
                <a:gd name="connsiteX1" fmla="*/ 1723 w 10000"/>
                <a:gd name="connsiteY1" fmla="*/ 64 h 106146"/>
                <a:gd name="connsiteX2" fmla="*/ 5054 w 10000"/>
                <a:gd name="connsiteY2" fmla="*/ 104035 h 106146"/>
                <a:gd name="connsiteX3" fmla="*/ 8171 w 10000"/>
                <a:gd name="connsiteY3" fmla="*/ 32610 h 106146"/>
                <a:gd name="connsiteX4" fmla="*/ 10000 w 10000"/>
                <a:gd name="connsiteY4" fmla="*/ 90039 h 106146"/>
                <a:gd name="connsiteX0" fmla="*/ 0 w 10000"/>
                <a:gd name="connsiteY0" fmla="*/ 90039 h 104490"/>
                <a:gd name="connsiteX1" fmla="*/ 1723 w 10000"/>
                <a:gd name="connsiteY1" fmla="*/ 64 h 104490"/>
                <a:gd name="connsiteX2" fmla="*/ 5054 w 10000"/>
                <a:gd name="connsiteY2" fmla="*/ 104035 h 104490"/>
                <a:gd name="connsiteX3" fmla="*/ 8171 w 10000"/>
                <a:gd name="connsiteY3" fmla="*/ 32610 h 104490"/>
                <a:gd name="connsiteX4" fmla="*/ 10000 w 10000"/>
                <a:gd name="connsiteY4" fmla="*/ 90039 h 10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4490">
                  <a:moveTo>
                    <a:pt x="0" y="90039"/>
                  </a:moveTo>
                  <a:cubicBezTo>
                    <a:pt x="574" y="60047"/>
                    <a:pt x="881" y="-2269"/>
                    <a:pt x="1723" y="64"/>
                  </a:cubicBezTo>
                  <a:cubicBezTo>
                    <a:pt x="2565" y="2397"/>
                    <a:pt x="3979" y="97026"/>
                    <a:pt x="5054" y="104035"/>
                  </a:cubicBezTo>
                  <a:cubicBezTo>
                    <a:pt x="6129" y="111044"/>
                    <a:pt x="7551" y="34866"/>
                    <a:pt x="8171" y="32610"/>
                  </a:cubicBezTo>
                  <a:cubicBezTo>
                    <a:pt x="8812" y="30277"/>
                    <a:pt x="9695" y="91553"/>
                    <a:pt x="10000" y="90039"/>
                  </a:cubicBezTo>
                </a:path>
              </a:pathLst>
            </a:custGeom>
            <a:noFill/>
            <a:ln w="15875">
              <a:solidFill>
                <a:srgbClr val="102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Freihandform 81"/>
            <p:cNvSpPr/>
            <p:nvPr/>
          </p:nvSpPr>
          <p:spPr>
            <a:xfrm>
              <a:off x="1" y="131890"/>
              <a:ext cx="9906000" cy="99559"/>
            </a:xfrm>
            <a:custGeom>
              <a:avLst/>
              <a:gdLst>
                <a:gd name="connsiteX0" fmla="*/ 0 w 9896475"/>
                <a:gd name="connsiteY0" fmla="*/ 0 h 0"/>
                <a:gd name="connsiteX1" fmla="*/ 9896475 w 9896475"/>
                <a:gd name="connsiteY1" fmla="*/ 0 h 0"/>
                <a:gd name="connsiteX0" fmla="*/ 0 w 10000"/>
                <a:gd name="connsiteY0" fmla="*/ 2084 h 2084"/>
                <a:gd name="connsiteX1" fmla="*/ 1731 w 10000"/>
                <a:gd name="connsiteY1" fmla="*/ 0 h 2084"/>
                <a:gd name="connsiteX2" fmla="*/ 10000 w 10000"/>
                <a:gd name="connsiteY2" fmla="*/ 2084 h 2084"/>
                <a:gd name="connsiteX0" fmla="*/ 0 w 10000"/>
                <a:gd name="connsiteY0" fmla="*/ 89975 h 89975"/>
                <a:gd name="connsiteX1" fmla="*/ 1723 w 10000"/>
                <a:gd name="connsiteY1" fmla="*/ 0 h 89975"/>
                <a:gd name="connsiteX2" fmla="*/ 10000 w 10000"/>
                <a:gd name="connsiteY2" fmla="*/ 89975 h 89975"/>
                <a:gd name="connsiteX0" fmla="*/ 0 w 10000"/>
                <a:gd name="connsiteY0" fmla="*/ 90006 h 90006"/>
                <a:gd name="connsiteX1" fmla="*/ 1723 w 10000"/>
                <a:gd name="connsiteY1" fmla="*/ 31 h 90006"/>
                <a:gd name="connsiteX2" fmla="*/ 10000 w 10000"/>
                <a:gd name="connsiteY2" fmla="*/ 90006 h 90006"/>
                <a:gd name="connsiteX0" fmla="*/ 0 w 10000"/>
                <a:gd name="connsiteY0" fmla="*/ 90022 h 90022"/>
                <a:gd name="connsiteX1" fmla="*/ 1723 w 10000"/>
                <a:gd name="connsiteY1" fmla="*/ 47 h 90022"/>
                <a:gd name="connsiteX2" fmla="*/ 10000 w 10000"/>
                <a:gd name="connsiteY2" fmla="*/ 90022 h 90022"/>
                <a:gd name="connsiteX0" fmla="*/ 0 w 10000"/>
                <a:gd name="connsiteY0" fmla="*/ 93141 h 93141"/>
                <a:gd name="connsiteX1" fmla="*/ 1723 w 10000"/>
                <a:gd name="connsiteY1" fmla="*/ 3166 h 93141"/>
                <a:gd name="connsiteX2" fmla="*/ 5046 w 10000"/>
                <a:gd name="connsiteY2" fmla="*/ 27162 h 93141"/>
                <a:gd name="connsiteX3" fmla="*/ 10000 w 10000"/>
                <a:gd name="connsiteY3" fmla="*/ 93141 h 93141"/>
                <a:gd name="connsiteX0" fmla="*/ 0 w 10000"/>
                <a:gd name="connsiteY0" fmla="*/ 90039 h 107444"/>
                <a:gd name="connsiteX1" fmla="*/ 1723 w 10000"/>
                <a:gd name="connsiteY1" fmla="*/ 64 h 107444"/>
                <a:gd name="connsiteX2" fmla="*/ 5054 w 10000"/>
                <a:gd name="connsiteY2" fmla="*/ 104035 h 107444"/>
                <a:gd name="connsiteX3" fmla="*/ 10000 w 10000"/>
                <a:gd name="connsiteY3" fmla="*/ 90039 h 107444"/>
                <a:gd name="connsiteX0" fmla="*/ 0 w 10000"/>
                <a:gd name="connsiteY0" fmla="*/ 90039 h 104035"/>
                <a:gd name="connsiteX1" fmla="*/ 1723 w 10000"/>
                <a:gd name="connsiteY1" fmla="*/ 64 h 104035"/>
                <a:gd name="connsiteX2" fmla="*/ 5054 w 10000"/>
                <a:gd name="connsiteY2" fmla="*/ 104035 h 104035"/>
                <a:gd name="connsiteX3" fmla="*/ 10000 w 10000"/>
                <a:gd name="connsiteY3" fmla="*/ 90039 h 104035"/>
                <a:gd name="connsiteX0" fmla="*/ 0 w 10000"/>
                <a:gd name="connsiteY0" fmla="*/ 90039 h 104042"/>
                <a:gd name="connsiteX1" fmla="*/ 1723 w 10000"/>
                <a:gd name="connsiteY1" fmla="*/ 64 h 104042"/>
                <a:gd name="connsiteX2" fmla="*/ 5054 w 10000"/>
                <a:gd name="connsiteY2" fmla="*/ 104035 h 104042"/>
                <a:gd name="connsiteX3" fmla="*/ 10000 w 10000"/>
                <a:gd name="connsiteY3" fmla="*/ 90039 h 104042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6"/>
                <a:gd name="connsiteX1" fmla="*/ 1723 w 10000"/>
                <a:gd name="connsiteY1" fmla="*/ 64 h 106146"/>
                <a:gd name="connsiteX2" fmla="*/ 5054 w 10000"/>
                <a:gd name="connsiteY2" fmla="*/ 104035 h 106146"/>
                <a:gd name="connsiteX3" fmla="*/ 8171 w 10000"/>
                <a:gd name="connsiteY3" fmla="*/ 32610 h 106146"/>
                <a:gd name="connsiteX4" fmla="*/ 10000 w 10000"/>
                <a:gd name="connsiteY4" fmla="*/ 90039 h 106146"/>
                <a:gd name="connsiteX0" fmla="*/ 0 w 10000"/>
                <a:gd name="connsiteY0" fmla="*/ 90039 h 104490"/>
                <a:gd name="connsiteX1" fmla="*/ 1723 w 10000"/>
                <a:gd name="connsiteY1" fmla="*/ 64 h 104490"/>
                <a:gd name="connsiteX2" fmla="*/ 5054 w 10000"/>
                <a:gd name="connsiteY2" fmla="*/ 104035 h 104490"/>
                <a:gd name="connsiteX3" fmla="*/ 8171 w 10000"/>
                <a:gd name="connsiteY3" fmla="*/ 32610 h 104490"/>
                <a:gd name="connsiteX4" fmla="*/ 10000 w 10000"/>
                <a:gd name="connsiteY4" fmla="*/ 90039 h 10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4490">
                  <a:moveTo>
                    <a:pt x="0" y="90039"/>
                  </a:moveTo>
                  <a:cubicBezTo>
                    <a:pt x="574" y="60047"/>
                    <a:pt x="881" y="-2269"/>
                    <a:pt x="1723" y="64"/>
                  </a:cubicBezTo>
                  <a:cubicBezTo>
                    <a:pt x="2565" y="2397"/>
                    <a:pt x="3979" y="97026"/>
                    <a:pt x="5054" y="104035"/>
                  </a:cubicBezTo>
                  <a:cubicBezTo>
                    <a:pt x="6129" y="111044"/>
                    <a:pt x="7551" y="34866"/>
                    <a:pt x="8171" y="32610"/>
                  </a:cubicBezTo>
                  <a:cubicBezTo>
                    <a:pt x="8812" y="30277"/>
                    <a:pt x="9695" y="91553"/>
                    <a:pt x="10000" y="90039"/>
                  </a:cubicBezTo>
                </a:path>
              </a:pathLst>
            </a:custGeom>
            <a:noFill/>
            <a:ln w="15875">
              <a:solidFill>
                <a:srgbClr val="102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5" name="Grafik 2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0" t="-3271" r="-1499" b="-5779"/>
          <a:stretch/>
        </p:blipFill>
        <p:spPr>
          <a:xfrm>
            <a:off x="826994" y="5905499"/>
            <a:ext cx="1685926" cy="952501"/>
          </a:xfrm>
          <a:prstGeom prst="rect">
            <a:avLst/>
          </a:prstGeom>
        </p:spPr>
      </p:pic>
      <p:pic>
        <p:nvPicPr>
          <p:cNvPr id="51" name="Grafik 5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306" y="5506319"/>
            <a:ext cx="1750315" cy="1078563"/>
          </a:xfrm>
          <a:prstGeom prst="rect">
            <a:avLst/>
          </a:prstGeom>
          <a:ln w="41275">
            <a:solidFill>
              <a:schemeClr val="bg1"/>
            </a:solidFill>
          </a:ln>
        </p:spPr>
      </p:pic>
      <p:grpSp>
        <p:nvGrpSpPr>
          <p:cNvPr id="83" name="Gruppieren 82"/>
          <p:cNvGrpSpPr/>
          <p:nvPr/>
        </p:nvGrpSpPr>
        <p:grpSpPr>
          <a:xfrm rot="16200000">
            <a:off x="-3320142" y="3349172"/>
            <a:ext cx="6858001" cy="159659"/>
            <a:chOff x="1" y="68516"/>
            <a:chExt cx="9906000" cy="162933"/>
          </a:xfrm>
        </p:grpSpPr>
        <p:sp>
          <p:nvSpPr>
            <p:cNvPr id="84" name="Freihandform 83"/>
            <p:cNvSpPr/>
            <p:nvPr/>
          </p:nvSpPr>
          <p:spPr>
            <a:xfrm>
              <a:off x="1" y="68516"/>
              <a:ext cx="9906000" cy="99559"/>
            </a:xfrm>
            <a:custGeom>
              <a:avLst/>
              <a:gdLst>
                <a:gd name="connsiteX0" fmla="*/ 0 w 9896475"/>
                <a:gd name="connsiteY0" fmla="*/ 0 h 0"/>
                <a:gd name="connsiteX1" fmla="*/ 9896475 w 9896475"/>
                <a:gd name="connsiteY1" fmla="*/ 0 h 0"/>
                <a:gd name="connsiteX0" fmla="*/ 0 w 10000"/>
                <a:gd name="connsiteY0" fmla="*/ 2084 h 2084"/>
                <a:gd name="connsiteX1" fmla="*/ 1731 w 10000"/>
                <a:gd name="connsiteY1" fmla="*/ 0 h 2084"/>
                <a:gd name="connsiteX2" fmla="*/ 10000 w 10000"/>
                <a:gd name="connsiteY2" fmla="*/ 2084 h 2084"/>
                <a:gd name="connsiteX0" fmla="*/ 0 w 10000"/>
                <a:gd name="connsiteY0" fmla="*/ 89975 h 89975"/>
                <a:gd name="connsiteX1" fmla="*/ 1723 w 10000"/>
                <a:gd name="connsiteY1" fmla="*/ 0 h 89975"/>
                <a:gd name="connsiteX2" fmla="*/ 10000 w 10000"/>
                <a:gd name="connsiteY2" fmla="*/ 89975 h 89975"/>
                <a:gd name="connsiteX0" fmla="*/ 0 w 10000"/>
                <a:gd name="connsiteY0" fmla="*/ 90006 h 90006"/>
                <a:gd name="connsiteX1" fmla="*/ 1723 w 10000"/>
                <a:gd name="connsiteY1" fmla="*/ 31 h 90006"/>
                <a:gd name="connsiteX2" fmla="*/ 10000 w 10000"/>
                <a:gd name="connsiteY2" fmla="*/ 90006 h 90006"/>
                <a:gd name="connsiteX0" fmla="*/ 0 w 10000"/>
                <a:gd name="connsiteY0" fmla="*/ 90022 h 90022"/>
                <a:gd name="connsiteX1" fmla="*/ 1723 w 10000"/>
                <a:gd name="connsiteY1" fmla="*/ 47 h 90022"/>
                <a:gd name="connsiteX2" fmla="*/ 10000 w 10000"/>
                <a:gd name="connsiteY2" fmla="*/ 90022 h 90022"/>
                <a:gd name="connsiteX0" fmla="*/ 0 w 10000"/>
                <a:gd name="connsiteY0" fmla="*/ 93141 h 93141"/>
                <a:gd name="connsiteX1" fmla="*/ 1723 w 10000"/>
                <a:gd name="connsiteY1" fmla="*/ 3166 h 93141"/>
                <a:gd name="connsiteX2" fmla="*/ 5046 w 10000"/>
                <a:gd name="connsiteY2" fmla="*/ 27162 h 93141"/>
                <a:gd name="connsiteX3" fmla="*/ 10000 w 10000"/>
                <a:gd name="connsiteY3" fmla="*/ 93141 h 93141"/>
                <a:gd name="connsiteX0" fmla="*/ 0 w 10000"/>
                <a:gd name="connsiteY0" fmla="*/ 90039 h 107444"/>
                <a:gd name="connsiteX1" fmla="*/ 1723 w 10000"/>
                <a:gd name="connsiteY1" fmla="*/ 64 h 107444"/>
                <a:gd name="connsiteX2" fmla="*/ 5054 w 10000"/>
                <a:gd name="connsiteY2" fmla="*/ 104035 h 107444"/>
                <a:gd name="connsiteX3" fmla="*/ 10000 w 10000"/>
                <a:gd name="connsiteY3" fmla="*/ 90039 h 107444"/>
                <a:gd name="connsiteX0" fmla="*/ 0 w 10000"/>
                <a:gd name="connsiteY0" fmla="*/ 90039 h 104035"/>
                <a:gd name="connsiteX1" fmla="*/ 1723 w 10000"/>
                <a:gd name="connsiteY1" fmla="*/ 64 h 104035"/>
                <a:gd name="connsiteX2" fmla="*/ 5054 w 10000"/>
                <a:gd name="connsiteY2" fmla="*/ 104035 h 104035"/>
                <a:gd name="connsiteX3" fmla="*/ 10000 w 10000"/>
                <a:gd name="connsiteY3" fmla="*/ 90039 h 104035"/>
                <a:gd name="connsiteX0" fmla="*/ 0 w 10000"/>
                <a:gd name="connsiteY0" fmla="*/ 90039 h 104042"/>
                <a:gd name="connsiteX1" fmla="*/ 1723 w 10000"/>
                <a:gd name="connsiteY1" fmla="*/ 64 h 104042"/>
                <a:gd name="connsiteX2" fmla="*/ 5054 w 10000"/>
                <a:gd name="connsiteY2" fmla="*/ 104035 h 104042"/>
                <a:gd name="connsiteX3" fmla="*/ 10000 w 10000"/>
                <a:gd name="connsiteY3" fmla="*/ 90039 h 104042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6"/>
                <a:gd name="connsiteX1" fmla="*/ 1723 w 10000"/>
                <a:gd name="connsiteY1" fmla="*/ 64 h 106146"/>
                <a:gd name="connsiteX2" fmla="*/ 5054 w 10000"/>
                <a:gd name="connsiteY2" fmla="*/ 104035 h 106146"/>
                <a:gd name="connsiteX3" fmla="*/ 8171 w 10000"/>
                <a:gd name="connsiteY3" fmla="*/ 32610 h 106146"/>
                <a:gd name="connsiteX4" fmla="*/ 10000 w 10000"/>
                <a:gd name="connsiteY4" fmla="*/ 90039 h 106146"/>
                <a:gd name="connsiteX0" fmla="*/ 0 w 10000"/>
                <a:gd name="connsiteY0" fmla="*/ 90039 h 104490"/>
                <a:gd name="connsiteX1" fmla="*/ 1723 w 10000"/>
                <a:gd name="connsiteY1" fmla="*/ 64 h 104490"/>
                <a:gd name="connsiteX2" fmla="*/ 5054 w 10000"/>
                <a:gd name="connsiteY2" fmla="*/ 104035 h 104490"/>
                <a:gd name="connsiteX3" fmla="*/ 8171 w 10000"/>
                <a:gd name="connsiteY3" fmla="*/ 32610 h 104490"/>
                <a:gd name="connsiteX4" fmla="*/ 10000 w 10000"/>
                <a:gd name="connsiteY4" fmla="*/ 90039 h 10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4490">
                  <a:moveTo>
                    <a:pt x="0" y="90039"/>
                  </a:moveTo>
                  <a:cubicBezTo>
                    <a:pt x="574" y="60047"/>
                    <a:pt x="881" y="-2269"/>
                    <a:pt x="1723" y="64"/>
                  </a:cubicBezTo>
                  <a:cubicBezTo>
                    <a:pt x="2565" y="2397"/>
                    <a:pt x="3979" y="97026"/>
                    <a:pt x="5054" y="104035"/>
                  </a:cubicBezTo>
                  <a:cubicBezTo>
                    <a:pt x="6129" y="111044"/>
                    <a:pt x="7551" y="34866"/>
                    <a:pt x="8171" y="32610"/>
                  </a:cubicBezTo>
                  <a:cubicBezTo>
                    <a:pt x="8812" y="30277"/>
                    <a:pt x="9695" y="91553"/>
                    <a:pt x="10000" y="90039"/>
                  </a:cubicBezTo>
                </a:path>
              </a:pathLst>
            </a:custGeom>
            <a:noFill/>
            <a:ln w="15875">
              <a:solidFill>
                <a:srgbClr val="102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Freihandform 84"/>
            <p:cNvSpPr/>
            <p:nvPr/>
          </p:nvSpPr>
          <p:spPr>
            <a:xfrm>
              <a:off x="1" y="131890"/>
              <a:ext cx="9906000" cy="99559"/>
            </a:xfrm>
            <a:custGeom>
              <a:avLst/>
              <a:gdLst>
                <a:gd name="connsiteX0" fmla="*/ 0 w 9896475"/>
                <a:gd name="connsiteY0" fmla="*/ 0 h 0"/>
                <a:gd name="connsiteX1" fmla="*/ 9896475 w 9896475"/>
                <a:gd name="connsiteY1" fmla="*/ 0 h 0"/>
                <a:gd name="connsiteX0" fmla="*/ 0 w 10000"/>
                <a:gd name="connsiteY0" fmla="*/ 2084 h 2084"/>
                <a:gd name="connsiteX1" fmla="*/ 1731 w 10000"/>
                <a:gd name="connsiteY1" fmla="*/ 0 h 2084"/>
                <a:gd name="connsiteX2" fmla="*/ 10000 w 10000"/>
                <a:gd name="connsiteY2" fmla="*/ 2084 h 2084"/>
                <a:gd name="connsiteX0" fmla="*/ 0 w 10000"/>
                <a:gd name="connsiteY0" fmla="*/ 89975 h 89975"/>
                <a:gd name="connsiteX1" fmla="*/ 1723 w 10000"/>
                <a:gd name="connsiteY1" fmla="*/ 0 h 89975"/>
                <a:gd name="connsiteX2" fmla="*/ 10000 w 10000"/>
                <a:gd name="connsiteY2" fmla="*/ 89975 h 89975"/>
                <a:gd name="connsiteX0" fmla="*/ 0 w 10000"/>
                <a:gd name="connsiteY0" fmla="*/ 90006 h 90006"/>
                <a:gd name="connsiteX1" fmla="*/ 1723 w 10000"/>
                <a:gd name="connsiteY1" fmla="*/ 31 h 90006"/>
                <a:gd name="connsiteX2" fmla="*/ 10000 w 10000"/>
                <a:gd name="connsiteY2" fmla="*/ 90006 h 90006"/>
                <a:gd name="connsiteX0" fmla="*/ 0 w 10000"/>
                <a:gd name="connsiteY0" fmla="*/ 90022 h 90022"/>
                <a:gd name="connsiteX1" fmla="*/ 1723 w 10000"/>
                <a:gd name="connsiteY1" fmla="*/ 47 h 90022"/>
                <a:gd name="connsiteX2" fmla="*/ 10000 w 10000"/>
                <a:gd name="connsiteY2" fmla="*/ 90022 h 90022"/>
                <a:gd name="connsiteX0" fmla="*/ 0 w 10000"/>
                <a:gd name="connsiteY0" fmla="*/ 93141 h 93141"/>
                <a:gd name="connsiteX1" fmla="*/ 1723 w 10000"/>
                <a:gd name="connsiteY1" fmla="*/ 3166 h 93141"/>
                <a:gd name="connsiteX2" fmla="*/ 5046 w 10000"/>
                <a:gd name="connsiteY2" fmla="*/ 27162 h 93141"/>
                <a:gd name="connsiteX3" fmla="*/ 10000 w 10000"/>
                <a:gd name="connsiteY3" fmla="*/ 93141 h 93141"/>
                <a:gd name="connsiteX0" fmla="*/ 0 w 10000"/>
                <a:gd name="connsiteY0" fmla="*/ 90039 h 107444"/>
                <a:gd name="connsiteX1" fmla="*/ 1723 w 10000"/>
                <a:gd name="connsiteY1" fmla="*/ 64 h 107444"/>
                <a:gd name="connsiteX2" fmla="*/ 5054 w 10000"/>
                <a:gd name="connsiteY2" fmla="*/ 104035 h 107444"/>
                <a:gd name="connsiteX3" fmla="*/ 10000 w 10000"/>
                <a:gd name="connsiteY3" fmla="*/ 90039 h 107444"/>
                <a:gd name="connsiteX0" fmla="*/ 0 w 10000"/>
                <a:gd name="connsiteY0" fmla="*/ 90039 h 104035"/>
                <a:gd name="connsiteX1" fmla="*/ 1723 w 10000"/>
                <a:gd name="connsiteY1" fmla="*/ 64 h 104035"/>
                <a:gd name="connsiteX2" fmla="*/ 5054 w 10000"/>
                <a:gd name="connsiteY2" fmla="*/ 104035 h 104035"/>
                <a:gd name="connsiteX3" fmla="*/ 10000 w 10000"/>
                <a:gd name="connsiteY3" fmla="*/ 90039 h 104035"/>
                <a:gd name="connsiteX0" fmla="*/ 0 w 10000"/>
                <a:gd name="connsiteY0" fmla="*/ 90039 h 104042"/>
                <a:gd name="connsiteX1" fmla="*/ 1723 w 10000"/>
                <a:gd name="connsiteY1" fmla="*/ 64 h 104042"/>
                <a:gd name="connsiteX2" fmla="*/ 5054 w 10000"/>
                <a:gd name="connsiteY2" fmla="*/ 104035 h 104042"/>
                <a:gd name="connsiteX3" fmla="*/ 10000 w 10000"/>
                <a:gd name="connsiteY3" fmla="*/ 90039 h 104042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6"/>
                <a:gd name="connsiteX1" fmla="*/ 1723 w 10000"/>
                <a:gd name="connsiteY1" fmla="*/ 64 h 106146"/>
                <a:gd name="connsiteX2" fmla="*/ 5054 w 10000"/>
                <a:gd name="connsiteY2" fmla="*/ 104035 h 106146"/>
                <a:gd name="connsiteX3" fmla="*/ 8171 w 10000"/>
                <a:gd name="connsiteY3" fmla="*/ 32610 h 106146"/>
                <a:gd name="connsiteX4" fmla="*/ 10000 w 10000"/>
                <a:gd name="connsiteY4" fmla="*/ 90039 h 106146"/>
                <a:gd name="connsiteX0" fmla="*/ 0 w 10000"/>
                <a:gd name="connsiteY0" fmla="*/ 90039 h 104490"/>
                <a:gd name="connsiteX1" fmla="*/ 1723 w 10000"/>
                <a:gd name="connsiteY1" fmla="*/ 64 h 104490"/>
                <a:gd name="connsiteX2" fmla="*/ 5054 w 10000"/>
                <a:gd name="connsiteY2" fmla="*/ 104035 h 104490"/>
                <a:gd name="connsiteX3" fmla="*/ 8171 w 10000"/>
                <a:gd name="connsiteY3" fmla="*/ 32610 h 104490"/>
                <a:gd name="connsiteX4" fmla="*/ 10000 w 10000"/>
                <a:gd name="connsiteY4" fmla="*/ 90039 h 10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4490">
                  <a:moveTo>
                    <a:pt x="0" y="90039"/>
                  </a:moveTo>
                  <a:cubicBezTo>
                    <a:pt x="574" y="60047"/>
                    <a:pt x="881" y="-2269"/>
                    <a:pt x="1723" y="64"/>
                  </a:cubicBezTo>
                  <a:cubicBezTo>
                    <a:pt x="2565" y="2397"/>
                    <a:pt x="3979" y="97026"/>
                    <a:pt x="5054" y="104035"/>
                  </a:cubicBezTo>
                  <a:cubicBezTo>
                    <a:pt x="6129" y="111044"/>
                    <a:pt x="7551" y="34866"/>
                    <a:pt x="8171" y="32610"/>
                  </a:cubicBezTo>
                  <a:cubicBezTo>
                    <a:pt x="8812" y="30277"/>
                    <a:pt x="9695" y="91553"/>
                    <a:pt x="10000" y="90039"/>
                  </a:cubicBezTo>
                </a:path>
              </a:pathLst>
            </a:custGeom>
            <a:noFill/>
            <a:ln w="15875">
              <a:solidFill>
                <a:srgbClr val="102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9077918" y="6387353"/>
            <a:ext cx="700088" cy="457200"/>
            <a:chOff x="733425" y="201533"/>
            <a:chExt cx="700088" cy="457200"/>
          </a:xfrm>
        </p:grpSpPr>
        <p:sp>
          <p:nvSpPr>
            <p:cNvPr id="45" name="Freihandform 44"/>
            <p:cNvSpPr/>
            <p:nvPr/>
          </p:nvSpPr>
          <p:spPr>
            <a:xfrm>
              <a:off x="733425" y="204788"/>
              <a:ext cx="700088" cy="433387"/>
            </a:xfrm>
            <a:custGeom>
              <a:avLst/>
              <a:gdLst>
                <a:gd name="connsiteX0" fmla="*/ 0 w 700088"/>
                <a:gd name="connsiteY0" fmla="*/ 333375 h 433387"/>
                <a:gd name="connsiteX1" fmla="*/ 238125 w 700088"/>
                <a:gd name="connsiteY1" fmla="*/ 0 h 433387"/>
                <a:gd name="connsiteX2" fmla="*/ 700088 w 700088"/>
                <a:gd name="connsiteY2" fmla="*/ 0 h 433387"/>
                <a:gd name="connsiteX3" fmla="*/ 700088 w 700088"/>
                <a:gd name="connsiteY3" fmla="*/ 433387 h 433387"/>
                <a:gd name="connsiteX4" fmla="*/ 0 w 700088"/>
                <a:gd name="connsiteY4" fmla="*/ 433387 h 433387"/>
                <a:gd name="connsiteX5" fmla="*/ 0 w 700088"/>
                <a:gd name="connsiteY5" fmla="*/ 333375 h 43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088" h="433387">
                  <a:moveTo>
                    <a:pt x="0" y="333375"/>
                  </a:moveTo>
                  <a:lnTo>
                    <a:pt x="238125" y="0"/>
                  </a:lnTo>
                  <a:lnTo>
                    <a:pt x="700088" y="0"/>
                  </a:lnTo>
                  <a:lnTo>
                    <a:pt x="700088" y="433387"/>
                  </a:lnTo>
                  <a:lnTo>
                    <a:pt x="0" y="433387"/>
                  </a:lnTo>
                  <a:lnTo>
                    <a:pt x="0" y="3333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6" name="Grafik 4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693" y="201533"/>
              <a:ext cx="637451" cy="457200"/>
            </a:xfrm>
            <a:prstGeom prst="rect">
              <a:avLst/>
            </a:prstGeom>
          </p:spPr>
        </p:pic>
      </p:grpSp>
      <p:pic>
        <p:nvPicPr>
          <p:cNvPr id="10" name="Grafik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80" y="-6350"/>
            <a:ext cx="610720" cy="555655"/>
          </a:xfrm>
          <a:prstGeom prst="rect">
            <a:avLst/>
          </a:prstGeom>
        </p:spPr>
      </p:pic>
      <p:pic>
        <p:nvPicPr>
          <p:cNvPr id="43" name="Grafik 4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75" y="3974058"/>
            <a:ext cx="2689745" cy="201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0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6691085" y="449942"/>
            <a:ext cx="3135086" cy="29899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3333299" y="5358494"/>
            <a:ext cx="3280226" cy="81560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400" b="1">
                <a:latin typeface="Verdana" panose="020B0604030504040204" pitchFamily="34" charset="0"/>
                <a:ea typeface="Verdana" panose="020B0604030504040204" pitchFamily="34" charset="0"/>
              </a:rPr>
              <a:t>Node-RED Sensor integration</a:t>
            </a:r>
          </a:p>
          <a:p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- Free programming environment</a:t>
            </a:r>
          </a:p>
          <a:p>
            <a:pPr marL="171450" indent="-171450">
              <a:buFontTx/>
              <a:buChar char="-"/>
            </a:pPr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Visual programming for beginners</a:t>
            </a:r>
          </a:p>
          <a:p>
            <a:pPr marL="171450" indent="-171450">
              <a:buFontTx/>
              <a:buChar char="-"/>
            </a:pPr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Attractive visualization DIY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220115" y="494104"/>
            <a:ext cx="309240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>
                <a:latin typeface="Verdana" panose="020B0604030504040204" pitchFamily="34" charset="0"/>
                <a:ea typeface="Verdana" panose="020B0604030504040204" pitchFamily="34" charset="0"/>
              </a:rPr>
              <a:t>DIY Remote Control Autopilot</a:t>
            </a:r>
          </a:p>
          <a:p>
            <a:pPr marL="171450" indent="-171450">
              <a:buFontTx/>
              <a:buChar char="-"/>
            </a:pPr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For AP with Seatalk protocol</a:t>
            </a:r>
          </a:p>
          <a:p>
            <a:pPr marL="171450" indent="-171450">
              <a:buFontTx/>
              <a:buChar char="-"/>
            </a:pPr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For reproduction on Arduino basis</a:t>
            </a:r>
          </a:p>
          <a:p>
            <a:pPr marL="171450" indent="-171450">
              <a:buFontTx/>
              <a:buChar char="-"/>
            </a:pPr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optional OLED display for wind indication</a:t>
            </a:r>
          </a:p>
          <a:p>
            <a:pPr marL="171450" indent="-171450">
              <a:buFontTx/>
              <a:buChar char="-"/>
            </a:pPr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Costs: approx. 35 EUR</a:t>
            </a: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7" t="32972" r="11146" b="52916"/>
          <a:stretch/>
        </p:blipFill>
        <p:spPr>
          <a:xfrm>
            <a:off x="4200525" y="6250557"/>
            <a:ext cx="2267083" cy="34074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743" y="266699"/>
            <a:ext cx="748633" cy="444501"/>
          </a:xfrm>
          <a:prstGeom prst="rect">
            <a:avLst/>
          </a:prstGeom>
        </p:spPr>
      </p:pic>
      <p:sp>
        <p:nvSpPr>
          <p:cNvPr id="26" name="Textfeld 25"/>
          <p:cNvSpPr txBox="1"/>
          <p:nvPr/>
        </p:nvSpPr>
        <p:spPr>
          <a:xfrm>
            <a:off x="3323774" y="338819"/>
            <a:ext cx="3280226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400" b="1">
                <a:latin typeface="Verdana" panose="020B0604030504040204" pitchFamily="34" charset="0"/>
                <a:ea typeface="Verdana" panose="020B0604030504040204" pitchFamily="34" charset="0"/>
              </a:rPr>
              <a:t>DIY Android Plotter</a:t>
            </a:r>
          </a:p>
          <a:p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- Base 2 DIN car radio</a:t>
            </a:r>
          </a:p>
          <a:p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- Android 9</a:t>
            </a:r>
          </a:p>
          <a:p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- Bluetooth,WLAN</a:t>
            </a:r>
          </a:p>
          <a:p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- 4 channel audio</a:t>
            </a:r>
          </a:p>
          <a:p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- Touch-capable 7'' device</a:t>
            </a:r>
          </a:p>
          <a:p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- Costs: approx. 60-200 EUR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6714674" y="2111359"/>
            <a:ext cx="328022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>
                <a:latin typeface="Verdana" panose="020B0604030504040204" pitchFamily="34" charset="0"/>
                <a:ea typeface="Verdana" panose="020B0604030504040204" pitchFamily="34" charset="0"/>
              </a:rPr>
              <a:t>3D-printer</a:t>
            </a:r>
          </a:p>
          <a:p>
            <a:pPr marL="171450" indent="-171450">
              <a:buFontTx/>
              <a:buChar char="-"/>
            </a:pPr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Increasingly for private..</a:t>
            </a:r>
          </a:p>
          <a:p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    user available</a:t>
            </a:r>
          </a:p>
          <a:p>
            <a:pPr marL="171450" indent="-171450">
              <a:buFontTx/>
              <a:buChar char="-"/>
            </a:pPr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from about 180 EUR</a:t>
            </a:r>
          </a:p>
          <a:p>
            <a:pPr marL="171450" indent="-171450">
              <a:buFontTx/>
              <a:buChar char="-"/>
            </a:pP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220115" y="1906956"/>
            <a:ext cx="3092400" cy="115416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400" b="1">
                <a:latin typeface="Verdana" panose="020B0604030504040204" pitchFamily="34" charset="0"/>
                <a:ea typeface="Verdana" panose="020B0604030504040204" pitchFamily="34" charset="0"/>
              </a:rPr>
              <a:t>DIY Tiller Pilot</a:t>
            </a:r>
          </a:p>
          <a:p>
            <a:pPr marL="171450" indent="-171450">
              <a:buFontTx/>
              <a:buChar char="-"/>
            </a:pPr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Project start: 2018</a:t>
            </a:r>
          </a:p>
          <a:p>
            <a:pPr marL="171450" indent="-171450">
              <a:buFontTx/>
              <a:buChar char="-"/>
            </a:pPr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further DIY autopilot projects (e.g. pyPilot, .....)</a:t>
            </a:r>
          </a:p>
          <a:p>
            <a:pPr marL="171450" indent="-171450">
              <a:buFontTx/>
              <a:buChar char="-"/>
            </a:pPr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2018 first test series for the position sensor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747350"/>
            <a:ext cx="1123950" cy="686889"/>
          </a:xfrm>
          <a:prstGeom prst="rect">
            <a:avLst/>
          </a:prstGeom>
        </p:spPr>
      </p:pic>
      <p:sp>
        <p:nvSpPr>
          <p:cNvPr id="56" name="Textfeld 55"/>
          <p:cNvSpPr txBox="1"/>
          <p:nvPr/>
        </p:nvSpPr>
        <p:spPr>
          <a:xfrm>
            <a:off x="6714674" y="656756"/>
            <a:ext cx="32802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Verdana" panose="020B0604030504040204" pitchFamily="34" charset="0"/>
                <a:ea typeface="Verdana" panose="020B0604030504040204" pitchFamily="34" charset="0"/>
              </a:rPr>
              <a:t>Production	</a:t>
            </a:r>
          </a:p>
          <a:p>
            <a:pPr marL="171450" indent="-171450">
              <a:buFontTx/>
              <a:buChar char="-"/>
            </a:pPr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FabLab &amp; </a:t>
            </a:r>
            <a:r>
              <a:rPr lang="en-GB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MakerSpaces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Free access to modern production facilities for private persons</a:t>
            </a:r>
          </a:p>
          <a:p>
            <a:pPr marL="171450" indent="-171450">
              <a:buFontTx/>
              <a:buChar char="-"/>
            </a:pPr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e.g. circuit board assembly</a:t>
            </a:r>
          </a:p>
          <a:p>
            <a:pPr marL="171450" indent="-171450">
              <a:buFontTx/>
              <a:buChar char="-"/>
            </a:pPr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Directory - </a:t>
            </a:r>
            <a:r>
              <a:rPr lang="en-GB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FabLabs</a:t>
            </a:r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 worldwide</a:t>
            </a:r>
          </a:p>
          <a:p>
            <a:pPr marL="171450" indent="-171450">
              <a:buFontTx/>
              <a:buChar char="-"/>
            </a:pPr>
            <a:endParaRPr lang="de-DE" sz="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www.offene-werkstaetten.org</a:t>
            </a:r>
          </a:p>
          <a:p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220115" y="4849127"/>
            <a:ext cx="3092400" cy="183127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400" b="1">
                <a:latin typeface="Verdana" panose="020B0604030504040204" pitchFamily="34" charset="0"/>
                <a:ea typeface="Verdana" panose="020B0604030504040204" pitchFamily="34" charset="0"/>
              </a:rPr>
              <a:t>DIY multifunctional display</a:t>
            </a:r>
          </a:p>
          <a:p>
            <a:pPr marL="171450" indent="-171450">
              <a:buFontTx/>
              <a:buChar char="-"/>
            </a:pPr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MD5Stack® Application for NMEA2000</a:t>
            </a:r>
          </a:p>
          <a:p>
            <a:pPr marL="171450" indent="-171450">
              <a:buFontTx/>
              <a:buChar char="-"/>
            </a:pPr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3 versions</a:t>
            </a:r>
          </a:p>
          <a:p>
            <a:pPr marL="357188" lvl="1" indent="-171450">
              <a:buFontTx/>
              <a:buChar char="-"/>
            </a:pPr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Wireless with OpenPlotter</a:t>
            </a:r>
          </a:p>
          <a:p>
            <a:pPr marL="357188" lvl="1" indent="-171450">
              <a:buFontTx/>
              <a:buChar char="-"/>
            </a:pPr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Wireless with ESP32 WiFi Gateway</a:t>
            </a:r>
          </a:p>
          <a:p>
            <a:pPr marL="357188" lvl="1" indent="-171450">
              <a:buFontTx/>
              <a:buChar char="-"/>
            </a:pPr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Directly on the CAN bus</a:t>
            </a:r>
          </a:p>
          <a:p>
            <a:pPr marL="171450" indent="-171450">
              <a:buFontTx/>
              <a:buChar char="-"/>
            </a:pPr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Easily configurable</a:t>
            </a:r>
          </a:p>
          <a:p>
            <a:pPr marL="171450" indent="-171450">
              <a:buFontTx/>
              <a:buChar char="-"/>
            </a:pPr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Easy to expand</a:t>
            </a:r>
          </a:p>
          <a:p>
            <a:pPr marL="171450" indent="-171450">
              <a:buFontTx/>
              <a:buChar char="-"/>
            </a:pPr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Costs approx. 50 EUR</a:t>
            </a:r>
          </a:p>
          <a:p>
            <a:pPr marL="171450" indent="-171450">
              <a:buFontTx/>
              <a:buChar char="-"/>
            </a:pP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8" name="Grafik 5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" t="1692" r="1980"/>
          <a:stretch/>
        </p:blipFill>
        <p:spPr>
          <a:xfrm>
            <a:off x="2422685" y="5811579"/>
            <a:ext cx="803275" cy="810627"/>
          </a:xfrm>
          <a:prstGeom prst="rect">
            <a:avLst/>
          </a:prstGeom>
        </p:spPr>
      </p:pic>
      <p:sp>
        <p:nvSpPr>
          <p:cNvPr id="64" name="Textfeld 63"/>
          <p:cNvSpPr txBox="1"/>
          <p:nvPr/>
        </p:nvSpPr>
        <p:spPr>
          <a:xfrm>
            <a:off x="6705600" y="3514652"/>
            <a:ext cx="320040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Verdana" panose="020B0604030504040204" pitchFamily="34" charset="0"/>
                <a:ea typeface="Verdana" panose="020B0604030504040204" pitchFamily="34" charset="0"/>
              </a:rPr>
              <a:t>Where you can find us..</a:t>
            </a: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...at </a:t>
            </a:r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  <a:hlinkClick r:id="rId7"/>
              </a:rPr>
              <a:t>www.Segeln-Forum.de</a:t>
            </a:r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... and that on the new homepage</a:t>
            </a: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www.open-boat-projects.org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  <a:hlinkClick r:id="rId9"/>
            </a:endParaRPr>
          </a:p>
          <a:p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GB" sz="1100" b="1" dirty="0">
                <a:latin typeface="Verdana" panose="020B0604030504040204" pitchFamily="34" charset="0"/>
                <a:ea typeface="Verdana" panose="020B0604030504040204" pitchFamily="34" charset="0"/>
              </a:rPr>
              <a:t>BOAT 2020 HALL 10 - Booth H11</a:t>
            </a:r>
          </a:p>
          <a:p>
            <a:pPr algn="ctr">
              <a:spcAft>
                <a:spcPts val="600"/>
              </a:spcAft>
            </a:pPr>
            <a:r>
              <a:rPr lang="en-GB" sz="900" b="1" dirty="0">
                <a:latin typeface="Verdana" panose="020B0604030504040204" pitchFamily="34" charset="0"/>
                <a:ea typeface="Verdana" panose="020B0604030504040204" pitchFamily="34" charset="0"/>
              </a:rPr>
              <a:t>DROP BY - AND JOIN IN!</a:t>
            </a:r>
          </a:p>
          <a:p>
            <a:endParaRPr lang="de-DE" sz="9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900" b="1" dirty="0">
                <a:latin typeface="Verdana" panose="020B0604030504040204" pitchFamily="34" charset="0"/>
                <a:ea typeface="Verdana" panose="020B0604030504040204" pitchFamily="34" charset="0"/>
              </a:rPr>
              <a:t>Presentations in the REFIT Arena, project setups at the stand!</a:t>
            </a:r>
          </a:p>
          <a:p>
            <a:pPr algn="ctr"/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778174" y="362859"/>
            <a:ext cx="2336797" cy="2154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36000" tIns="0" rIns="0" bIns="0" rtlCol="0">
            <a:spAutoFit/>
          </a:bodyPr>
          <a:lstStyle/>
          <a:p>
            <a:r>
              <a:rPr lang="en-GB" sz="1400" b="1">
                <a:latin typeface="Verdana" panose="020B0604030504040204" pitchFamily="34" charset="0"/>
                <a:ea typeface="Verdana" panose="020B0604030504040204" pitchFamily="34" charset="0"/>
              </a:rPr>
              <a:t>Further information</a:t>
            </a: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2" r="17023" b="7514"/>
          <a:stretch/>
        </p:blipFill>
        <p:spPr>
          <a:xfrm>
            <a:off x="8772477" y="2202262"/>
            <a:ext cx="993775" cy="1158079"/>
          </a:xfrm>
          <a:prstGeom prst="rect">
            <a:avLst/>
          </a:prstGeom>
        </p:spPr>
      </p:pic>
      <p:sp>
        <p:nvSpPr>
          <p:cNvPr id="37" name="Textfeld 36"/>
          <p:cNvSpPr txBox="1"/>
          <p:nvPr/>
        </p:nvSpPr>
        <p:spPr>
          <a:xfrm>
            <a:off x="3311339" y="1832283"/>
            <a:ext cx="3280226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>
                <a:latin typeface="Verdana" panose="020B0604030504040204" pitchFamily="34" charset="0"/>
                <a:ea typeface="Verdana" panose="020B0604030504040204" pitchFamily="34" charset="0"/>
              </a:rPr>
              <a:t>DIY engine diagnosis</a:t>
            </a:r>
          </a:p>
          <a:p>
            <a:pPr marL="171450" indent="-171450">
              <a:buFontTx/>
              <a:buChar char="-"/>
            </a:pPr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Retrofitting for all engine types</a:t>
            </a:r>
          </a:p>
          <a:p>
            <a:pPr marL="171450" indent="-171450">
              <a:buFontTx/>
              <a:buChar char="-"/>
            </a:pPr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Measurements</a:t>
            </a:r>
          </a:p>
          <a:p>
            <a:pPr marL="628650" lvl="1" indent="-171450">
              <a:buFontTx/>
              <a:buChar char="-"/>
            </a:pPr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Cooling water flow rate</a:t>
            </a:r>
          </a:p>
          <a:p>
            <a:pPr marL="628650" lvl="1" indent="-171450">
              <a:buFontTx/>
              <a:buChar char="-"/>
            </a:pPr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Temperature cooling circuits</a:t>
            </a:r>
          </a:p>
          <a:p>
            <a:pPr marL="628650" lvl="1" indent="-171450">
              <a:buFontTx/>
              <a:buChar char="-"/>
            </a:pPr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Motor Speed</a:t>
            </a:r>
          </a:p>
          <a:p>
            <a:pPr marL="628650" lvl="1" indent="-171450">
              <a:buFontTx/>
              <a:buChar char="-"/>
            </a:pPr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Shaft speed</a:t>
            </a:r>
          </a:p>
          <a:p>
            <a:pPr marL="171450" indent="-171450">
              <a:buFontTx/>
              <a:buChar char="-"/>
            </a:pPr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Early alarm in case of problems to avoid engine damage</a:t>
            </a:r>
          </a:p>
          <a:p>
            <a:pPr marL="171450" indent="-171450">
              <a:buFontTx/>
              <a:buChar char="-"/>
            </a:pP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9" name="Grafik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426" y="3556805"/>
            <a:ext cx="1978057" cy="1629333"/>
          </a:xfrm>
          <a:prstGeom prst="rect">
            <a:avLst/>
          </a:prstGeom>
        </p:spPr>
      </p:pic>
      <p:pic>
        <p:nvPicPr>
          <p:cNvPr id="49" name="Grafik 4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090" y="4095750"/>
            <a:ext cx="1296114" cy="77874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530" y="1375304"/>
            <a:ext cx="1026441" cy="541878"/>
          </a:xfrm>
          <a:prstGeom prst="rect">
            <a:avLst/>
          </a:prstGeom>
        </p:spPr>
      </p:pic>
      <p:sp>
        <p:nvSpPr>
          <p:cNvPr id="54" name="Textfeld 53"/>
          <p:cNvSpPr txBox="1"/>
          <p:nvPr/>
        </p:nvSpPr>
        <p:spPr>
          <a:xfrm>
            <a:off x="220115" y="3083395"/>
            <a:ext cx="30636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>
                <a:latin typeface="Verdana" panose="020B0604030504040204" pitchFamily="34" charset="0"/>
                <a:ea typeface="Verdana" panose="020B0604030504040204" pitchFamily="34" charset="0"/>
              </a:rPr>
              <a:t>OpenPlotter &amp; OpenCPN</a:t>
            </a:r>
          </a:p>
          <a:p>
            <a:pPr marL="171450" indent="-171450">
              <a:buFontTx/>
              <a:buChar char="-"/>
            </a:pPr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Program collection OpenPlotter</a:t>
            </a:r>
          </a:p>
          <a:p>
            <a:pPr marL="171450" indent="-171450">
              <a:buFontTx/>
              <a:buChar char="-"/>
            </a:pPr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free navigation software OpenCPN</a:t>
            </a:r>
          </a:p>
          <a:p>
            <a:pPr marL="171450" indent="-171450">
              <a:buFontTx/>
              <a:buChar char="-"/>
            </a:pPr>
            <a:r>
              <a:rPr lang="en-GB" sz="1100">
                <a:latin typeface="Verdana" panose="020B0604030504040204" pitchFamily="34" charset="0"/>
                <a:ea typeface="Verdana" panose="020B0604030504040204" pitchFamily="34" charset="0"/>
              </a:rPr>
              <a:t>Runnable e.g. on Rasperry Pi®</a:t>
            </a:r>
            <a:r>
              <a:rPr lang="en-GB" sz="1100" b="1" baseline="3000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pic>
        <p:nvPicPr>
          <p:cNvPr id="59" name="Grafik 58"/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448" b="90000" l="3459" r="99398">
                        <a14:foregroundMark x1="3459" y1="4776" x2="6617" y2="83284"/>
                        <a14:foregroundMark x1="13383" y1="85224" x2="95038" y2="65522"/>
                        <a14:foregroundMark x1="88872" y1="70448" x2="96842" y2="56866"/>
                        <a14:foregroundMark x1="83910" y1="72836" x2="96241" y2="12687"/>
                        <a14:foregroundMark x1="99398" y1="44030" x2="82707" y2="448"/>
                        <a14:foregroundMark x1="95639" y1="54478" x2="25714" y2="1642"/>
                        <a14:foregroundMark x1="10226" y1="8358" x2="10226" y2="84627"/>
                        <a14:foregroundMark x1="32632" y1="75970" x2="75940" y2="9701"/>
                        <a14:foregroundMark x1="27068" y1="60597" x2="30075" y2="17612"/>
                        <a14:foregroundMark x1="72180" y1="53881" x2="63459" y2="36716"/>
                        <a14:foregroundMark x1="93233" y1="7761" x2="46165" y2="8358"/>
                        <a14:foregroundMark x1="36241" y1="5373" x2="96842" y2="4776"/>
                        <a14:foregroundMark x1="80150" y1="3582" x2="12180" y2="3582"/>
                        <a14:foregroundMark x1="91278" y1="30597" x2="89474" y2="62388"/>
                        <a14:foregroundMark x1="84511" y1="67910" x2="12782" y2="79701"/>
                        <a14:foregroundMark x1="13985" y1="76567" x2="13985" y2="6567"/>
                        <a14:foregroundMark x1="13383" y1="6567" x2="11579" y2="17612"/>
                        <a14:foregroundMark x1="17744" y1="6567" x2="37444" y2="7164"/>
                        <a14:foregroundMark x1="12180" y1="21940" x2="11579" y2="29851"/>
                        <a14:foregroundMark x1="12782" y1="29851" x2="12782" y2="37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25" y="4002069"/>
            <a:ext cx="897795" cy="904546"/>
          </a:xfrm>
          <a:prstGeom prst="rect">
            <a:avLst/>
          </a:prstGeom>
        </p:spPr>
      </p:pic>
      <p:pic>
        <p:nvPicPr>
          <p:cNvPr id="60" name="Grafik 5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9204"/>
            <a:ext cx="1193403" cy="71604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25" y="4007784"/>
            <a:ext cx="704850" cy="704850"/>
          </a:xfrm>
          <a:prstGeom prst="rect">
            <a:avLst/>
          </a:prstGeom>
        </p:spPr>
      </p:pic>
      <p:sp>
        <p:nvSpPr>
          <p:cNvPr id="22" name="Freihandform 21"/>
          <p:cNvSpPr/>
          <p:nvPr/>
        </p:nvSpPr>
        <p:spPr>
          <a:xfrm>
            <a:off x="1" y="68516"/>
            <a:ext cx="9906000" cy="99559"/>
          </a:xfrm>
          <a:custGeom>
            <a:avLst/>
            <a:gdLst>
              <a:gd name="connsiteX0" fmla="*/ 0 w 9896475"/>
              <a:gd name="connsiteY0" fmla="*/ 0 h 0"/>
              <a:gd name="connsiteX1" fmla="*/ 9896475 w 9896475"/>
              <a:gd name="connsiteY1" fmla="*/ 0 h 0"/>
              <a:gd name="connsiteX0" fmla="*/ 0 w 10000"/>
              <a:gd name="connsiteY0" fmla="*/ 2084 h 2084"/>
              <a:gd name="connsiteX1" fmla="*/ 1731 w 10000"/>
              <a:gd name="connsiteY1" fmla="*/ 0 h 2084"/>
              <a:gd name="connsiteX2" fmla="*/ 10000 w 10000"/>
              <a:gd name="connsiteY2" fmla="*/ 2084 h 2084"/>
              <a:gd name="connsiteX0" fmla="*/ 0 w 10000"/>
              <a:gd name="connsiteY0" fmla="*/ 89975 h 89975"/>
              <a:gd name="connsiteX1" fmla="*/ 1723 w 10000"/>
              <a:gd name="connsiteY1" fmla="*/ 0 h 89975"/>
              <a:gd name="connsiteX2" fmla="*/ 10000 w 10000"/>
              <a:gd name="connsiteY2" fmla="*/ 89975 h 89975"/>
              <a:gd name="connsiteX0" fmla="*/ 0 w 10000"/>
              <a:gd name="connsiteY0" fmla="*/ 90006 h 90006"/>
              <a:gd name="connsiteX1" fmla="*/ 1723 w 10000"/>
              <a:gd name="connsiteY1" fmla="*/ 31 h 90006"/>
              <a:gd name="connsiteX2" fmla="*/ 10000 w 10000"/>
              <a:gd name="connsiteY2" fmla="*/ 90006 h 90006"/>
              <a:gd name="connsiteX0" fmla="*/ 0 w 10000"/>
              <a:gd name="connsiteY0" fmla="*/ 90022 h 90022"/>
              <a:gd name="connsiteX1" fmla="*/ 1723 w 10000"/>
              <a:gd name="connsiteY1" fmla="*/ 47 h 90022"/>
              <a:gd name="connsiteX2" fmla="*/ 10000 w 10000"/>
              <a:gd name="connsiteY2" fmla="*/ 90022 h 90022"/>
              <a:gd name="connsiteX0" fmla="*/ 0 w 10000"/>
              <a:gd name="connsiteY0" fmla="*/ 93141 h 93141"/>
              <a:gd name="connsiteX1" fmla="*/ 1723 w 10000"/>
              <a:gd name="connsiteY1" fmla="*/ 3166 h 93141"/>
              <a:gd name="connsiteX2" fmla="*/ 5046 w 10000"/>
              <a:gd name="connsiteY2" fmla="*/ 27162 h 93141"/>
              <a:gd name="connsiteX3" fmla="*/ 10000 w 10000"/>
              <a:gd name="connsiteY3" fmla="*/ 93141 h 93141"/>
              <a:gd name="connsiteX0" fmla="*/ 0 w 10000"/>
              <a:gd name="connsiteY0" fmla="*/ 90039 h 107444"/>
              <a:gd name="connsiteX1" fmla="*/ 1723 w 10000"/>
              <a:gd name="connsiteY1" fmla="*/ 64 h 107444"/>
              <a:gd name="connsiteX2" fmla="*/ 5054 w 10000"/>
              <a:gd name="connsiteY2" fmla="*/ 104035 h 107444"/>
              <a:gd name="connsiteX3" fmla="*/ 10000 w 10000"/>
              <a:gd name="connsiteY3" fmla="*/ 90039 h 107444"/>
              <a:gd name="connsiteX0" fmla="*/ 0 w 10000"/>
              <a:gd name="connsiteY0" fmla="*/ 90039 h 104035"/>
              <a:gd name="connsiteX1" fmla="*/ 1723 w 10000"/>
              <a:gd name="connsiteY1" fmla="*/ 64 h 104035"/>
              <a:gd name="connsiteX2" fmla="*/ 5054 w 10000"/>
              <a:gd name="connsiteY2" fmla="*/ 104035 h 104035"/>
              <a:gd name="connsiteX3" fmla="*/ 10000 w 10000"/>
              <a:gd name="connsiteY3" fmla="*/ 90039 h 104035"/>
              <a:gd name="connsiteX0" fmla="*/ 0 w 10000"/>
              <a:gd name="connsiteY0" fmla="*/ 90039 h 104042"/>
              <a:gd name="connsiteX1" fmla="*/ 1723 w 10000"/>
              <a:gd name="connsiteY1" fmla="*/ 64 h 104042"/>
              <a:gd name="connsiteX2" fmla="*/ 5054 w 10000"/>
              <a:gd name="connsiteY2" fmla="*/ 104035 h 104042"/>
              <a:gd name="connsiteX3" fmla="*/ 10000 w 10000"/>
              <a:gd name="connsiteY3" fmla="*/ 90039 h 104042"/>
              <a:gd name="connsiteX0" fmla="*/ 0 w 10000"/>
              <a:gd name="connsiteY0" fmla="*/ 90039 h 110696"/>
              <a:gd name="connsiteX1" fmla="*/ 1723 w 10000"/>
              <a:gd name="connsiteY1" fmla="*/ 64 h 110696"/>
              <a:gd name="connsiteX2" fmla="*/ 5054 w 10000"/>
              <a:gd name="connsiteY2" fmla="*/ 104035 h 110696"/>
              <a:gd name="connsiteX3" fmla="*/ 8171 w 10000"/>
              <a:gd name="connsiteY3" fmla="*/ 99123 h 110696"/>
              <a:gd name="connsiteX4" fmla="*/ 10000 w 10000"/>
              <a:gd name="connsiteY4" fmla="*/ 90039 h 110696"/>
              <a:gd name="connsiteX0" fmla="*/ 0 w 10000"/>
              <a:gd name="connsiteY0" fmla="*/ 90039 h 110696"/>
              <a:gd name="connsiteX1" fmla="*/ 1723 w 10000"/>
              <a:gd name="connsiteY1" fmla="*/ 64 h 110696"/>
              <a:gd name="connsiteX2" fmla="*/ 5054 w 10000"/>
              <a:gd name="connsiteY2" fmla="*/ 104035 h 110696"/>
              <a:gd name="connsiteX3" fmla="*/ 8171 w 10000"/>
              <a:gd name="connsiteY3" fmla="*/ 99123 h 110696"/>
              <a:gd name="connsiteX4" fmla="*/ 10000 w 10000"/>
              <a:gd name="connsiteY4" fmla="*/ 90039 h 110696"/>
              <a:gd name="connsiteX0" fmla="*/ 0 w 10000"/>
              <a:gd name="connsiteY0" fmla="*/ 90039 h 110696"/>
              <a:gd name="connsiteX1" fmla="*/ 1723 w 10000"/>
              <a:gd name="connsiteY1" fmla="*/ 64 h 110696"/>
              <a:gd name="connsiteX2" fmla="*/ 5054 w 10000"/>
              <a:gd name="connsiteY2" fmla="*/ 104035 h 110696"/>
              <a:gd name="connsiteX3" fmla="*/ 8171 w 10000"/>
              <a:gd name="connsiteY3" fmla="*/ 99123 h 110696"/>
              <a:gd name="connsiteX4" fmla="*/ 10000 w 10000"/>
              <a:gd name="connsiteY4" fmla="*/ 90039 h 110696"/>
              <a:gd name="connsiteX0" fmla="*/ 0 w 10000"/>
              <a:gd name="connsiteY0" fmla="*/ 90039 h 106147"/>
              <a:gd name="connsiteX1" fmla="*/ 1723 w 10000"/>
              <a:gd name="connsiteY1" fmla="*/ 64 h 106147"/>
              <a:gd name="connsiteX2" fmla="*/ 5054 w 10000"/>
              <a:gd name="connsiteY2" fmla="*/ 104035 h 106147"/>
              <a:gd name="connsiteX3" fmla="*/ 8171 w 10000"/>
              <a:gd name="connsiteY3" fmla="*/ 32610 h 106147"/>
              <a:gd name="connsiteX4" fmla="*/ 10000 w 10000"/>
              <a:gd name="connsiteY4" fmla="*/ 90039 h 106147"/>
              <a:gd name="connsiteX0" fmla="*/ 0 w 10000"/>
              <a:gd name="connsiteY0" fmla="*/ 90039 h 106147"/>
              <a:gd name="connsiteX1" fmla="*/ 1723 w 10000"/>
              <a:gd name="connsiteY1" fmla="*/ 64 h 106147"/>
              <a:gd name="connsiteX2" fmla="*/ 5054 w 10000"/>
              <a:gd name="connsiteY2" fmla="*/ 104035 h 106147"/>
              <a:gd name="connsiteX3" fmla="*/ 8171 w 10000"/>
              <a:gd name="connsiteY3" fmla="*/ 32610 h 106147"/>
              <a:gd name="connsiteX4" fmla="*/ 10000 w 10000"/>
              <a:gd name="connsiteY4" fmla="*/ 90039 h 106147"/>
              <a:gd name="connsiteX0" fmla="*/ 0 w 10000"/>
              <a:gd name="connsiteY0" fmla="*/ 90039 h 106147"/>
              <a:gd name="connsiteX1" fmla="*/ 1723 w 10000"/>
              <a:gd name="connsiteY1" fmla="*/ 64 h 106147"/>
              <a:gd name="connsiteX2" fmla="*/ 5054 w 10000"/>
              <a:gd name="connsiteY2" fmla="*/ 104035 h 106147"/>
              <a:gd name="connsiteX3" fmla="*/ 8171 w 10000"/>
              <a:gd name="connsiteY3" fmla="*/ 32610 h 106147"/>
              <a:gd name="connsiteX4" fmla="*/ 10000 w 10000"/>
              <a:gd name="connsiteY4" fmla="*/ 90039 h 106147"/>
              <a:gd name="connsiteX0" fmla="*/ 0 w 10000"/>
              <a:gd name="connsiteY0" fmla="*/ 90039 h 106147"/>
              <a:gd name="connsiteX1" fmla="*/ 1723 w 10000"/>
              <a:gd name="connsiteY1" fmla="*/ 64 h 106147"/>
              <a:gd name="connsiteX2" fmla="*/ 5054 w 10000"/>
              <a:gd name="connsiteY2" fmla="*/ 104035 h 106147"/>
              <a:gd name="connsiteX3" fmla="*/ 8171 w 10000"/>
              <a:gd name="connsiteY3" fmla="*/ 32610 h 106147"/>
              <a:gd name="connsiteX4" fmla="*/ 10000 w 10000"/>
              <a:gd name="connsiteY4" fmla="*/ 90039 h 106147"/>
              <a:gd name="connsiteX0" fmla="*/ 0 w 10000"/>
              <a:gd name="connsiteY0" fmla="*/ 90039 h 106146"/>
              <a:gd name="connsiteX1" fmla="*/ 1723 w 10000"/>
              <a:gd name="connsiteY1" fmla="*/ 64 h 106146"/>
              <a:gd name="connsiteX2" fmla="*/ 5054 w 10000"/>
              <a:gd name="connsiteY2" fmla="*/ 104035 h 106146"/>
              <a:gd name="connsiteX3" fmla="*/ 8171 w 10000"/>
              <a:gd name="connsiteY3" fmla="*/ 32610 h 106146"/>
              <a:gd name="connsiteX4" fmla="*/ 10000 w 10000"/>
              <a:gd name="connsiteY4" fmla="*/ 90039 h 106146"/>
              <a:gd name="connsiteX0" fmla="*/ 0 w 10000"/>
              <a:gd name="connsiteY0" fmla="*/ 90039 h 104490"/>
              <a:gd name="connsiteX1" fmla="*/ 1723 w 10000"/>
              <a:gd name="connsiteY1" fmla="*/ 64 h 104490"/>
              <a:gd name="connsiteX2" fmla="*/ 5054 w 10000"/>
              <a:gd name="connsiteY2" fmla="*/ 104035 h 104490"/>
              <a:gd name="connsiteX3" fmla="*/ 8171 w 10000"/>
              <a:gd name="connsiteY3" fmla="*/ 32610 h 104490"/>
              <a:gd name="connsiteX4" fmla="*/ 10000 w 10000"/>
              <a:gd name="connsiteY4" fmla="*/ 90039 h 10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4490">
                <a:moveTo>
                  <a:pt x="0" y="90039"/>
                </a:moveTo>
                <a:cubicBezTo>
                  <a:pt x="574" y="60047"/>
                  <a:pt x="881" y="-2269"/>
                  <a:pt x="1723" y="64"/>
                </a:cubicBezTo>
                <a:cubicBezTo>
                  <a:pt x="2565" y="2397"/>
                  <a:pt x="3979" y="97026"/>
                  <a:pt x="5054" y="104035"/>
                </a:cubicBezTo>
                <a:cubicBezTo>
                  <a:pt x="6129" y="111044"/>
                  <a:pt x="7551" y="34866"/>
                  <a:pt x="8171" y="32610"/>
                </a:cubicBezTo>
                <a:cubicBezTo>
                  <a:pt x="8812" y="30277"/>
                  <a:pt x="9695" y="91553"/>
                  <a:pt x="10000" y="90039"/>
                </a:cubicBezTo>
              </a:path>
            </a:pathLst>
          </a:custGeom>
          <a:noFill/>
          <a:ln w="15875">
            <a:solidFill>
              <a:srgbClr val="102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reihandform 61"/>
          <p:cNvSpPr/>
          <p:nvPr/>
        </p:nvSpPr>
        <p:spPr>
          <a:xfrm>
            <a:off x="1" y="131890"/>
            <a:ext cx="9906000" cy="99559"/>
          </a:xfrm>
          <a:custGeom>
            <a:avLst/>
            <a:gdLst>
              <a:gd name="connsiteX0" fmla="*/ 0 w 9896475"/>
              <a:gd name="connsiteY0" fmla="*/ 0 h 0"/>
              <a:gd name="connsiteX1" fmla="*/ 9896475 w 9896475"/>
              <a:gd name="connsiteY1" fmla="*/ 0 h 0"/>
              <a:gd name="connsiteX0" fmla="*/ 0 w 10000"/>
              <a:gd name="connsiteY0" fmla="*/ 2084 h 2084"/>
              <a:gd name="connsiteX1" fmla="*/ 1731 w 10000"/>
              <a:gd name="connsiteY1" fmla="*/ 0 h 2084"/>
              <a:gd name="connsiteX2" fmla="*/ 10000 w 10000"/>
              <a:gd name="connsiteY2" fmla="*/ 2084 h 2084"/>
              <a:gd name="connsiteX0" fmla="*/ 0 w 10000"/>
              <a:gd name="connsiteY0" fmla="*/ 89975 h 89975"/>
              <a:gd name="connsiteX1" fmla="*/ 1723 w 10000"/>
              <a:gd name="connsiteY1" fmla="*/ 0 h 89975"/>
              <a:gd name="connsiteX2" fmla="*/ 10000 w 10000"/>
              <a:gd name="connsiteY2" fmla="*/ 89975 h 89975"/>
              <a:gd name="connsiteX0" fmla="*/ 0 w 10000"/>
              <a:gd name="connsiteY0" fmla="*/ 90006 h 90006"/>
              <a:gd name="connsiteX1" fmla="*/ 1723 w 10000"/>
              <a:gd name="connsiteY1" fmla="*/ 31 h 90006"/>
              <a:gd name="connsiteX2" fmla="*/ 10000 w 10000"/>
              <a:gd name="connsiteY2" fmla="*/ 90006 h 90006"/>
              <a:gd name="connsiteX0" fmla="*/ 0 w 10000"/>
              <a:gd name="connsiteY0" fmla="*/ 90022 h 90022"/>
              <a:gd name="connsiteX1" fmla="*/ 1723 w 10000"/>
              <a:gd name="connsiteY1" fmla="*/ 47 h 90022"/>
              <a:gd name="connsiteX2" fmla="*/ 10000 w 10000"/>
              <a:gd name="connsiteY2" fmla="*/ 90022 h 90022"/>
              <a:gd name="connsiteX0" fmla="*/ 0 w 10000"/>
              <a:gd name="connsiteY0" fmla="*/ 93141 h 93141"/>
              <a:gd name="connsiteX1" fmla="*/ 1723 w 10000"/>
              <a:gd name="connsiteY1" fmla="*/ 3166 h 93141"/>
              <a:gd name="connsiteX2" fmla="*/ 5046 w 10000"/>
              <a:gd name="connsiteY2" fmla="*/ 27162 h 93141"/>
              <a:gd name="connsiteX3" fmla="*/ 10000 w 10000"/>
              <a:gd name="connsiteY3" fmla="*/ 93141 h 93141"/>
              <a:gd name="connsiteX0" fmla="*/ 0 w 10000"/>
              <a:gd name="connsiteY0" fmla="*/ 90039 h 107444"/>
              <a:gd name="connsiteX1" fmla="*/ 1723 w 10000"/>
              <a:gd name="connsiteY1" fmla="*/ 64 h 107444"/>
              <a:gd name="connsiteX2" fmla="*/ 5054 w 10000"/>
              <a:gd name="connsiteY2" fmla="*/ 104035 h 107444"/>
              <a:gd name="connsiteX3" fmla="*/ 10000 w 10000"/>
              <a:gd name="connsiteY3" fmla="*/ 90039 h 107444"/>
              <a:gd name="connsiteX0" fmla="*/ 0 w 10000"/>
              <a:gd name="connsiteY0" fmla="*/ 90039 h 104035"/>
              <a:gd name="connsiteX1" fmla="*/ 1723 w 10000"/>
              <a:gd name="connsiteY1" fmla="*/ 64 h 104035"/>
              <a:gd name="connsiteX2" fmla="*/ 5054 w 10000"/>
              <a:gd name="connsiteY2" fmla="*/ 104035 h 104035"/>
              <a:gd name="connsiteX3" fmla="*/ 10000 w 10000"/>
              <a:gd name="connsiteY3" fmla="*/ 90039 h 104035"/>
              <a:gd name="connsiteX0" fmla="*/ 0 w 10000"/>
              <a:gd name="connsiteY0" fmla="*/ 90039 h 104042"/>
              <a:gd name="connsiteX1" fmla="*/ 1723 w 10000"/>
              <a:gd name="connsiteY1" fmla="*/ 64 h 104042"/>
              <a:gd name="connsiteX2" fmla="*/ 5054 w 10000"/>
              <a:gd name="connsiteY2" fmla="*/ 104035 h 104042"/>
              <a:gd name="connsiteX3" fmla="*/ 10000 w 10000"/>
              <a:gd name="connsiteY3" fmla="*/ 90039 h 104042"/>
              <a:gd name="connsiteX0" fmla="*/ 0 w 10000"/>
              <a:gd name="connsiteY0" fmla="*/ 90039 h 110696"/>
              <a:gd name="connsiteX1" fmla="*/ 1723 w 10000"/>
              <a:gd name="connsiteY1" fmla="*/ 64 h 110696"/>
              <a:gd name="connsiteX2" fmla="*/ 5054 w 10000"/>
              <a:gd name="connsiteY2" fmla="*/ 104035 h 110696"/>
              <a:gd name="connsiteX3" fmla="*/ 8171 w 10000"/>
              <a:gd name="connsiteY3" fmla="*/ 99123 h 110696"/>
              <a:gd name="connsiteX4" fmla="*/ 10000 w 10000"/>
              <a:gd name="connsiteY4" fmla="*/ 90039 h 110696"/>
              <a:gd name="connsiteX0" fmla="*/ 0 w 10000"/>
              <a:gd name="connsiteY0" fmla="*/ 90039 h 110696"/>
              <a:gd name="connsiteX1" fmla="*/ 1723 w 10000"/>
              <a:gd name="connsiteY1" fmla="*/ 64 h 110696"/>
              <a:gd name="connsiteX2" fmla="*/ 5054 w 10000"/>
              <a:gd name="connsiteY2" fmla="*/ 104035 h 110696"/>
              <a:gd name="connsiteX3" fmla="*/ 8171 w 10000"/>
              <a:gd name="connsiteY3" fmla="*/ 99123 h 110696"/>
              <a:gd name="connsiteX4" fmla="*/ 10000 w 10000"/>
              <a:gd name="connsiteY4" fmla="*/ 90039 h 110696"/>
              <a:gd name="connsiteX0" fmla="*/ 0 w 10000"/>
              <a:gd name="connsiteY0" fmla="*/ 90039 h 110696"/>
              <a:gd name="connsiteX1" fmla="*/ 1723 w 10000"/>
              <a:gd name="connsiteY1" fmla="*/ 64 h 110696"/>
              <a:gd name="connsiteX2" fmla="*/ 5054 w 10000"/>
              <a:gd name="connsiteY2" fmla="*/ 104035 h 110696"/>
              <a:gd name="connsiteX3" fmla="*/ 8171 w 10000"/>
              <a:gd name="connsiteY3" fmla="*/ 99123 h 110696"/>
              <a:gd name="connsiteX4" fmla="*/ 10000 w 10000"/>
              <a:gd name="connsiteY4" fmla="*/ 90039 h 110696"/>
              <a:gd name="connsiteX0" fmla="*/ 0 w 10000"/>
              <a:gd name="connsiteY0" fmla="*/ 90039 h 106147"/>
              <a:gd name="connsiteX1" fmla="*/ 1723 w 10000"/>
              <a:gd name="connsiteY1" fmla="*/ 64 h 106147"/>
              <a:gd name="connsiteX2" fmla="*/ 5054 w 10000"/>
              <a:gd name="connsiteY2" fmla="*/ 104035 h 106147"/>
              <a:gd name="connsiteX3" fmla="*/ 8171 w 10000"/>
              <a:gd name="connsiteY3" fmla="*/ 32610 h 106147"/>
              <a:gd name="connsiteX4" fmla="*/ 10000 w 10000"/>
              <a:gd name="connsiteY4" fmla="*/ 90039 h 106147"/>
              <a:gd name="connsiteX0" fmla="*/ 0 w 10000"/>
              <a:gd name="connsiteY0" fmla="*/ 90039 h 106147"/>
              <a:gd name="connsiteX1" fmla="*/ 1723 w 10000"/>
              <a:gd name="connsiteY1" fmla="*/ 64 h 106147"/>
              <a:gd name="connsiteX2" fmla="*/ 5054 w 10000"/>
              <a:gd name="connsiteY2" fmla="*/ 104035 h 106147"/>
              <a:gd name="connsiteX3" fmla="*/ 8171 w 10000"/>
              <a:gd name="connsiteY3" fmla="*/ 32610 h 106147"/>
              <a:gd name="connsiteX4" fmla="*/ 10000 w 10000"/>
              <a:gd name="connsiteY4" fmla="*/ 90039 h 106147"/>
              <a:gd name="connsiteX0" fmla="*/ 0 w 10000"/>
              <a:gd name="connsiteY0" fmla="*/ 90039 h 106147"/>
              <a:gd name="connsiteX1" fmla="*/ 1723 w 10000"/>
              <a:gd name="connsiteY1" fmla="*/ 64 h 106147"/>
              <a:gd name="connsiteX2" fmla="*/ 5054 w 10000"/>
              <a:gd name="connsiteY2" fmla="*/ 104035 h 106147"/>
              <a:gd name="connsiteX3" fmla="*/ 8171 w 10000"/>
              <a:gd name="connsiteY3" fmla="*/ 32610 h 106147"/>
              <a:gd name="connsiteX4" fmla="*/ 10000 w 10000"/>
              <a:gd name="connsiteY4" fmla="*/ 90039 h 106147"/>
              <a:gd name="connsiteX0" fmla="*/ 0 w 10000"/>
              <a:gd name="connsiteY0" fmla="*/ 90039 h 106147"/>
              <a:gd name="connsiteX1" fmla="*/ 1723 w 10000"/>
              <a:gd name="connsiteY1" fmla="*/ 64 h 106147"/>
              <a:gd name="connsiteX2" fmla="*/ 5054 w 10000"/>
              <a:gd name="connsiteY2" fmla="*/ 104035 h 106147"/>
              <a:gd name="connsiteX3" fmla="*/ 8171 w 10000"/>
              <a:gd name="connsiteY3" fmla="*/ 32610 h 106147"/>
              <a:gd name="connsiteX4" fmla="*/ 10000 w 10000"/>
              <a:gd name="connsiteY4" fmla="*/ 90039 h 106147"/>
              <a:gd name="connsiteX0" fmla="*/ 0 w 10000"/>
              <a:gd name="connsiteY0" fmla="*/ 90039 h 106146"/>
              <a:gd name="connsiteX1" fmla="*/ 1723 w 10000"/>
              <a:gd name="connsiteY1" fmla="*/ 64 h 106146"/>
              <a:gd name="connsiteX2" fmla="*/ 5054 w 10000"/>
              <a:gd name="connsiteY2" fmla="*/ 104035 h 106146"/>
              <a:gd name="connsiteX3" fmla="*/ 8171 w 10000"/>
              <a:gd name="connsiteY3" fmla="*/ 32610 h 106146"/>
              <a:gd name="connsiteX4" fmla="*/ 10000 w 10000"/>
              <a:gd name="connsiteY4" fmla="*/ 90039 h 106146"/>
              <a:gd name="connsiteX0" fmla="*/ 0 w 10000"/>
              <a:gd name="connsiteY0" fmla="*/ 90039 h 104490"/>
              <a:gd name="connsiteX1" fmla="*/ 1723 w 10000"/>
              <a:gd name="connsiteY1" fmla="*/ 64 h 104490"/>
              <a:gd name="connsiteX2" fmla="*/ 5054 w 10000"/>
              <a:gd name="connsiteY2" fmla="*/ 104035 h 104490"/>
              <a:gd name="connsiteX3" fmla="*/ 8171 w 10000"/>
              <a:gd name="connsiteY3" fmla="*/ 32610 h 104490"/>
              <a:gd name="connsiteX4" fmla="*/ 10000 w 10000"/>
              <a:gd name="connsiteY4" fmla="*/ 90039 h 10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4490">
                <a:moveTo>
                  <a:pt x="0" y="90039"/>
                </a:moveTo>
                <a:cubicBezTo>
                  <a:pt x="574" y="60047"/>
                  <a:pt x="881" y="-2269"/>
                  <a:pt x="1723" y="64"/>
                </a:cubicBezTo>
                <a:cubicBezTo>
                  <a:pt x="2565" y="2397"/>
                  <a:pt x="3979" y="97026"/>
                  <a:pt x="5054" y="104035"/>
                </a:cubicBezTo>
                <a:cubicBezTo>
                  <a:pt x="6129" y="111044"/>
                  <a:pt x="7551" y="34866"/>
                  <a:pt x="8171" y="32610"/>
                </a:cubicBezTo>
                <a:cubicBezTo>
                  <a:pt x="8812" y="30277"/>
                  <a:pt x="9695" y="91553"/>
                  <a:pt x="10000" y="90039"/>
                </a:cubicBezTo>
              </a:path>
            </a:pathLst>
          </a:custGeom>
          <a:noFill/>
          <a:ln w="15875">
            <a:solidFill>
              <a:srgbClr val="102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1" name="Gruppieren 70"/>
          <p:cNvGrpSpPr/>
          <p:nvPr/>
        </p:nvGrpSpPr>
        <p:grpSpPr>
          <a:xfrm>
            <a:off x="1" y="6612191"/>
            <a:ext cx="9906000" cy="162933"/>
            <a:chOff x="1" y="68516"/>
            <a:chExt cx="9906000" cy="162933"/>
          </a:xfrm>
        </p:grpSpPr>
        <p:sp>
          <p:nvSpPr>
            <p:cNvPr id="72" name="Freihandform 71"/>
            <p:cNvSpPr/>
            <p:nvPr/>
          </p:nvSpPr>
          <p:spPr>
            <a:xfrm>
              <a:off x="1" y="68516"/>
              <a:ext cx="9906000" cy="99559"/>
            </a:xfrm>
            <a:custGeom>
              <a:avLst/>
              <a:gdLst>
                <a:gd name="connsiteX0" fmla="*/ 0 w 9896475"/>
                <a:gd name="connsiteY0" fmla="*/ 0 h 0"/>
                <a:gd name="connsiteX1" fmla="*/ 9896475 w 9896475"/>
                <a:gd name="connsiteY1" fmla="*/ 0 h 0"/>
                <a:gd name="connsiteX0" fmla="*/ 0 w 10000"/>
                <a:gd name="connsiteY0" fmla="*/ 2084 h 2084"/>
                <a:gd name="connsiteX1" fmla="*/ 1731 w 10000"/>
                <a:gd name="connsiteY1" fmla="*/ 0 h 2084"/>
                <a:gd name="connsiteX2" fmla="*/ 10000 w 10000"/>
                <a:gd name="connsiteY2" fmla="*/ 2084 h 2084"/>
                <a:gd name="connsiteX0" fmla="*/ 0 w 10000"/>
                <a:gd name="connsiteY0" fmla="*/ 89975 h 89975"/>
                <a:gd name="connsiteX1" fmla="*/ 1723 w 10000"/>
                <a:gd name="connsiteY1" fmla="*/ 0 h 89975"/>
                <a:gd name="connsiteX2" fmla="*/ 10000 w 10000"/>
                <a:gd name="connsiteY2" fmla="*/ 89975 h 89975"/>
                <a:gd name="connsiteX0" fmla="*/ 0 w 10000"/>
                <a:gd name="connsiteY0" fmla="*/ 90006 h 90006"/>
                <a:gd name="connsiteX1" fmla="*/ 1723 w 10000"/>
                <a:gd name="connsiteY1" fmla="*/ 31 h 90006"/>
                <a:gd name="connsiteX2" fmla="*/ 10000 w 10000"/>
                <a:gd name="connsiteY2" fmla="*/ 90006 h 90006"/>
                <a:gd name="connsiteX0" fmla="*/ 0 w 10000"/>
                <a:gd name="connsiteY0" fmla="*/ 90022 h 90022"/>
                <a:gd name="connsiteX1" fmla="*/ 1723 w 10000"/>
                <a:gd name="connsiteY1" fmla="*/ 47 h 90022"/>
                <a:gd name="connsiteX2" fmla="*/ 10000 w 10000"/>
                <a:gd name="connsiteY2" fmla="*/ 90022 h 90022"/>
                <a:gd name="connsiteX0" fmla="*/ 0 w 10000"/>
                <a:gd name="connsiteY0" fmla="*/ 93141 h 93141"/>
                <a:gd name="connsiteX1" fmla="*/ 1723 w 10000"/>
                <a:gd name="connsiteY1" fmla="*/ 3166 h 93141"/>
                <a:gd name="connsiteX2" fmla="*/ 5046 w 10000"/>
                <a:gd name="connsiteY2" fmla="*/ 27162 h 93141"/>
                <a:gd name="connsiteX3" fmla="*/ 10000 w 10000"/>
                <a:gd name="connsiteY3" fmla="*/ 93141 h 93141"/>
                <a:gd name="connsiteX0" fmla="*/ 0 w 10000"/>
                <a:gd name="connsiteY0" fmla="*/ 90039 h 107444"/>
                <a:gd name="connsiteX1" fmla="*/ 1723 w 10000"/>
                <a:gd name="connsiteY1" fmla="*/ 64 h 107444"/>
                <a:gd name="connsiteX2" fmla="*/ 5054 w 10000"/>
                <a:gd name="connsiteY2" fmla="*/ 104035 h 107444"/>
                <a:gd name="connsiteX3" fmla="*/ 10000 w 10000"/>
                <a:gd name="connsiteY3" fmla="*/ 90039 h 107444"/>
                <a:gd name="connsiteX0" fmla="*/ 0 w 10000"/>
                <a:gd name="connsiteY0" fmla="*/ 90039 h 104035"/>
                <a:gd name="connsiteX1" fmla="*/ 1723 w 10000"/>
                <a:gd name="connsiteY1" fmla="*/ 64 h 104035"/>
                <a:gd name="connsiteX2" fmla="*/ 5054 w 10000"/>
                <a:gd name="connsiteY2" fmla="*/ 104035 h 104035"/>
                <a:gd name="connsiteX3" fmla="*/ 10000 w 10000"/>
                <a:gd name="connsiteY3" fmla="*/ 90039 h 104035"/>
                <a:gd name="connsiteX0" fmla="*/ 0 w 10000"/>
                <a:gd name="connsiteY0" fmla="*/ 90039 h 104042"/>
                <a:gd name="connsiteX1" fmla="*/ 1723 w 10000"/>
                <a:gd name="connsiteY1" fmla="*/ 64 h 104042"/>
                <a:gd name="connsiteX2" fmla="*/ 5054 w 10000"/>
                <a:gd name="connsiteY2" fmla="*/ 104035 h 104042"/>
                <a:gd name="connsiteX3" fmla="*/ 10000 w 10000"/>
                <a:gd name="connsiteY3" fmla="*/ 90039 h 104042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6"/>
                <a:gd name="connsiteX1" fmla="*/ 1723 w 10000"/>
                <a:gd name="connsiteY1" fmla="*/ 64 h 106146"/>
                <a:gd name="connsiteX2" fmla="*/ 5054 w 10000"/>
                <a:gd name="connsiteY2" fmla="*/ 104035 h 106146"/>
                <a:gd name="connsiteX3" fmla="*/ 8171 w 10000"/>
                <a:gd name="connsiteY3" fmla="*/ 32610 h 106146"/>
                <a:gd name="connsiteX4" fmla="*/ 10000 w 10000"/>
                <a:gd name="connsiteY4" fmla="*/ 90039 h 106146"/>
                <a:gd name="connsiteX0" fmla="*/ 0 w 10000"/>
                <a:gd name="connsiteY0" fmla="*/ 90039 h 104490"/>
                <a:gd name="connsiteX1" fmla="*/ 1723 w 10000"/>
                <a:gd name="connsiteY1" fmla="*/ 64 h 104490"/>
                <a:gd name="connsiteX2" fmla="*/ 5054 w 10000"/>
                <a:gd name="connsiteY2" fmla="*/ 104035 h 104490"/>
                <a:gd name="connsiteX3" fmla="*/ 8171 w 10000"/>
                <a:gd name="connsiteY3" fmla="*/ 32610 h 104490"/>
                <a:gd name="connsiteX4" fmla="*/ 10000 w 10000"/>
                <a:gd name="connsiteY4" fmla="*/ 90039 h 10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4490">
                  <a:moveTo>
                    <a:pt x="0" y="90039"/>
                  </a:moveTo>
                  <a:cubicBezTo>
                    <a:pt x="574" y="60047"/>
                    <a:pt x="881" y="-2269"/>
                    <a:pt x="1723" y="64"/>
                  </a:cubicBezTo>
                  <a:cubicBezTo>
                    <a:pt x="2565" y="2397"/>
                    <a:pt x="3979" y="97026"/>
                    <a:pt x="5054" y="104035"/>
                  </a:cubicBezTo>
                  <a:cubicBezTo>
                    <a:pt x="6129" y="111044"/>
                    <a:pt x="7551" y="34866"/>
                    <a:pt x="8171" y="32610"/>
                  </a:cubicBezTo>
                  <a:cubicBezTo>
                    <a:pt x="8812" y="30277"/>
                    <a:pt x="9695" y="91553"/>
                    <a:pt x="10000" y="90039"/>
                  </a:cubicBezTo>
                </a:path>
              </a:pathLst>
            </a:custGeom>
            <a:noFill/>
            <a:ln w="15875">
              <a:solidFill>
                <a:srgbClr val="102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Freihandform 72"/>
            <p:cNvSpPr/>
            <p:nvPr/>
          </p:nvSpPr>
          <p:spPr>
            <a:xfrm>
              <a:off x="1" y="131890"/>
              <a:ext cx="9906000" cy="99559"/>
            </a:xfrm>
            <a:custGeom>
              <a:avLst/>
              <a:gdLst>
                <a:gd name="connsiteX0" fmla="*/ 0 w 9896475"/>
                <a:gd name="connsiteY0" fmla="*/ 0 h 0"/>
                <a:gd name="connsiteX1" fmla="*/ 9896475 w 9896475"/>
                <a:gd name="connsiteY1" fmla="*/ 0 h 0"/>
                <a:gd name="connsiteX0" fmla="*/ 0 w 10000"/>
                <a:gd name="connsiteY0" fmla="*/ 2084 h 2084"/>
                <a:gd name="connsiteX1" fmla="*/ 1731 w 10000"/>
                <a:gd name="connsiteY1" fmla="*/ 0 h 2084"/>
                <a:gd name="connsiteX2" fmla="*/ 10000 w 10000"/>
                <a:gd name="connsiteY2" fmla="*/ 2084 h 2084"/>
                <a:gd name="connsiteX0" fmla="*/ 0 w 10000"/>
                <a:gd name="connsiteY0" fmla="*/ 89975 h 89975"/>
                <a:gd name="connsiteX1" fmla="*/ 1723 w 10000"/>
                <a:gd name="connsiteY1" fmla="*/ 0 h 89975"/>
                <a:gd name="connsiteX2" fmla="*/ 10000 w 10000"/>
                <a:gd name="connsiteY2" fmla="*/ 89975 h 89975"/>
                <a:gd name="connsiteX0" fmla="*/ 0 w 10000"/>
                <a:gd name="connsiteY0" fmla="*/ 90006 h 90006"/>
                <a:gd name="connsiteX1" fmla="*/ 1723 w 10000"/>
                <a:gd name="connsiteY1" fmla="*/ 31 h 90006"/>
                <a:gd name="connsiteX2" fmla="*/ 10000 w 10000"/>
                <a:gd name="connsiteY2" fmla="*/ 90006 h 90006"/>
                <a:gd name="connsiteX0" fmla="*/ 0 w 10000"/>
                <a:gd name="connsiteY0" fmla="*/ 90022 h 90022"/>
                <a:gd name="connsiteX1" fmla="*/ 1723 w 10000"/>
                <a:gd name="connsiteY1" fmla="*/ 47 h 90022"/>
                <a:gd name="connsiteX2" fmla="*/ 10000 w 10000"/>
                <a:gd name="connsiteY2" fmla="*/ 90022 h 90022"/>
                <a:gd name="connsiteX0" fmla="*/ 0 w 10000"/>
                <a:gd name="connsiteY0" fmla="*/ 93141 h 93141"/>
                <a:gd name="connsiteX1" fmla="*/ 1723 w 10000"/>
                <a:gd name="connsiteY1" fmla="*/ 3166 h 93141"/>
                <a:gd name="connsiteX2" fmla="*/ 5046 w 10000"/>
                <a:gd name="connsiteY2" fmla="*/ 27162 h 93141"/>
                <a:gd name="connsiteX3" fmla="*/ 10000 w 10000"/>
                <a:gd name="connsiteY3" fmla="*/ 93141 h 93141"/>
                <a:gd name="connsiteX0" fmla="*/ 0 w 10000"/>
                <a:gd name="connsiteY0" fmla="*/ 90039 h 107444"/>
                <a:gd name="connsiteX1" fmla="*/ 1723 w 10000"/>
                <a:gd name="connsiteY1" fmla="*/ 64 h 107444"/>
                <a:gd name="connsiteX2" fmla="*/ 5054 w 10000"/>
                <a:gd name="connsiteY2" fmla="*/ 104035 h 107444"/>
                <a:gd name="connsiteX3" fmla="*/ 10000 w 10000"/>
                <a:gd name="connsiteY3" fmla="*/ 90039 h 107444"/>
                <a:gd name="connsiteX0" fmla="*/ 0 w 10000"/>
                <a:gd name="connsiteY0" fmla="*/ 90039 h 104035"/>
                <a:gd name="connsiteX1" fmla="*/ 1723 w 10000"/>
                <a:gd name="connsiteY1" fmla="*/ 64 h 104035"/>
                <a:gd name="connsiteX2" fmla="*/ 5054 w 10000"/>
                <a:gd name="connsiteY2" fmla="*/ 104035 h 104035"/>
                <a:gd name="connsiteX3" fmla="*/ 10000 w 10000"/>
                <a:gd name="connsiteY3" fmla="*/ 90039 h 104035"/>
                <a:gd name="connsiteX0" fmla="*/ 0 w 10000"/>
                <a:gd name="connsiteY0" fmla="*/ 90039 h 104042"/>
                <a:gd name="connsiteX1" fmla="*/ 1723 w 10000"/>
                <a:gd name="connsiteY1" fmla="*/ 64 h 104042"/>
                <a:gd name="connsiteX2" fmla="*/ 5054 w 10000"/>
                <a:gd name="connsiteY2" fmla="*/ 104035 h 104042"/>
                <a:gd name="connsiteX3" fmla="*/ 10000 w 10000"/>
                <a:gd name="connsiteY3" fmla="*/ 90039 h 104042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6"/>
                <a:gd name="connsiteX1" fmla="*/ 1723 w 10000"/>
                <a:gd name="connsiteY1" fmla="*/ 64 h 106146"/>
                <a:gd name="connsiteX2" fmla="*/ 5054 w 10000"/>
                <a:gd name="connsiteY2" fmla="*/ 104035 h 106146"/>
                <a:gd name="connsiteX3" fmla="*/ 8171 w 10000"/>
                <a:gd name="connsiteY3" fmla="*/ 32610 h 106146"/>
                <a:gd name="connsiteX4" fmla="*/ 10000 w 10000"/>
                <a:gd name="connsiteY4" fmla="*/ 90039 h 106146"/>
                <a:gd name="connsiteX0" fmla="*/ 0 w 10000"/>
                <a:gd name="connsiteY0" fmla="*/ 90039 h 104490"/>
                <a:gd name="connsiteX1" fmla="*/ 1723 w 10000"/>
                <a:gd name="connsiteY1" fmla="*/ 64 h 104490"/>
                <a:gd name="connsiteX2" fmla="*/ 5054 w 10000"/>
                <a:gd name="connsiteY2" fmla="*/ 104035 h 104490"/>
                <a:gd name="connsiteX3" fmla="*/ 8171 w 10000"/>
                <a:gd name="connsiteY3" fmla="*/ 32610 h 104490"/>
                <a:gd name="connsiteX4" fmla="*/ 10000 w 10000"/>
                <a:gd name="connsiteY4" fmla="*/ 90039 h 10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4490">
                  <a:moveTo>
                    <a:pt x="0" y="90039"/>
                  </a:moveTo>
                  <a:cubicBezTo>
                    <a:pt x="574" y="60047"/>
                    <a:pt x="881" y="-2269"/>
                    <a:pt x="1723" y="64"/>
                  </a:cubicBezTo>
                  <a:cubicBezTo>
                    <a:pt x="2565" y="2397"/>
                    <a:pt x="3979" y="97026"/>
                    <a:pt x="5054" y="104035"/>
                  </a:cubicBezTo>
                  <a:cubicBezTo>
                    <a:pt x="6129" y="111044"/>
                    <a:pt x="7551" y="34866"/>
                    <a:pt x="8171" y="32610"/>
                  </a:cubicBezTo>
                  <a:cubicBezTo>
                    <a:pt x="8812" y="30277"/>
                    <a:pt x="9695" y="91553"/>
                    <a:pt x="10000" y="90039"/>
                  </a:cubicBezTo>
                </a:path>
              </a:pathLst>
            </a:custGeom>
            <a:noFill/>
            <a:ln w="15875">
              <a:solidFill>
                <a:srgbClr val="102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8" name="Freihandform 77"/>
          <p:cNvSpPr/>
          <p:nvPr/>
        </p:nvSpPr>
        <p:spPr>
          <a:xfrm>
            <a:off x="9029450" y="5386640"/>
            <a:ext cx="700088" cy="433387"/>
          </a:xfrm>
          <a:custGeom>
            <a:avLst/>
            <a:gdLst>
              <a:gd name="connsiteX0" fmla="*/ 0 w 700088"/>
              <a:gd name="connsiteY0" fmla="*/ 333375 h 433387"/>
              <a:gd name="connsiteX1" fmla="*/ 238125 w 700088"/>
              <a:gd name="connsiteY1" fmla="*/ 0 h 433387"/>
              <a:gd name="connsiteX2" fmla="*/ 700088 w 700088"/>
              <a:gd name="connsiteY2" fmla="*/ 0 h 433387"/>
              <a:gd name="connsiteX3" fmla="*/ 700088 w 700088"/>
              <a:gd name="connsiteY3" fmla="*/ 433387 h 433387"/>
              <a:gd name="connsiteX4" fmla="*/ 0 w 700088"/>
              <a:gd name="connsiteY4" fmla="*/ 433387 h 433387"/>
              <a:gd name="connsiteX5" fmla="*/ 0 w 700088"/>
              <a:gd name="connsiteY5" fmla="*/ 333375 h 43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0088" h="433387">
                <a:moveTo>
                  <a:pt x="0" y="333375"/>
                </a:moveTo>
                <a:lnTo>
                  <a:pt x="238125" y="0"/>
                </a:lnTo>
                <a:lnTo>
                  <a:pt x="700088" y="0"/>
                </a:lnTo>
                <a:lnTo>
                  <a:pt x="700088" y="433387"/>
                </a:lnTo>
                <a:lnTo>
                  <a:pt x="0" y="433387"/>
                </a:lnTo>
                <a:lnTo>
                  <a:pt x="0" y="333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0" name="Gruppieren 79"/>
          <p:cNvGrpSpPr/>
          <p:nvPr/>
        </p:nvGrpSpPr>
        <p:grpSpPr>
          <a:xfrm rot="16200000">
            <a:off x="-3320142" y="3349172"/>
            <a:ext cx="6858001" cy="159659"/>
            <a:chOff x="1" y="68516"/>
            <a:chExt cx="9906000" cy="162933"/>
          </a:xfrm>
        </p:grpSpPr>
        <p:sp>
          <p:nvSpPr>
            <p:cNvPr id="81" name="Freihandform 80"/>
            <p:cNvSpPr/>
            <p:nvPr/>
          </p:nvSpPr>
          <p:spPr>
            <a:xfrm>
              <a:off x="1" y="68516"/>
              <a:ext cx="9906000" cy="99559"/>
            </a:xfrm>
            <a:custGeom>
              <a:avLst/>
              <a:gdLst>
                <a:gd name="connsiteX0" fmla="*/ 0 w 9896475"/>
                <a:gd name="connsiteY0" fmla="*/ 0 h 0"/>
                <a:gd name="connsiteX1" fmla="*/ 9896475 w 9896475"/>
                <a:gd name="connsiteY1" fmla="*/ 0 h 0"/>
                <a:gd name="connsiteX0" fmla="*/ 0 w 10000"/>
                <a:gd name="connsiteY0" fmla="*/ 2084 h 2084"/>
                <a:gd name="connsiteX1" fmla="*/ 1731 w 10000"/>
                <a:gd name="connsiteY1" fmla="*/ 0 h 2084"/>
                <a:gd name="connsiteX2" fmla="*/ 10000 w 10000"/>
                <a:gd name="connsiteY2" fmla="*/ 2084 h 2084"/>
                <a:gd name="connsiteX0" fmla="*/ 0 w 10000"/>
                <a:gd name="connsiteY0" fmla="*/ 89975 h 89975"/>
                <a:gd name="connsiteX1" fmla="*/ 1723 w 10000"/>
                <a:gd name="connsiteY1" fmla="*/ 0 h 89975"/>
                <a:gd name="connsiteX2" fmla="*/ 10000 w 10000"/>
                <a:gd name="connsiteY2" fmla="*/ 89975 h 89975"/>
                <a:gd name="connsiteX0" fmla="*/ 0 w 10000"/>
                <a:gd name="connsiteY0" fmla="*/ 90006 h 90006"/>
                <a:gd name="connsiteX1" fmla="*/ 1723 w 10000"/>
                <a:gd name="connsiteY1" fmla="*/ 31 h 90006"/>
                <a:gd name="connsiteX2" fmla="*/ 10000 w 10000"/>
                <a:gd name="connsiteY2" fmla="*/ 90006 h 90006"/>
                <a:gd name="connsiteX0" fmla="*/ 0 w 10000"/>
                <a:gd name="connsiteY0" fmla="*/ 90022 h 90022"/>
                <a:gd name="connsiteX1" fmla="*/ 1723 w 10000"/>
                <a:gd name="connsiteY1" fmla="*/ 47 h 90022"/>
                <a:gd name="connsiteX2" fmla="*/ 10000 w 10000"/>
                <a:gd name="connsiteY2" fmla="*/ 90022 h 90022"/>
                <a:gd name="connsiteX0" fmla="*/ 0 w 10000"/>
                <a:gd name="connsiteY0" fmla="*/ 93141 h 93141"/>
                <a:gd name="connsiteX1" fmla="*/ 1723 w 10000"/>
                <a:gd name="connsiteY1" fmla="*/ 3166 h 93141"/>
                <a:gd name="connsiteX2" fmla="*/ 5046 w 10000"/>
                <a:gd name="connsiteY2" fmla="*/ 27162 h 93141"/>
                <a:gd name="connsiteX3" fmla="*/ 10000 w 10000"/>
                <a:gd name="connsiteY3" fmla="*/ 93141 h 93141"/>
                <a:gd name="connsiteX0" fmla="*/ 0 w 10000"/>
                <a:gd name="connsiteY0" fmla="*/ 90039 h 107444"/>
                <a:gd name="connsiteX1" fmla="*/ 1723 w 10000"/>
                <a:gd name="connsiteY1" fmla="*/ 64 h 107444"/>
                <a:gd name="connsiteX2" fmla="*/ 5054 w 10000"/>
                <a:gd name="connsiteY2" fmla="*/ 104035 h 107444"/>
                <a:gd name="connsiteX3" fmla="*/ 10000 w 10000"/>
                <a:gd name="connsiteY3" fmla="*/ 90039 h 107444"/>
                <a:gd name="connsiteX0" fmla="*/ 0 w 10000"/>
                <a:gd name="connsiteY0" fmla="*/ 90039 h 104035"/>
                <a:gd name="connsiteX1" fmla="*/ 1723 w 10000"/>
                <a:gd name="connsiteY1" fmla="*/ 64 h 104035"/>
                <a:gd name="connsiteX2" fmla="*/ 5054 w 10000"/>
                <a:gd name="connsiteY2" fmla="*/ 104035 h 104035"/>
                <a:gd name="connsiteX3" fmla="*/ 10000 w 10000"/>
                <a:gd name="connsiteY3" fmla="*/ 90039 h 104035"/>
                <a:gd name="connsiteX0" fmla="*/ 0 w 10000"/>
                <a:gd name="connsiteY0" fmla="*/ 90039 h 104042"/>
                <a:gd name="connsiteX1" fmla="*/ 1723 w 10000"/>
                <a:gd name="connsiteY1" fmla="*/ 64 h 104042"/>
                <a:gd name="connsiteX2" fmla="*/ 5054 w 10000"/>
                <a:gd name="connsiteY2" fmla="*/ 104035 h 104042"/>
                <a:gd name="connsiteX3" fmla="*/ 10000 w 10000"/>
                <a:gd name="connsiteY3" fmla="*/ 90039 h 104042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6"/>
                <a:gd name="connsiteX1" fmla="*/ 1723 w 10000"/>
                <a:gd name="connsiteY1" fmla="*/ 64 h 106146"/>
                <a:gd name="connsiteX2" fmla="*/ 5054 w 10000"/>
                <a:gd name="connsiteY2" fmla="*/ 104035 h 106146"/>
                <a:gd name="connsiteX3" fmla="*/ 8171 w 10000"/>
                <a:gd name="connsiteY3" fmla="*/ 32610 h 106146"/>
                <a:gd name="connsiteX4" fmla="*/ 10000 w 10000"/>
                <a:gd name="connsiteY4" fmla="*/ 90039 h 106146"/>
                <a:gd name="connsiteX0" fmla="*/ 0 w 10000"/>
                <a:gd name="connsiteY0" fmla="*/ 90039 h 104490"/>
                <a:gd name="connsiteX1" fmla="*/ 1723 w 10000"/>
                <a:gd name="connsiteY1" fmla="*/ 64 h 104490"/>
                <a:gd name="connsiteX2" fmla="*/ 5054 w 10000"/>
                <a:gd name="connsiteY2" fmla="*/ 104035 h 104490"/>
                <a:gd name="connsiteX3" fmla="*/ 8171 w 10000"/>
                <a:gd name="connsiteY3" fmla="*/ 32610 h 104490"/>
                <a:gd name="connsiteX4" fmla="*/ 10000 w 10000"/>
                <a:gd name="connsiteY4" fmla="*/ 90039 h 10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4490">
                  <a:moveTo>
                    <a:pt x="0" y="90039"/>
                  </a:moveTo>
                  <a:cubicBezTo>
                    <a:pt x="574" y="60047"/>
                    <a:pt x="881" y="-2269"/>
                    <a:pt x="1723" y="64"/>
                  </a:cubicBezTo>
                  <a:cubicBezTo>
                    <a:pt x="2565" y="2397"/>
                    <a:pt x="3979" y="97026"/>
                    <a:pt x="5054" y="104035"/>
                  </a:cubicBezTo>
                  <a:cubicBezTo>
                    <a:pt x="6129" y="111044"/>
                    <a:pt x="7551" y="34866"/>
                    <a:pt x="8171" y="32610"/>
                  </a:cubicBezTo>
                  <a:cubicBezTo>
                    <a:pt x="8812" y="30277"/>
                    <a:pt x="9695" y="91553"/>
                    <a:pt x="10000" y="90039"/>
                  </a:cubicBezTo>
                </a:path>
              </a:pathLst>
            </a:custGeom>
            <a:noFill/>
            <a:ln w="15875">
              <a:solidFill>
                <a:srgbClr val="102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Freihandform 81"/>
            <p:cNvSpPr/>
            <p:nvPr/>
          </p:nvSpPr>
          <p:spPr>
            <a:xfrm>
              <a:off x="1" y="131890"/>
              <a:ext cx="9906000" cy="99559"/>
            </a:xfrm>
            <a:custGeom>
              <a:avLst/>
              <a:gdLst>
                <a:gd name="connsiteX0" fmla="*/ 0 w 9896475"/>
                <a:gd name="connsiteY0" fmla="*/ 0 h 0"/>
                <a:gd name="connsiteX1" fmla="*/ 9896475 w 9896475"/>
                <a:gd name="connsiteY1" fmla="*/ 0 h 0"/>
                <a:gd name="connsiteX0" fmla="*/ 0 w 10000"/>
                <a:gd name="connsiteY0" fmla="*/ 2084 h 2084"/>
                <a:gd name="connsiteX1" fmla="*/ 1731 w 10000"/>
                <a:gd name="connsiteY1" fmla="*/ 0 h 2084"/>
                <a:gd name="connsiteX2" fmla="*/ 10000 w 10000"/>
                <a:gd name="connsiteY2" fmla="*/ 2084 h 2084"/>
                <a:gd name="connsiteX0" fmla="*/ 0 w 10000"/>
                <a:gd name="connsiteY0" fmla="*/ 89975 h 89975"/>
                <a:gd name="connsiteX1" fmla="*/ 1723 w 10000"/>
                <a:gd name="connsiteY1" fmla="*/ 0 h 89975"/>
                <a:gd name="connsiteX2" fmla="*/ 10000 w 10000"/>
                <a:gd name="connsiteY2" fmla="*/ 89975 h 89975"/>
                <a:gd name="connsiteX0" fmla="*/ 0 w 10000"/>
                <a:gd name="connsiteY0" fmla="*/ 90006 h 90006"/>
                <a:gd name="connsiteX1" fmla="*/ 1723 w 10000"/>
                <a:gd name="connsiteY1" fmla="*/ 31 h 90006"/>
                <a:gd name="connsiteX2" fmla="*/ 10000 w 10000"/>
                <a:gd name="connsiteY2" fmla="*/ 90006 h 90006"/>
                <a:gd name="connsiteX0" fmla="*/ 0 w 10000"/>
                <a:gd name="connsiteY0" fmla="*/ 90022 h 90022"/>
                <a:gd name="connsiteX1" fmla="*/ 1723 w 10000"/>
                <a:gd name="connsiteY1" fmla="*/ 47 h 90022"/>
                <a:gd name="connsiteX2" fmla="*/ 10000 w 10000"/>
                <a:gd name="connsiteY2" fmla="*/ 90022 h 90022"/>
                <a:gd name="connsiteX0" fmla="*/ 0 w 10000"/>
                <a:gd name="connsiteY0" fmla="*/ 93141 h 93141"/>
                <a:gd name="connsiteX1" fmla="*/ 1723 w 10000"/>
                <a:gd name="connsiteY1" fmla="*/ 3166 h 93141"/>
                <a:gd name="connsiteX2" fmla="*/ 5046 w 10000"/>
                <a:gd name="connsiteY2" fmla="*/ 27162 h 93141"/>
                <a:gd name="connsiteX3" fmla="*/ 10000 w 10000"/>
                <a:gd name="connsiteY3" fmla="*/ 93141 h 93141"/>
                <a:gd name="connsiteX0" fmla="*/ 0 w 10000"/>
                <a:gd name="connsiteY0" fmla="*/ 90039 h 107444"/>
                <a:gd name="connsiteX1" fmla="*/ 1723 w 10000"/>
                <a:gd name="connsiteY1" fmla="*/ 64 h 107444"/>
                <a:gd name="connsiteX2" fmla="*/ 5054 w 10000"/>
                <a:gd name="connsiteY2" fmla="*/ 104035 h 107444"/>
                <a:gd name="connsiteX3" fmla="*/ 10000 w 10000"/>
                <a:gd name="connsiteY3" fmla="*/ 90039 h 107444"/>
                <a:gd name="connsiteX0" fmla="*/ 0 w 10000"/>
                <a:gd name="connsiteY0" fmla="*/ 90039 h 104035"/>
                <a:gd name="connsiteX1" fmla="*/ 1723 w 10000"/>
                <a:gd name="connsiteY1" fmla="*/ 64 h 104035"/>
                <a:gd name="connsiteX2" fmla="*/ 5054 w 10000"/>
                <a:gd name="connsiteY2" fmla="*/ 104035 h 104035"/>
                <a:gd name="connsiteX3" fmla="*/ 10000 w 10000"/>
                <a:gd name="connsiteY3" fmla="*/ 90039 h 104035"/>
                <a:gd name="connsiteX0" fmla="*/ 0 w 10000"/>
                <a:gd name="connsiteY0" fmla="*/ 90039 h 104042"/>
                <a:gd name="connsiteX1" fmla="*/ 1723 w 10000"/>
                <a:gd name="connsiteY1" fmla="*/ 64 h 104042"/>
                <a:gd name="connsiteX2" fmla="*/ 5054 w 10000"/>
                <a:gd name="connsiteY2" fmla="*/ 104035 h 104042"/>
                <a:gd name="connsiteX3" fmla="*/ 10000 w 10000"/>
                <a:gd name="connsiteY3" fmla="*/ 90039 h 104042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6"/>
                <a:gd name="connsiteX1" fmla="*/ 1723 w 10000"/>
                <a:gd name="connsiteY1" fmla="*/ 64 h 106146"/>
                <a:gd name="connsiteX2" fmla="*/ 5054 w 10000"/>
                <a:gd name="connsiteY2" fmla="*/ 104035 h 106146"/>
                <a:gd name="connsiteX3" fmla="*/ 8171 w 10000"/>
                <a:gd name="connsiteY3" fmla="*/ 32610 h 106146"/>
                <a:gd name="connsiteX4" fmla="*/ 10000 w 10000"/>
                <a:gd name="connsiteY4" fmla="*/ 90039 h 106146"/>
                <a:gd name="connsiteX0" fmla="*/ 0 w 10000"/>
                <a:gd name="connsiteY0" fmla="*/ 90039 h 104490"/>
                <a:gd name="connsiteX1" fmla="*/ 1723 w 10000"/>
                <a:gd name="connsiteY1" fmla="*/ 64 h 104490"/>
                <a:gd name="connsiteX2" fmla="*/ 5054 w 10000"/>
                <a:gd name="connsiteY2" fmla="*/ 104035 h 104490"/>
                <a:gd name="connsiteX3" fmla="*/ 8171 w 10000"/>
                <a:gd name="connsiteY3" fmla="*/ 32610 h 104490"/>
                <a:gd name="connsiteX4" fmla="*/ 10000 w 10000"/>
                <a:gd name="connsiteY4" fmla="*/ 90039 h 10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4490">
                  <a:moveTo>
                    <a:pt x="0" y="90039"/>
                  </a:moveTo>
                  <a:cubicBezTo>
                    <a:pt x="574" y="60047"/>
                    <a:pt x="881" y="-2269"/>
                    <a:pt x="1723" y="64"/>
                  </a:cubicBezTo>
                  <a:cubicBezTo>
                    <a:pt x="2565" y="2397"/>
                    <a:pt x="3979" y="97026"/>
                    <a:pt x="5054" y="104035"/>
                  </a:cubicBezTo>
                  <a:cubicBezTo>
                    <a:pt x="6129" y="111044"/>
                    <a:pt x="7551" y="34866"/>
                    <a:pt x="8171" y="32610"/>
                  </a:cubicBezTo>
                  <a:cubicBezTo>
                    <a:pt x="8812" y="30277"/>
                    <a:pt x="9695" y="91553"/>
                    <a:pt x="10000" y="90039"/>
                  </a:cubicBezTo>
                </a:path>
              </a:pathLst>
            </a:custGeom>
            <a:noFill/>
            <a:ln w="15875">
              <a:solidFill>
                <a:srgbClr val="102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285670" y="30996"/>
            <a:ext cx="700088" cy="457200"/>
            <a:chOff x="733425" y="201533"/>
            <a:chExt cx="700088" cy="457200"/>
          </a:xfrm>
        </p:grpSpPr>
        <p:sp>
          <p:nvSpPr>
            <p:cNvPr id="47" name="Freihandform 46"/>
            <p:cNvSpPr/>
            <p:nvPr/>
          </p:nvSpPr>
          <p:spPr>
            <a:xfrm>
              <a:off x="733425" y="204788"/>
              <a:ext cx="700088" cy="433387"/>
            </a:xfrm>
            <a:custGeom>
              <a:avLst/>
              <a:gdLst>
                <a:gd name="connsiteX0" fmla="*/ 0 w 700088"/>
                <a:gd name="connsiteY0" fmla="*/ 333375 h 433387"/>
                <a:gd name="connsiteX1" fmla="*/ 238125 w 700088"/>
                <a:gd name="connsiteY1" fmla="*/ 0 h 433387"/>
                <a:gd name="connsiteX2" fmla="*/ 700088 w 700088"/>
                <a:gd name="connsiteY2" fmla="*/ 0 h 433387"/>
                <a:gd name="connsiteX3" fmla="*/ 700088 w 700088"/>
                <a:gd name="connsiteY3" fmla="*/ 433387 h 433387"/>
                <a:gd name="connsiteX4" fmla="*/ 0 w 700088"/>
                <a:gd name="connsiteY4" fmla="*/ 433387 h 433387"/>
                <a:gd name="connsiteX5" fmla="*/ 0 w 700088"/>
                <a:gd name="connsiteY5" fmla="*/ 333375 h 43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088" h="433387">
                  <a:moveTo>
                    <a:pt x="0" y="333375"/>
                  </a:moveTo>
                  <a:lnTo>
                    <a:pt x="238125" y="0"/>
                  </a:lnTo>
                  <a:lnTo>
                    <a:pt x="700088" y="0"/>
                  </a:lnTo>
                  <a:lnTo>
                    <a:pt x="700088" y="433387"/>
                  </a:lnTo>
                  <a:lnTo>
                    <a:pt x="0" y="433387"/>
                  </a:lnTo>
                  <a:lnTo>
                    <a:pt x="0" y="3333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8" name="Grafik 47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693" y="201533"/>
              <a:ext cx="637451" cy="457200"/>
            </a:xfrm>
            <a:prstGeom prst="rect">
              <a:avLst/>
            </a:prstGeom>
          </p:spPr>
        </p:pic>
      </p:grpSp>
      <p:grpSp>
        <p:nvGrpSpPr>
          <p:cNvPr id="55" name="Gruppieren 54"/>
          <p:cNvGrpSpPr/>
          <p:nvPr/>
        </p:nvGrpSpPr>
        <p:grpSpPr>
          <a:xfrm>
            <a:off x="3307976" y="20916"/>
            <a:ext cx="3294529" cy="6840000"/>
            <a:chOff x="3307976" y="-80682"/>
            <a:chExt cx="3294529" cy="7032811"/>
          </a:xfrm>
        </p:grpSpPr>
        <p:sp>
          <p:nvSpPr>
            <p:cNvPr id="8" name="Freihandform 7"/>
            <p:cNvSpPr/>
            <p:nvPr/>
          </p:nvSpPr>
          <p:spPr>
            <a:xfrm>
              <a:off x="3307976" y="-80682"/>
              <a:ext cx="0" cy="7032811"/>
            </a:xfrm>
            <a:custGeom>
              <a:avLst/>
              <a:gdLst>
                <a:gd name="connsiteX0" fmla="*/ 0 w 0"/>
                <a:gd name="connsiteY0" fmla="*/ 0 h 7032811"/>
                <a:gd name="connsiteX1" fmla="*/ 0 w 0"/>
                <a:gd name="connsiteY1" fmla="*/ 7032811 h 7032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7032811">
                  <a:moveTo>
                    <a:pt x="0" y="0"/>
                  </a:moveTo>
                  <a:lnTo>
                    <a:pt x="0" y="7032811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6602505" y="-80682"/>
              <a:ext cx="0" cy="7032811"/>
            </a:xfrm>
            <a:custGeom>
              <a:avLst/>
              <a:gdLst>
                <a:gd name="connsiteX0" fmla="*/ 0 w 0"/>
                <a:gd name="connsiteY0" fmla="*/ 0 h 7032811"/>
                <a:gd name="connsiteX1" fmla="*/ 0 w 0"/>
                <a:gd name="connsiteY1" fmla="*/ 7032811 h 7032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7032811">
                  <a:moveTo>
                    <a:pt x="0" y="0"/>
                  </a:moveTo>
                  <a:lnTo>
                    <a:pt x="0" y="7032811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8950059" y="6185307"/>
            <a:ext cx="610801" cy="398890"/>
            <a:chOff x="733425" y="201533"/>
            <a:chExt cx="700088" cy="457200"/>
          </a:xfrm>
        </p:grpSpPr>
        <p:sp>
          <p:nvSpPr>
            <p:cNvPr id="53" name="Freihandform 52"/>
            <p:cNvSpPr/>
            <p:nvPr/>
          </p:nvSpPr>
          <p:spPr>
            <a:xfrm>
              <a:off x="733425" y="204788"/>
              <a:ext cx="700088" cy="433387"/>
            </a:xfrm>
            <a:custGeom>
              <a:avLst/>
              <a:gdLst>
                <a:gd name="connsiteX0" fmla="*/ 0 w 700088"/>
                <a:gd name="connsiteY0" fmla="*/ 333375 h 433387"/>
                <a:gd name="connsiteX1" fmla="*/ 238125 w 700088"/>
                <a:gd name="connsiteY1" fmla="*/ 0 h 433387"/>
                <a:gd name="connsiteX2" fmla="*/ 700088 w 700088"/>
                <a:gd name="connsiteY2" fmla="*/ 0 h 433387"/>
                <a:gd name="connsiteX3" fmla="*/ 700088 w 700088"/>
                <a:gd name="connsiteY3" fmla="*/ 433387 h 433387"/>
                <a:gd name="connsiteX4" fmla="*/ 0 w 700088"/>
                <a:gd name="connsiteY4" fmla="*/ 433387 h 433387"/>
                <a:gd name="connsiteX5" fmla="*/ 0 w 700088"/>
                <a:gd name="connsiteY5" fmla="*/ 333375 h 43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088" h="433387">
                  <a:moveTo>
                    <a:pt x="0" y="333375"/>
                  </a:moveTo>
                  <a:lnTo>
                    <a:pt x="238125" y="0"/>
                  </a:lnTo>
                  <a:lnTo>
                    <a:pt x="700088" y="0"/>
                  </a:lnTo>
                  <a:lnTo>
                    <a:pt x="700088" y="433387"/>
                  </a:lnTo>
                  <a:lnTo>
                    <a:pt x="0" y="433387"/>
                  </a:lnTo>
                  <a:lnTo>
                    <a:pt x="0" y="3333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8" name="Grafik 67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693" y="201533"/>
              <a:ext cx="637451" cy="457200"/>
            </a:xfrm>
            <a:prstGeom prst="rect">
              <a:avLst/>
            </a:prstGeom>
          </p:spPr>
        </p:pic>
      </p:grpSp>
      <p:pic>
        <p:nvPicPr>
          <p:cNvPr id="44" name="Grafik 43">
            <a:extLst>
              <a:ext uri="{FF2B5EF4-FFF2-40B4-BE49-F238E27FC236}">
                <a16:creationId xmlns:a16="http://schemas.microsoft.com/office/drawing/2014/main" id="{22358D6E-3E6B-46C4-B3B1-178306954F1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27027" y="4381453"/>
            <a:ext cx="1337779" cy="134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7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471</Words>
  <Application>Microsoft Office PowerPoint</Application>
  <PresentationFormat>A4-Papier (210 x 297 mm)</PresentationFormat>
  <Paragraphs>121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PowerPoint-Präsentation</vt:lpstr>
      <vt:lpstr>PowerPoint-Präsentation</vt:lpstr>
    </vt:vector>
  </TitlesOfParts>
  <Company>CP 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Wille, Joerg</dc:creator>
  <cp:lastModifiedBy>Norbert Walter</cp:lastModifiedBy>
  <cp:revision>54</cp:revision>
  <dcterms:created xsi:type="dcterms:W3CDTF">2019-11-08T19:49:04Z</dcterms:created>
  <dcterms:modified xsi:type="dcterms:W3CDTF">2020-01-07T07:50:28Z</dcterms:modified>
</cp:coreProperties>
</file>