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34"/>
    <p:restoredTop sz="94690"/>
  </p:normalViewPr>
  <p:slideViewPr>
    <p:cSldViewPr snapToGrid="0" snapToObjects="1">
      <p:cViewPr varScale="1">
        <p:scale>
          <a:sx n="128" d="100"/>
          <a:sy n="128" d="100"/>
        </p:scale>
        <p:origin x="192" y="10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E5BF3A-C73F-E74C-A421-3F1250CB6E63}"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112990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5BF3A-C73F-E74C-A421-3F1250CB6E63}"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20252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5BF3A-C73F-E74C-A421-3F1250CB6E63}"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214485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5BF3A-C73F-E74C-A421-3F1250CB6E63}"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7107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5BF3A-C73F-E74C-A421-3F1250CB6E63}"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54147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E5BF3A-C73F-E74C-A421-3F1250CB6E63}"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166801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E5BF3A-C73F-E74C-A421-3F1250CB6E63}" type="datetimeFigureOut">
              <a:rPr lang="en-US" smtClean="0"/>
              <a:t>11/29/16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101923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E5BF3A-C73F-E74C-A421-3F1250CB6E63}" type="datetimeFigureOut">
              <a:rPr lang="en-US" smtClean="0"/>
              <a:t>11/29/16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189556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5BF3A-C73F-E74C-A421-3F1250CB6E63}" type="datetimeFigureOut">
              <a:rPr lang="en-US" smtClean="0"/>
              <a:t>11/29/16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80700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5BF3A-C73F-E74C-A421-3F1250CB6E63}"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190276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5BF3A-C73F-E74C-A421-3F1250CB6E63}"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F3DDB-3CE8-DC4B-8220-7E8291D79D3A}" type="slidenum">
              <a:rPr lang="en-US" smtClean="0"/>
              <a:t>‹#›</a:t>
            </a:fld>
            <a:endParaRPr lang="en-US"/>
          </a:p>
        </p:txBody>
      </p:sp>
    </p:spTree>
    <p:extLst>
      <p:ext uri="{BB962C8B-B14F-4D97-AF65-F5344CB8AC3E}">
        <p14:creationId xmlns:p14="http://schemas.microsoft.com/office/powerpoint/2010/main" val="15252403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5BF3A-C73F-E74C-A421-3F1250CB6E63}" type="datetimeFigureOut">
              <a:rPr lang="en-US" smtClean="0"/>
              <a:t>11/29/16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F3DDB-3CE8-DC4B-8220-7E8291D79D3A}" type="slidenum">
              <a:rPr lang="en-US" smtClean="0"/>
              <a:t>‹#›</a:t>
            </a:fld>
            <a:endParaRPr lang="en-US"/>
          </a:p>
        </p:txBody>
      </p:sp>
    </p:spTree>
    <p:extLst>
      <p:ext uri="{BB962C8B-B14F-4D97-AF65-F5344CB8AC3E}">
        <p14:creationId xmlns:p14="http://schemas.microsoft.com/office/powerpoint/2010/main" val="22111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s://docs.python.org/2.7/instal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200" dirty="0" err="1"/>
              <a:t>Consetetur</a:t>
            </a:r>
            <a:r>
              <a:rPr lang="en-US" sz="1200" dirty="0"/>
              <a:t> </a:t>
            </a:r>
            <a:r>
              <a:rPr lang="en-US" sz="1200" dirty="0" err="1"/>
              <a:t>sadipscing</a:t>
            </a:r>
            <a:r>
              <a:rPr lang="en-US" sz="1200" dirty="0"/>
              <a:t> </a:t>
            </a:r>
            <a:r>
              <a:rPr lang="en-US" sz="1200" dirty="0" err="1"/>
              <a:t>elitr</a:t>
            </a:r>
            <a:r>
              <a:rPr lang="en-US" sz="1200" dirty="0"/>
              <a:t>,  </a:t>
            </a:r>
            <a:r>
              <a:rPr lang="en-US" sz="1200" dirty="0" err="1"/>
              <a:t>sed</a:t>
            </a:r>
            <a:r>
              <a:rPr lang="en-US" sz="1200" dirty="0"/>
              <a:t> </a:t>
            </a:r>
            <a:r>
              <a:rPr lang="en-US" sz="1200" dirty="0" err="1"/>
              <a:t>diam</a:t>
            </a:r>
            <a:r>
              <a:rPr lang="en-US" sz="1200" dirty="0"/>
              <a:t> </a:t>
            </a:r>
            <a:r>
              <a:rPr lang="en-US" sz="1200" dirty="0" err="1"/>
              <a:t>nonumy</a:t>
            </a:r>
            <a:r>
              <a:rPr lang="en-US" sz="1200" dirty="0"/>
              <a:t> </a:t>
            </a:r>
            <a:r>
              <a:rPr lang="en-US" sz="1200" dirty="0" err="1"/>
              <a:t>eirmod</a:t>
            </a:r>
            <a:r>
              <a:rPr lang="en-US" sz="1200" dirty="0"/>
              <a:t> </a:t>
            </a:r>
            <a:r>
              <a:rPr lang="en-US" sz="1200" dirty="0" err="1"/>
              <a:t>tempor</a:t>
            </a:r>
            <a:r>
              <a:rPr lang="en-US" sz="1200" dirty="0"/>
              <a:t> </a:t>
            </a:r>
            <a:r>
              <a:rPr lang="en-US" sz="1200" dirty="0" err="1"/>
              <a:t>invidunt</a:t>
            </a:r>
            <a:r>
              <a:rPr lang="en-US" sz="1200" dirty="0"/>
              <a:t> </a:t>
            </a:r>
            <a:r>
              <a:rPr lang="en-US" sz="1200" dirty="0" err="1"/>
              <a:t>ut</a:t>
            </a:r>
            <a:r>
              <a:rPr lang="en-US" sz="1200" dirty="0"/>
              <a:t> </a:t>
            </a:r>
            <a:r>
              <a:rPr lang="en-US" sz="1200" dirty="0" err="1"/>
              <a:t>labore</a:t>
            </a:r>
            <a:r>
              <a:rPr lang="en-US" sz="1200" dirty="0"/>
              <a:t> et </a:t>
            </a:r>
            <a:r>
              <a:rPr lang="en-US" sz="1200" dirty="0" err="1"/>
              <a:t>dolore</a:t>
            </a:r>
            <a:r>
              <a:rPr lang="en-US" sz="1200" dirty="0"/>
              <a:t> magna </a:t>
            </a:r>
            <a:r>
              <a:rPr lang="en-US" sz="1200" dirty="0" err="1"/>
              <a:t>aliquyam</a:t>
            </a:r>
            <a:r>
              <a:rPr lang="en-US" sz="1200" dirty="0"/>
              <a:t> </a:t>
            </a:r>
            <a:r>
              <a:rPr lang="en-US" sz="1200" dirty="0" err="1"/>
              <a:t>erat</a:t>
            </a:r>
            <a:r>
              <a:rPr lang="en-US" sz="1200" dirty="0"/>
              <a:t>, </a:t>
            </a:r>
            <a:r>
              <a:rPr lang="en-US" sz="1200" dirty="0" err="1"/>
              <a:t>sed</a:t>
            </a:r>
            <a:r>
              <a:rPr lang="en-US" sz="1200" dirty="0"/>
              <a:t> </a:t>
            </a:r>
            <a:r>
              <a:rPr lang="en-US" sz="1200" dirty="0" err="1"/>
              <a:t>diam</a:t>
            </a:r>
            <a:r>
              <a:rPr lang="en-US" sz="1200" dirty="0"/>
              <a:t> </a:t>
            </a:r>
            <a:r>
              <a:rPr lang="en-US" sz="1200" dirty="0" err="1"/>
              <a:t>voluptua</a:t>
            </a:r>
            <a:r>
              <a:rPr lang="en-US" sz="1200" dirty="0"/>
              <a:t>. At </a:t>
            </a:r>
            <a:r>
              <a:rPr lang="en-US" sz="1200" dirty="0" err="1"/>
              <a:t>vero</a:t>
            </a:r>
            <a:r>
              <a:rPr lang="en-US" sz="1200" dirty="0"/>
              <a:t> </a:t>
            </a:r>
            <a:r>
              <a:rPr lang="en-US" sz="1200" dirty="0" err="1"/>
              <a:t>eos</a:t>
            </a:r>
            <a:r>
              <a:rPr lang="en-US" sz="1200" dirty="0"/>
              <a:t> et </a:t>
            </a:r>
            <a:r>
              <a:rPr lang="en-US" sz="1200" dirty="0" err="1"/>
              <a:t>accusam</a:t>
            </a:r>
            <a:r>
              <a:rPr lang="en-US" sz="1200" dirty="0"/>
              <a:t> et </a:t>
            </a:r>
            <a:r>
              <a:rPr lang="en-US" sz="1200" dirty="0" err="1"/>
              <a:t>justo</a:t>
            </a:r>
            <a:r>
              <a:rPr lang="en-US" sz="1200" dirty="0"/>
              <a:t> duo </a:t>
            </a:r>
            <a:r>
              <a:rPr lang="en-US" sz="1200" dirty="0" err="1"/>
              <a:t>dolores</a:t>
            </a:r>
            <a:r>
              <a:rPr lang="en-US" sz="1200" dirty="0"/>
              <a:t> et </a:t>
            </a:r>
            <a:r>
              <a:rPr lang="en-US" sz="1200" dirty="0" err="1"/>
              <a:t>ea</a:t>
            </a:r>
            <a:r>
              <a:rPr lang="en-US" sz="1200" dirty="0"/>
              <a:t> </a:t>
            </a:r>
            <a:r>
              <a:rPr lang="en-US" sz="1200" dirty="0" err="1"/>
              <a:t>rebum</a:t>
            </a:r>
            <a:r>
              <a:rPr lang="en-US" sz="1200" dirty="0"/>
              <a:t>. Stet </a:t>
            </a:r>
            <a:r>
              <a:rPr lang="en-US" sz="1200" dirty="0" err="1"/>
              <a:t>clita</a:t>
            </a:r>
            <a:r>
              <a:rPr lang="en-US" sz="1200" dirty="0"/>
              <a:t> </a:t>
            </a:r>
            <a:r>
              <a:rPr lang="en-US" sz="1200" dirty="0" err="1"/>
              <a:t>kasd</a:t>
            </a:r>
            <a:r>
              <a:rPr lang="en-US" sz="1200" dirty="0"/>
              <a:t> </a:t>
            </a:r>
            <a:r>
              <a:rPr lang="en-US" sz="1200" dirty="0" err="1"/>
              <a:t>gubergren</a:t>
            </a:r>
            <a:r>
              <a:rPr lang="en-US" sz="1200" dirty="0"/>
              <a:t>, no sea </a:t>
            </a:r>
            <a:r>
              <a:rPr lang="en-US" sz="1200" dirty="0" err="1"/>
              <a:t>takimata</a:t>
            </a:r>
            <a:r>
              <a:rPr lang="en-US" sz="1200" dirty="0"/>
              <a:t> </a:t>
            </a:r>
            <a:r>
              <a:rPr lang="en-US" sz="1200" dirty="0" err="1"/>
              <a:t>sanctus</a:t>
            </a:r>
            <a:r>
              <a:rPr lang="en-US" sz="1200" dirty="0"/>
              <a:t> </a:t>
            </a:r>
            <a:r>
              <a:rPr lang="en-US" sz="1200" dirty="0" err="1"/>
              <a:t>est</a:t>
            </a:r>
            <a:r>
              <a:rPr lang="en-US" sz="1200" dirty="0"/>
              <a:t> Lorem ipsum dolor sit </a:t>
            </a:r>
            <a:r>
              <a:rPr lang="en-US" sz="1200" dirty="0" err="1"/>
              <a:t>amet</a:t>
            </a:r>
            <a:r>
              <a:rPr lang="en-US" sz="1200" dirty="0"/>
              <a:t>. Lorem ipsum dolor sit </a:t>
            </a:r>
            <a:r>
              <a:rPr lang="en-US" sz="1200" dirty="0" err="1"/>
              <a:t>amet</a:t>
            </a:r>
            <a:r>
              <a:rPr lang="en-US" sz="1200" dirty="0"/>
              <a:t>, </a:t>
            </a:r>
            <a:r>
              <a:rPr lang="en-US" sz="1200" dirty="0" err="1"/>
              <a:t>consetetur</a:t>
            </a:r>
            <a:r>
              <a:rPr lang="en-US" sz="1200" dirty="0"/>
              <a:t> </a:t>
            </a:r>
            <a:r>
              <a:rPr lang="en-US" sz="1200" dirty="0" err="1"/>
              <a:t>sadipscing</a:t>
            </a:r>
            <a:r>
              <a:rPr lang="en-US" sz="1200" dirty="0"/>
              <a:t> </a:t>
            </a:r>
            <a:r>
              <a:rPr lang="en-US" sz="1200" dirty="0" err="1"/>
              <a:t>elitr</a:t>
            </a:r>
            <a:r>
              <a:rPr lang="en-US" sz="1200" dirty="0"/>
              <a:t>,  </a:t>
            </a:r>
            <a:r>
              <a:rPr lang="en-US" sz="1200" dirty="0" err="1"/>
              <a:t>sed</a:t>
            </a:r>
            <a:r>
              <a:rPr lang="en-US" sz="1200" dirty="0"/>
              <a:t> </a:t>
            </a:r>
            <a:r>
              <a:rPr lang="en-US" sz="1200" dirty="0" err="1"/>
              <a:t>diam</a:t>
            </a:r>
            <a:r>
              <a:rPr lang="en-US" sz="1200" dirty="0"/>
              <a:t> </a:t>
            </a:r>
            <a:r>
              <a:rPr lang="en-US" sz="1200" dirty="0" err="1"/>
              <a:t>nonumy</a:t>
            </a:r>
            <a:r>
              <a:rPr lang="en-US" sz="1200" dirty="0"/>
              <a:t> </a:t>
            </a:r>
            <a:r>
              <a:rPr lang="en-US" sz="1200" dirty="0" err="1"/>
              <a:t>eirmod</a:t>
            </a:r>
            <a:r>
              <a:rPr lang="en-US" sz="1200" dirty="0"/>
              <a:t> </a:t>
            </a:r>
            <a:r>
              <a:rPr lang="en-US" sz="1200" dirty="0" err="1"/>
              <a:t>tempor</a:t>
            </a:r>
            <a:r>
              <a:rPr lang="en-US" sz="1200" dirty="0"/>
              <a:t> </a:t>
            </a:r>
            <a:r>
              <a:rPr lang="en-US" sz="1200" dirty="0" err="1"/>
              <a:t>invidunt</a:t>
            </a:r>
            <a:r>
              <a:rPr lang="en-US" sz="1200" dirty="0"/>
              <a:t> </a:t>
            </a:r>
            <a:r>
              <a:rPr lang="en-US" sz="1200" dirty="0" err="1"/>
              <a:t>ut</a:t>
            </a:r>
            <a:r>
              <a:rPr lang="en-US" sz="1200" dirty="0"/>
              <a:t> </a:t>
            </a:r>
            <a:r>
              <a:rPr lang="en-US" sz="1200" dirty="0" err="1"/>
              <a:t>labore</a:t>
            </a:r>
            <a:r>
              <a:rPr lang="en-US" sz="1200" dirty="0"/>
              <a:t> et </a:t>
            </a:r>
            <a:r>
              <a:rPr lang="en-US" sz="1200" dirty="0" err="1"/>
              <a:t>dolore</a:t>
            </a:r>
            <a:r>
              <a:rPr lang="en-US" sz="1200" dirty="0"/>
              <a:t> magna </a:t>
            </a:r>
            <a:r>
              <a:rPr lang="en-US" sz="1200" dirty="0" err="1"/>
              <a:t>aliquyam</a:t>
            </a:r>
            <a:r>
              <a:rPr lang="en-US" sz="1200" dirty="0"/>
              <a:t> </a:t>
            </a:r>
            <a:r>
              <a:rPr lang="en-US" sz="1200" dirty="0" err="1"/>
              <a:t>erat</a:t>
            </a:r>
            <a:r>
              <a:rPr lang="en-US" sz="1200" dirty="0"/>
              <a:t>, </a:t>
            </a:r>
            <a:r>
              <a:rPr lang="en-US" sz="1200" dirty="0" err="1"/>
              <a:t>sed</a:t>
            </a:r>
            <a:r>
              <a:rPr lang="en-US" sz="1200" dirty="0"/>
              <a:t> </a:t>
            </a:r>
            <a:r>
              <a:rPr lang="en-US" sz="1200" dirty="0" err="1"/>
              <a:t>diam</a:t>
            </a:r>
            <a:r>
              <a:rPr lang="en-US" sz="1200" dirty="0"/>
              <a:t> </a:t>
            </a:r>
            <a:r>
              <a:rPr lang="en-US" sz="1200" dirty="0" err="1"/>
              <a:t>voluptua</a:t>
            </a:r>
            <a:r>
              <a:rPr lang="en-US" sz="1200" dirty="0"/>
              <a:t>. At </a:t>
            </a:r>
            <a:r>
              <a:rPr lang="en-US" sz="1200" dirty="0" err="1"/>
              <a:t>vero</a:t>
            </a:r>
            <a:r>
              <a:rPr lang="en-US" sz="1200" dirty="0"/>
              <a:t> </a:t>
            </a:r>
            <a:r>
              <a:rPr lang="en-US" sz="1200" dirty="0" err="1"/>
              <a:t>eos</a:t>
            </a:r>
            <a:r>
              <a:rPr lang="en-US" sz="1200" dirty="0"/>
              <a:t> et </a:t>
            </a:r>
            <a:r>
              <a:rPr lang="en-US" sz="1200" dirty="0" err="1"/>
              <a:t>accusam</a:t>
            </a:r>
            <a:r>
              <a:rPr lang="en-US" sz="1200" dirty="0"/>
              <a:t> et </a:t>
            </a:r>
            <a:r>
              <a:rPr lang="en-US" sz="1200" dirty="0" err="1"/>
              <a:t>justo</a:t>
            </a:r>
            <a:r>
              <a:rPr lang="en-US" sz="1200" dirty="0"/>
              <a:t> duo </a:t>
            </a:r>
            <a:r>
              <a:rPr lang="en-US" sz="1200" dirty="0" err="1"/>
              <a:t>dolores</a:t>
            </a:r>
            <a:r>
              <a:rPr lang="en-US" sz="1200" dirty="0"/>
              <a:t> et </a:t>
            </a:r>
            <a:r>
              <a:rPr lang="en-US" sz="1200" dirty="0" err="1"/>
              <a:t>ea</a:t>
            </a:r>
            <a:r>
              <a:rPr lang="en-US" sz="1200" dirty="0"/>
              <a:t> </a:t>
            </a:r>
            <a:r>
              <a:rPr lang="en-US" sz="1200" dirty="0" err="1"/>
              <a:t>rebum</a:t>
            </a:r>
            <a:r>
              <a:rPr lang="en-US" sz="1200" dirty="0"/>
              <a:t>. Stet </a:t>
            </a:r>
            <a:r>
              <a:rPr lang="en-US" sz="1200" dirty="0" err="1"/>
              <a:t>clita</a:t>
            </a:r>
            <a:r>
              <a:rPr lang="en-US" sz="1200" dirty="0"/>
              <a:t> </a:t>
            </a:r>
            <a:r>
              <a:rPr lang="en-US" sz="1200" dirty="0" err="1"/>
              <a:t>kasd</a:t>
            </a:r>
            <a:r>
              <a:rPr lang="en-US" sz="1200" dirty="0"/>
              <a:t> </a:t>
            </a:r>
            <a:r>
              <a:rPr lang="en-US" sz="1200" dirty="0" err="1"/>
              <a:t>gubergren</a:t>
            </a:r>
            <a:r>
              <a:rPr lang="en-US" sz="1200" dirty="0"/>
              <a:t>, no sea </a:t>
            </a:r>
            <a:r>
              <a:rPr lang="en-US" sz="1200" dirty="0" err="1"/>
              <a:t>takimata</a:t>
            </a:r>
            <a:r>
              <a:rPr lang="en-US" sz="1200" dirty="0"/>
              <a:t> </a:t>
            </a:r>
            <a:r>
              <a:rPr lang="en-US" sz="1200" dirty="0" err="1"/>
              <a:t>sanctus</a:t>
            </a:r>
            <a:r>
              <a:rPr lang="en-US" sz="1200" dirty="0"/>
              <a:t> </a:t>
            </a:r>
            <a:r>
              <a:rPr lang="en-US" sz="1200" dirty="0" err="1"/>
              <a:t>est</a:t>
            </a:r>
            <a:r>
              <a:rPr lang="en-US" sz="1200" dirty="0"/>
              <a:t> Lorem ipsum dolor sit </a:t>
            </a:r>
            <a:r>
              <a:rPr lang="en-US" sz="1200" dirty="0" err="1"/>
              <a:t>amet</a:t>
            </a:r>
            <a:r>
              <a:rPr lang="en-US" sz="1200" dirty="0"/>
              <a:t>. Lorem ipsum dolor sit </a:t>
            </a:r>
            <a:r>
              <a:rPr lang="en-US" sz="1200" dirty="0" err="1"/>
              <a:t>amet</a:t>
            </a:r>
            <a:r>
              <a:rPr lang="en-US" sz="1200" dirty="0"/>
              <a:t>, </a:t>
            </a:r>
            <a:r>
              <a:rPr lang="en-US" sz="1200" dirty="0" err="1"/>
              <a:t>consetetur</a:t>
            </a:r>
            <a:r>
              <a:rPr lang="en-US" sz="1200" dirty="0"/>
              <a:t> </a:t>
            </a:r>
            <a:r>
              <a:rPr lang="en-US" sz="1200" dirty="0" err="1"/>
              <a:t>sadipscing</a:t>
            </a:r>
            <a:r>
              <a:rPr lang="en-US" sz="1200" dirty="0"/>
              <a:t> </a:t>
            </a:r>
            <a:r>
              <a:rPr lang="en-US" sz="1200" dirty="0" err="1"/>
              <a:t>elitr</a:t>
            </a:r>
            <a:r>
              <a:rPr lang="en-US" sz="1200" dirty="0"/>
              <a:t>,  </a:t>
            </a:r>
            <a:r>
              <a:rPr lang="en-US" sz="1200" dirty="0" err="1"/>
              <a:t>sed</a:t>
            </a:r>
            <a:r>
              <a:rPr lang="en-US" sz="1200" dirty="0"/>
              <a:t> </a:t>
            </a:r>
            <a:r>
              <a:rPr lang="en-US" sz="1200" dirty="0" err="1"/>
              <a:t>diam</a:t>
            </a:r>
            <a:r>
              <a:rPr lang="en-US" sz="1200" dirty="0"/>
              <a:t> </a:t>
            </a:r>
            <a:r>
              <a:rPr lang="en-US" sz="1200" dirty="0" err="1"/>
              <a:t>nonumy</a:t>
            </a:r>
            <a:r>
              <a:rPr lang="en-US" sz="1200" dirty="0"/>
              <a:t> </a:t>
            </a:r>
            <a:r>
              <a:rPr lang="en-US" sz="1200" dirty="0" err="1"/>
              <a:t>eirmod</a:t>
            </a:r>
            <a:r>
              <a:rPr lang="en-US" sz="1200" dirty="0"/>
              <a:t> </a:t>
            </a:r>
            <a:r>
              <a:rPr lang="en-US" sz="1200" dirty="0" err="1"/>
              <a:t>tempor</a:t>
            </a:r>
            <a:r>
              <a:rPr lang="en-US" sz="1200" dirty="0"/>
              <a:t> </a:t>
            </a:r>
            <a:r>
              <a:rPr lang="en-US" sz="1200" dirty="0" err="1"/>
              <a:t>invidunt</a:t>
            </a:r>
            <a:r>
              <a:rPr lang="en-US" sz="1200" dirty="0"/>
              <a:t> </a:t>
            </a:r>
            <a:r>
              <a:rPr lang="en-US" sz="1200" dirty="0" err="1"/>
              <a:t>ut</a:t>
            </a:r>
            <a:r>
              <a:rPr lang="en-US" sz="1200" dirty="0"/>
              <a:t> </a:t>
            </a:r>
            <a:r>
              <a:rPr lang="en-US" sz="1200" dirty="0" err="1"/>
              <a:t>labore</a:t>
            </a:r>
            <a:r>
              <a:rPr lang="en-US" sz="1200" dirty="0"/>
              <a:t> et </a:t>
            </a:r>
            <a:r>
              <a:rPr lang="en-US" sz="1200" dirty="0" err="1"/>
              <a:t>dolore</a:t>
            </a:r>
            <a:r>
              <a:rPr lang="en-US" sz="1200" dirty="0"/>
              <a:t> magna </a:t>
            </a:r>
            <a:r>
              <a:rPr lang="en-US" sz="1200" dirty="0" err="1"/>
              <a:t>aliquyam</a:t>
            </a:r>
            <a:r>
              <a:rPr lang="en-US" sz="1200" dirty="0"/>
              <a:t> </a:t>
            </a:r>
            <a:r>
              <a:rPr lang="en-US" sz="1200" dirty="0" err="1"/>
              <a:t>erat</a:t>
            </a:r>
            <a:r>
              <a:rPr lang="en-US" sz="1200" dirty="0"/>
              <a:t>, </a:t>
            </a:r>
            <a:r>
              <a:rPr lang="en-US" sz="1200" dirty="0" err="1"/>
              <a:t>sed</a:t>
            </a:r>
            <a:r>
              <a:rPr lang="en-US" sz="1200" dirty="0"/>
              <a:t> </a:t>
            </a:r>
            <a:r>
              <a:rPr lang="en-US" sz="1200" dirty="0" err="1"/>
              <a:t>diam</a:t>
            </a:r>
            <a:r>
              <a:rPr lang="en-US" sz="1200" dirty="0"/>
              <a:t> </a:t>
            </a:r>
            <a:r>
              <a:rPr lang="en-US" sz="1200" dirty="0" err="1"/>
              <a:t>voluptua</a:t>
            </a:r>
            <a:r>
              <a:rPr lang="en-US" sz="1200" dirty="0"/>
              <a:t>. At </a:t>
            </a:r>
            <a:r>
              <a:rPr lang="en-US" sz="1200" dirty="0" err="1"/>
              <a:t>vero</a:t>
            </a:r>
            <a:r>
              <a:rPr lang="en-US" sz="1200" dirty="0"/>
              <a:t> </a:t>
            </a:r>
            <a:r>
              <a:rPr lang="en-US" sz="1200" dirty="0" err="1"/>
              <a:t>eos</a:t>
            </a:r>
            <a:r>
              <a:rPr lang="en-US" sz="1200" dirty="0"/>
              <a:t> et </a:t>
            </a:r>
            <a:r>
              <a:rPr lang="en-US" sz="1200" dirty="0" err="1"/>
              <a:t>accusam</a:t>
            </a:r>
            <a:r>
              <a:rPr lang="en-US" sz="1200" dirty="0"/>
              <a:t> et </a:t>
            </a:r>
            <a:r>
              <a:rPr lang="en-US" sz="1200" dirty="0" err="1"/>
              <a:t>justo</a:t>
            </a:r>
            <a:r>
              <a:rPr lang="en-US" sz="1200" dirty="0"/>
              <a:t> duo </a:t>
            </a:r>
            <a:r>
              <a:rPr lang="en-US" sz="1200" dirty="0" err="1"/>
              <a:t>dolores</a:t>
            </a:r>
            <a:r>
              <a:rPr lang="en-US" sz="1200" dirty="0"/>
              <a:t> et </a:t>
            </a:r>
            <a:r>
              <a:rPr lang="en-US" sz="1200" dirty="0" err="1"/>
              <a:t>ea</a:t>
            </a:r>
            <a:r>
              <a:rPr lang="en-US" sz="1200" dirty="0"/>
              <a:t> </a:t>
            </a:r>
            <a:r>
              <a:rPr lang="en-US" sz="1200" dirty="0" err="1"/>
              <a:t>rebum</a:t>
            </a:r>
            <a:r>
              <a:rPr lang="en-US" sz="1200" dirty="0"/>
              <a:t>. Stet </a:t>
            </a:r>
            <a:r>
              <a:rPr lang="en-US" sz="1200" dirty="0" err="1"/>
              <a:t>clita</a:t>
            </a:r>
            <a:r>
              <a:rPr lang="en-US" sz="1200" dirty="0"/>
              <a:t> </a:t>
            </a:r>
            <a:r>
              <a:rPr lang="en-US" sz="1200" dirty="0" err="1"/>
              <a:t>kasd</a:t>
            </a:r>
            <a:r>
              <a:rPr lang="en-US" sz="1200" dirty="0"/>
              <a:t> </a:t>
            </a:r>
            <a:r>
              <a:rPr lang="en-US" sz="1200" dirty="0" err="1"/>
              <a:t>gubergren</a:t>
            </a:r>
            <a:r>
              <a:rPr lang="en-US" sz="1200" dirty="0"/>
              <a:t>, no sea </a:t>
            </a:r>
            <a:r>
              <a:rPr lang="en-US" sz="1200" dirty="0" err="1"/>
              <a:t>takimata</a:t>
            </a:r>
            <a:r>
              <a:rPr lang="en-US" sz="1200" dirty="0"/>
              <a:t> </a:t>
            </a:r>
            <a:r>
              <a:rPr lang="en-US" sz="1200" dirty="0" err="1"/>
              <a:t>sanctus</a:t>
            </a:r>
            <a:r>
              <a:rPr lang="en-US" sz="1200" dirty="0"/>
              <a:t> </a:t>
            </a:r>
            <a:r>
              <a:rPr lang="en-US" sz="1200" dirty="0" err="1"/>
              <a:t>est</a:t>
            </a:r>
            <a:r>
              <a:rPr lang="en-US" sz="1200" dirty="0"/>
              <a:t> Lorem ipsum dolor sit </a:t>
            </a:r>
            <a:r>
              <a:rPr lang="en-US" sz="1200" dirty="0" err="1"/>
              <a:t>amet</a:t>
            </a:r>
            <a:r>
              <a:rPr lang="en-US" sz="1200" dirty="0"/>
              <a:t>.</a:t>
            </a:r>
            <a:br>
              <a:rPr lang="en-US" sz="1200" dirty="0"/>
            </a:br>
            <a:endParaRPr lang="en-US" sz="1200"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452" y="3509963"/>
            <a:ext cx="1270000" cy="1270000"/>
          </a:xfrm>
          <a:prstGeom prst="rect">
            <a:avLst/>
          </a:prstGeom>
        </p:spPr>
      </p:pic>
      <p:sp>
        <p:nvSpPr>
          <p:cNvPr id="9" name="TextBox 8"/>
          <p:cNvSpPr txBox="1"/>
          <p:nvPr/>
        </p:nvSpPr>
        <p:spPr>
          <a:xfrm>
            <a:off x="2216426" y="5585791"/>
            <a:ext cx="8451574" cy="369332"/>
          </a:xfrm>
          <a:prstGeom prst="rect">
            <a:avLst/>
          </a:prstGeom>
          <a:noFill/>
        </p:spPr>
        <p:txBody>
          <a:bodyPr wrap="square" rtlCol="0">
            <a:spAutoFit/>
          </a:bodyPr>
          <a:lstStyle/>
          <a:p>
            <a:r>
              <a:rPr lang="en-US" dirty="0" smtClean="0">
                <a:hlinkClick r:id="rId3"/>
              </a:rPr>
              <a:t>link</a:t>
            </a:r>
            <a:endParaRPr lang="en-US" dirty="0"/>
          </a:p>
        </p:txBody>
      </p:sp>
    </p:spTree>
    <p:extLst>
      <p:ext uri="{BB962C8B-B14F-4D97-AF65-F5344CB8AC3E}">
        <p14:creationId xmlns:p14="http://schemas.microsoft.com/office/powerpoint/2010/main" val="90343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167</Words>
  <Application>Microsoft Macintosh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dc:title>
  <dc:creator>Christof Gerber</dc:creator>
  <cp:lastModifiedBy>Christof Gerber</cp:lastModifiedBy>
  <cp:revision>1</cp:revision>
  <dcterms:created xsi:type="dcterms:W3CDTF">2016-11-29T09:32:01Z</dcterms:created>
  <dcterms:modified xsi:type="dcterms:W3CDTF">2016-11-29T09:38:23Z</dcterms:modified>
</cp:coreProperties>
</file>