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C0DF-5062-554B-680E-67D8BC54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B548E-569E-86BA-27C4-3EBF78A96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23CB-12E9-18FC-A264-3BDD2ED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6343-C5AE-E14C-EEF5-FB0591C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449C-E992-F149-D57B-BE2052CB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0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8134-36F4-019D-35F1-A7F444B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C888B-1D8E-E171-A9EC-C05287BF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DA10-D727-ADE4-097A-059AF398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100B-D357-940B-A13D-1E51EEC1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C956-5D07-3F42-A7C7-0CFD36F8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9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F642B-B0A5-37E5-F61A-3D07D0565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DC034-4AEF-F57E-B341-2EAB87BCD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98CF-3700-C95B-35D6-0573EB1D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1D5A-88A7-7E8F-AA94-446DD41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2C6F-7F10-C9B4-3D70-9BFC16B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42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42F-40C9-2D68-927D-6E90554F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174A-BB0A-FD37-B7B2-CBC8B400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3717-2419-13CD-6EAF-847731D0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D838-C766-FA0E-AA7D-E690FB34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5BC1-75D0-9786-D6BC-93E2DD7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79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9F9-9D71-6A52-6454-50E42BCA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DB0D-0C45-C771-15F2-CF9192AE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82B0-F096-B6DA-923B-1C556FE8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F988-463B-CD1D-8177-A33ABC4F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B631-0965-08CB-D180-601A61A6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88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52B6-A596-E433-6DB4-F3F59B4F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3125-410B-5CC2-84CF-26A8E2A0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679F-73AA-4BBF-9BE0-E34EB34C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939C4-43FE-7036-6E91-ED0E4C8E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0F31-6A8E-27FC-C3ED-ABEC5A5E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8F4B3-DEB1-E80F-F9C4-B8E6FA1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1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170-1C01-2529-8A3F-3A6D728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0D3E4-C2E4-86C8-C255-5AAFD9EA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DAA8E-30BE-BED7-06A8-07DFC9B6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EE654-4811-9817-CC6C-07A59AE67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AC3E6-716B-B057-C226-1C92BCAC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5A18-E736-ABD8-79E2-AFDD4444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F450E-5B5E-C77B-AD26-F241A2C6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59FFD-6A8D-9CE2-417E-0314BD86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93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1B04-8BF6-0B6C-04CC-22A28C21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4C6C3-D97E-2D9F-517A-1709467A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D369F-6C54-8C34-0EDD-81E309E9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9FAF-8EB1-56E0-CDCF-D81104B1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D871-7236-6F29-E6B5-2C7A29F1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0B47D-5428-80DE-40A1-F0334991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55B59-0A6A-467B-3712-810C6BCB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61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64DB-BF5B-0475-D2E0-1BC60715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7345-07D0-90A4-E4F7-D070DA0B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514E-5256-9704-62A5-1A8C51CA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803F-7AB4-8BF5-F383-B1A5F033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0DC81-693D-C042-A368-2C0ADE3A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FB44-0A16-D886-8D08-A700A463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718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8AB7-4F84-D858-5C62-A7A03D39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3BE21-1758-7743-7D47-1288B36B4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E63B7-33EA-98E0-292B-D1A750E4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68AB7-FD9A-D54B-9CC7-D0DA92D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AAB6-BFEA-24BC-653D-D01CC1EA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4734-EF6F-988F-A9B0-1B9876AA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30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86E6A-8A12-EDDF-5AC4-42C3215E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68AE-9267-4B83-6728-FD61FBC3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8B20-5B08-671A-4AA5-2721EA700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FED5-C453-2E40-9490-A9D6F9554E37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A0A-F86A-9E29-0B04-641F0C028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C258-43C4-109F-4023-44B8A57C9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F378-7C8D-8947-B3D4-C29D7795B35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8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25B18-AB7A-AB27-0E4C-5BE68AA3ABBD}"/>
              </a:ext>
            </a:extLst>
          </p:cNvPr>
          <p:cNvGrpSpPr/>
          <p:nvPr/>
        </p:nvGrpSpPr>
        <p:grpSpPr>
          <a:xfrm>
            <a:off x="557049" y="1019503"/>
            <a:ext cx="9080937" cy="5302469"/>
            <a:chOff x="557049" y="1019503"/>
            <a:chExt cx="9080937" cy="530246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7A859B0-294C-647F-41EE-85063B5A280E}"/>
                </a:ext>
              </a:extLst>
            </p:cNvPr>
            <p:cNvSpPr/>
            <p:nvPr/>
          </p:nvSpPr>
          <p:spPr>
            <a:xfrm>
              <a:off x="557049" y="1019503"/>
              <a:ext cx="9080937" cy="530246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EAE7A4-D346-F67D-8DBD-33EFBF8B1721}"/>
                </a:ext>
              </a:extLst>
            </p:cNvPr>
            <p:cNvSpPr txBox="1"/>
            <p:nvPr/>
          </p:nvSpPr>
          <p:spPr>
            <a:xfrm>
              <a:off x="917028" y="1263177"/>
              <a:ext cx="256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accent1"/>
                  </a:solidFill>
                </a:rPr>
                <a:t>Kubernetes Cluster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3EB5B7-A88F-9441-30CF-46DE7F4E1064}"/>
                </a:ext>
              </a:extLst>
            </p:cNvPr>
            <p:cNvSpPr/>
            <p:nvPr/>
          </p:nvSpPr>
          <p:spPr>
            <a:xfrm>
              <a:off x="3841531" y="2411094"/>
              <a:ext cx="2375338" cy="904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Microblog</a:t>
              </a:r>
            </a:p>
            <a:p>
              <a:pPr algn="ctr"/>
              <a:r>
                <a:rPr lang="en-DE" dirty="0"/>
                <a:t>(Python/Flask Webapp)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633730-CA1E-A52D-2A4E-B531302721B4}"/>
                </a:ext>
              </a:extLst>
            </p:cNvPr>
            <p:cNvSpPr/>
            <p:nvPr/>
          </p:nvSpPr>
          <p:spPr>
            <a:xfrm>
              <a:off x="1190298" y="3597965"/>
              <a:ext cx="2375338" cy="904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MariaDB</a:t>
              </a:r>
            </a:p>
            <a:p>
              <a:pPr algn="ctr"/>
              <a:r>
                <a:rPr lang="en-DE" dirty="0"/>
                <a:t>(Original MicroDB)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D8AB2-7590-ED7A-290C-25636ED010EE}"/>
                </a:ext>
              </a:extLst>
            </p:cNvPr>
            <p:cNvSpPr/>
            <p:nvPr/>
          </p:nvSpPr>
          <p:spPr>
            <a:xfrm>
              <a:off x="3841531" y="3597965"/>
              <a:ext cx="2375338" cy="904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Elastic-Search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00D06090-40FA-8D98-E203-E86E9EC10822}"/>
                </a:ext>
              </a:extLst>
            </p:cNvPr>
            <p:cNvSpPr/>
            <p:nvPr/>
          </p:nvSpPr>
          <p:spPr>
            <a:xfrm>
              <a:off x="1820919" y="4976605"/>
              <a:ext cx="1114096" cy="10300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Persistent Volume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8978C209-C482-98C2-D5D5-AD14B5A4B41B}"/>
                </a:ext>
              </a:extLst>
            </p:cNvPr>
            <p:cNvSpPr/>
            <p:nvPr/>
          </p:nvSpPr>
          <p:spPr>
            <a:xfrm>
              <a:off x="4472152" y="4976605"/>
              <a:ext cx="1114096" cy="10300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Persistent Volume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9B5029-58FF-7340-F7B5-AEB33B29305D}"/>
                </a:ext>
              </a:extLst>
            </p:cNvPr>
            <p:cNvSpPr/>
            <p:nvPr/>
          </p:nvSpPr>
          <p:spPr>
            <a:xfrm>
              <a:off x="6466372" y="3597964"/>
              <a:ext cx="2375338" cy="9042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Redis</a:t>
              </a:r>
            </a:p>
            <a:p>
              <a:pPr algn="ctr"/>
              <a:r>
                <a:rPr lang="en-DE" dirty="0"/>
                <a:t>(to be done)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2A5B1F35-0739-7EA4-E247-D17F1D29B4EE}"/>
                </a:ext>
              </a:extLst>
            </p:cNvPr>
            <p:cNvSpPr/>
            <p:nvPr/>
          </p:nvSpPr>
          <p:spPr>
            <a:xfrm>
              <a:off x="7096993" y="4976605"/>
              <a:ext cx="1114096" cy="103001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Persistent Volume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F92683-9B1A-F6FB-8B2E-C7C9423E2665}"/>
                </a:ext>
              </a:extLst>
            </p:cNvPr>
            <p:cNvSpPr/>
            <p:nvPr/>
          </p:nvSpPr>
          <p:spPr>
            <a:xfrm>
              <a:off x="3841531" y="1263177"/>
              <a:ext cx="2375338" cy="904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</a:t>
              </a:r>
              <a:r>
                <a:rPr lang="en-DE" dirty="0"/>
                <a:t>ginx Ingress 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2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Huebel, Jens</dc:creator>
  <cp:lastModifiedBy>Huebel, Jens</cp:lastModifiedBy>
  <cp:revision>2</cp:revision>
  <dcterms:created xsi:type="dcterms:W3CDTF">2023-02-02T08:34:55Z</dcterms:created>
  <dcterms:modified xsi:type="dcterms:W3CDTF">2023-02-02T08:42:06Z</dcterms:modified>
</cp:coreProperties>
</file>