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7" r:id="rId6"/>
    <p:sldId id="258" r:id="rId7"/>
    <p:sldId id="256" r:id="rId8"/>
    <p:sldId id="259" r:id="rId9"/>
    <p:sldId id="261" r:id="rId10"/>
    <p:sldId id="260" r:id="rId1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8" autoAdjust="0"/>
    <p:restoredTop sz="95753" autoAdjust="0"/>
  </p:normalViewPr>
  <p:slideViewPr>
    <p:cSldViewPr snapToGrid="0">
      <p:cViewPr>
        <p:scale>
          <a:sx n="96" d="100"/>
          <a:sy n="96" d="100"/>
        </p:scale>
        <p:origin x="-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336E-FD81-49ED-A9DC-D43BD92F0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8DAE6-E2A8-4EE1-9EC6-233EC852B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DD314-D47D-4D39-A8BE-68BDA8FAD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08/18/2022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5880-19F7-4F08-A54C-B26B474C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C1DF9-F12A-4161-9C6F-7D0144B6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8517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7F28-F0CB-4CC1-8305-503D1DF6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7CA0D-777F-43F8-ABA5-26769433F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3CD40-6447-4F51-AEB9-46FE105C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08/18/2022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440BF-F0D1-4F55-8A0C-8FDCD246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803D4-BDF2-46C2-B2DC-E5770709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380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E2CC2-6E68-4C74-8608-D6CD82EFB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84188-1A1E-48A1-BFB9-31CA6B760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2D3AD-D4CA-4846-BD08-8E5C7632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08/18/2022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5E457-45C9-4079-B7A7-BCF24CDD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969FF-369E-4A81-AF91-859D7B35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591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3290-826F-408A-AB40-62208055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64A7F-3E13-4436-8FBE-BF46DB10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FE154-20EB-4017-AC9F-094A3CDC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08/18/2022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77453-1B78-4E4F-A2CE-2E7A026A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0407F-8D2B-4E16-9356-6EF7F1BB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365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108-2EDC-4C71-A970-40C6BE83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1B614-1C5F-4ACE-8687-5940DD0F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7B245-FDEF-436E-AF0A-4096779C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08/18/2022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17DE-6CA9-4653-8F35-FE139076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397C1-D258-4E18-A422-0B6A78CE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898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9105-F9A1-44F5-8D28-DE5C2154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EE506-F84A-47F0-9AB4-F969C78B9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88FD5-4E4D-48E4-87C8-721B7765D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95383-A56D-412C-A099-7AD49185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08/18/2022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8A6C8-1153-482E-87AC-3F214A2D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81CF5-6108-455E-B0B3-2E0F7BF7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52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B29E-64CA-43D6-B098-9C6EDC57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3EA06-9200-4615-8F22-8367568A4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DE1F6-1917-4DDA-B6D8-0F22A683E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1C28F-C768-42D7-A388-B8C34D896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3E7C6-2173-4992-9386-438062C37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8E0AA-51CE-4D45-ADBD-C14C92C4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08/18/2022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561F3-8773-4F0A-8E9A-71C3A946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000E1-D905-42AA-BA5F-7B9A8A73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45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6D87-5AC3-4555-B66B-10A548A8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04580-456F-4FF1-A944-2C679E1A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08/18/2022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0BBC4-246B-44AA-A893-9D79D164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383D6-7F85-4E8B-99A8-1527EE28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5567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4CC01-20C1-460D-A973-0C56DF35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08/18/2022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E492F-10AC-4925-A5D9-9945CCAF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1D9BD-BA8B-4DB4-8483-C954561D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1517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1329-3E79-4BBC-929C-B27C44CA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8BEA3-E897-4CA2-80CA-2C68F3F4D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F5564-6F01-4B69-BD37-EEB969D4C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108D7-F142-48E0-8DC2-2EBA78D2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08/18/2022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B4CA7-2949-429D-9B0C-105C09B4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8C01C-19F7-4CCB-BF06-6A6B1B47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115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D959-D184-4493-A7E4-5ACA5BF1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61210-6CB0-4486-9A17-47DAA449E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887B9-1A3F-42C1-933F-2F5253E5F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06871-540D-4750-996E-A559F845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08/18/2022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C5687-6F34-45F4-812B-6DD196EF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08062-A972-4E99-9098-5FE7F802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719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A4ADC-DF16-421E-BF29-B8915D62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45EF3-C534-4AAE-816B-DF475916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F95AB-5FC2-4590-B1EB-974D77F22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C5A5A-C34E-462D-A18F-97AFFCCC6197}" type="datetimeFigureOut">
              <a:rPr lang="en-NL" smtClean="0"/>
              <a:t>08/18/2022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15FEB-90C8-4B95-A2AB-450FD3191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399B8-9A83-4171-8FF9-9ABFDD848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839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0170B-0675-406F-8EAC-0859EAA64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Comparing OCI vs OCM</a:t>
            </a:r>
            <a:br>
              <a:rPr lang="en-US" dirty="0"/>
            </a:br>
            <a:r>
              <a:rPr lang="en-US" dirty="0"/>
              <a:t>Model Specification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C892B-9F30-4563-9F95-74F9A19559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58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C1ECB3-FB40-445D-9248-718F57830BFF}"/>
              </a:ext>
            </a:extLst>
          </p:cNvPr>
          <p:cNvSpPr txBox="1"/>
          <p:nvPr/>
        </p:nvSpPr>
        <p:spPr>
          <a:xfrm>
            <a:off x="2394286" y="19545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OCI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14DBD-0569-4856-B3E7-53C672C7FAA2}"/>
              </a:ext>
            </a:extLst>
          </p:cNvPr>
          <p:cNvSpPr txBox="1"/>
          <p:nvPr/>
        </p:nvSpPr>
        <p:spPr>
          <a:xfrm>
            <a:off x="8799095" y="19545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OCM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7B32BD-F4DE-40B4-9F56-CD8B89C4FE1E}"/>
              </a:ext>
            </a:extLst>
          </p:cNvPr>
          <p:cNvSpPr txBox="1"/>
          <p:nvPr/>
        </p:nvSpPr>
        <p:spPr>
          <a:xfrm>
            <a:off x="300791" y="625148"/>
            <a:ext cx="523373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OCI specification defines two layers: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Elements of an OCI Image/Artefact and the </a:t>
            </a:r>
            <a:r>
              <a:rPr lang="en-US" sz="1400" i="1" dirty="0"/>
              <a:t>Description Formats</a:t>
            </a:r>
            <a:r>
              <a:rPr lang="en-US" sz="1400" dirty="0"/>
              <a:t> to describe those Elements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</a:t>
            </a:r>
            <a:r>
              <a:rPr lang="en-US" sz="1400" i="1" dirty="0"/>
              <a:t> technical REST </a:t>
            </a:r>
            <a:r>
              <a:rPr lang="en-US" sz="1400" dirty="0"/>
              <a:t>API to work with OCI artefacts stored in a remote system 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r>
              <a:rPr lang="en-US" sz="1400" dirty="0"/>
              <a:t>This REST API defines a logical set of operations applicable to any OCI registry, also</a:t>
            </a:r>
          </a:p>
          <a:p>
            <a:endParaRPr lang="en-US" sz="1400" dirty="0"/>
          </a:p>
          <a:p>
            <a:r>
              <a:rPr lang="en-US" sz="1400" dirty="0"/>
              <a:t>This Remote API is the Interoperability Layer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There might exist multiple implementations behind this API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There might be any number of Language Bindings providing some language specific API, which is related to the elements and logical functions described by the REST API specification.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The bindings then maps this API to the REST 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9D4552-5BD7-41D2-8E00-AD03ED4AAB46}"/>
              </a:ext>
            </a:extLst>
          </p:cNvPr>
          <p:cNvSpPr txBox="1"/>
          <p:nvPr/>
        </p:nvSpPr>
        <p:spPr>
          <a:xfrm>
            <a:off x="5943601" y="625148"/>
            <a:ext cx="607594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OCM specification also defines two, but different,  layers: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Elements of an OCM Component Version and </a:t>
            </a:r>
            <a:r>
              <a:rPr lang="en-US" sz="1400" i="1" dirty="0"/>
              <a:t>Description Formats</a:t>
            </a:r>
            <a:r>
              <a:rPr lang="en-US" sz="1400" dirty="0"/>
              <a:t> to describe those Elements</a:t>
            </a:r>
          </a:p>
          <a:p>
            <a:pPr marL="285750" indent="-285750">
              <a:buFontTx/>
              <a:buChar char="-"/>
            </a:pPr>
            <a:r>
              <a:rPr lang="en-US" sz="1400" i="1" dirty="0"/>
              <a:t>Logical operations </a:t>
            </a:r>
            <a:r>
              <a:rPr lang="en-US" sz="1400" dirty="0"/>
              <a:t>that must be available for any (language binding) implementation of an OCM access layer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r>
              <a:rPr lang="en-US" sz="1400" dirty="0"/>
              <a:t>It does NOT specify a technical access layer.</a:t>
            </a:r>
          </a:p>
          <a:p>
            <a:r>
              <a:rPr lang="en-US" sz="1400" dirty="0"/>
              <a:t>This opens the possibility to: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define a REST API for remote server components directly implementing an OCM repository (see left side),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reuse any available storage backends to host OCM component versions.</a:t>
            </a:r>
          </a:p>
          <a:p>
            <a:endParaRPr lang="en-US" sz="1400" dirty="0"/>
          </a:p>
          <a:p>
            <a:r>
              <a:rPr lang="en-US" sz="1400" dirty="0"/>
              <a:t>The first one is not yet defined or implemented.</a:t>
            </a:r>
          </a:p>
          <a:p>
            <a:r>
              <a:rPr lang="en-US" sz="1400" dirty="0"/>
              <a:t>The second one requires an additional target type specific mapping specification based on the elements and access API of the storage backend. This mapping must be implemented by a language binding to support this storage type.</a:t>
            </a:r>
          </a:p>
          <a:p>
            <a:endParaRPr lang="en-US" sz="1400" dirty="0"/>
          </a:p>
          <a:p>
            <a:r>
              <a:rPr lang="en-US" sz="1400" dirty="0"/>
              <a:t>The interoperability layer for those bindings is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still the interoperability layer of the storage backends (the technical model and access specification)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PLUS the mapping specification for this storage type</a:t>
            </a:r>
          </a:p>
          <a:p>
            <a:endParaRPr lang="en-US" sz="1400" dirty="0"/>
          </a:p>
          <a:p>
            <a:r>
              <a:rPr lang="en-US" sz="1400" dirty="0"/>
              <a:t>This means: EVERY Language binding must implement the mapping for all supported storage backend to be able to interoperate with those storage backends.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517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DA15180-4521-4A14-8397-1B42DF17EFDB}"/>
              </a:ext>
            </a:extLst>
          </p:cNvPr>
          <p:cNvSpPr/>
          <p:nvPr/>
        </p:nvSpPr>
        <p:spPr>
          <a:xfrm>
            <a:off x="380145" y="4180253"/>
            <a:ext cx="2284162" cy="2428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CF4F4E7-4643-40FB-AEDB-FA14649E3419}"/>
              </a:ext>
            </a:extLst>
          </p:cNvPr>
          <p:cNvSpPr/>
          <p:nvPr/>
        </p:nvSpPr>
        <p:spPr>
          <a:xfrm>
            <a:off x="2725773" y="4180253"/>
            <a:ext cx="2284162" cy="2428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7D2347-73FB-45EB-9D8F-A5C6DA651444}"/>
              </a:ext>
            </a:extLst>
          </p:cNvPr>
          <p:cNvSpPr/>
          <p:nvPr/>
        </p:nvSpPr>
        <p:spPr>
          <a:xfrm>
            <a:off x="467313" y="4057170"/>
            <a:ext cx="2097741" cy="284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Technical API 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1CE5ADA2-63D5-4188-BC4B-54A944D5AF4D}"/>
              </a:ext>
            </a:extLst>
          </p:cNvPr>
          <p:cNvSpPr/>
          <p:nvPr/>
        </p:nvSpPr>
        <p:spPr>
          <a:xfrm>
            <a:off x="678040" y="5621743"/>
            <a:ext cx="1627866" cy="8529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691270-1D19-4E7A-98AE-21F7F95D47F6}"/>
              </a:ext>
            </a:extLst>
          </p:cNvPr>
          <p:cNvSpPr txBox="1"/>
          <p:nvPr/>
        </p:nvSpPr>
        <p:spPr>
          <a:xfrm>
            <a:off x="587366" y="5975208"/>
            <a:ext cx="180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Technical Storage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9094C05F-60C7-4CAC-8B49-DAF574C70C3D}"/>
              </a:ext>
            </a:extLst>
          </p:cNvPr>
          <p:cNvSpPr/>
          <p:nvPr/>
        </p:nvSpPr>
        <p:spPr>
          <a:xfrm>
            <a:off x="3055673" y="5621743"/>
            <a:ext cx="1627866" cy="8529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07D355-A830-4F33-AA1C-979C2654DDEB}"/>
              </a:ext>
            </a:extLst>
          </p:cNvPr>
          <p:cNvSpPr txBox="1"/>
          <p:nvPr/>
        </p:nvSpPr>
        <p:spPr>
          <a:xfrm>
            <a:off x="2960903" y="5975208"/>
            <a:ext cx="186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Technical Storage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D91E34-67B3-45A7-A80D-E4637D67B669}"/>
              </a:ext>
            </a:extLst>
          </p:cNvPr>
          <p:cNvSpPr/>
          <p:nvPr/>
        </p:nvSpPr>
        <p:spPr>
          <a:xfrm>
            <a:off x="2809663" y="4057170"/>
            <a:ext cx="2097741" cy="284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Technical API 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94B15EA-99E2-4DCE-B8CF-6DE7EB3D7CF3}"/>
              </a:ext>
            </a:extLst>
          </p:cNvPr>
          <p:cNvSpPr/>
          <p:nvPr/>
        </p:nvSpPr>
        <p:spPr>
          <a:xfrm>
            <a:off x="1298601" y="4589289"/>
            <a:ext cx="623251" cy="849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6C13695-C1F8-4A7F-BD41-5585FCBE926D}"/>
              </a:ext>
            </a:extLst>
          </p:cNvPr>
          <p:cNvSpPr/>
          <p:nvPr/>
        </p:nvSpPr>
        <p:spPr>
          <a:xfrm>
            <a:off x="3536186" y="4644285"/>
            <a:ext cx="623251" cy="849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8F30D7-9351-4576-BBFE-DF7570890985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1516184" y="2866144"/>
            <a:ext cx="517" cy="119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66AFFB-707D-448B-9AF2-533A48424007}"/>
              </a:ext>
            </a:extLst>
          </p:cNvPr>
          <p:cNvCxnSpPr>
            <a:cxnSpLocks/>
            <a:stCxn id="16" idx="2"/>
            <a:endCxn id="12" idx="0"/>
          </p:cNvCxnSpPr>
          <p:nvPr/>
        </p:nvCxnSpPr>
        <p:spPr>
          <a:xfrm>
            <a:off x="1516701" y="2866144"/>
            <a:ext cx="2341833" cy="119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5176FA0-5B59-4D4A-BD21-AA962171E74F}"/>
              </a:ext>
            </a:extLst>
          </p:cNvPr>
          <p:cNvGrpSpPr/>
          <p:nvPr/>
        </p:nvGrpSpPr>
        <p:grpSpPr>
          <a:xfrm>
            <a:off x="620119" y="2028091"/>
            <a:ext cx="1793164" cy="896557"/>
            <a:chOff x="705978" y="2028091"/>
            <a:chExt cx="1621445" cy="8965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B305D0A-630F-454D-ACF6-E3ADAB420CC4}"/>
                </a:ext>
              </a:extLst>
            </p:cNvPr>
            <p:cNvSpPr txBox="1"/>
            <p:nvPr/>
          </p:nvSpPr>
          <p:spPr>
            <a:xfrm>
              <a:off x="977289" y="2278317"/>
              <a:ext cx="10788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  <a:p>
              <a:pPr algn="ctr"/>
              <a:r>
                <a:rPr lang="en-US" dirty="0"/>
                <a:t>Binding 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424ED74-DD71-4A5F-AD75-C0CD8AA10C4B}"/>
                </a:ext>
              </a:extLst>
            </p:cNvPr>
            <p:cNvSpPr/>
            <p:nvPr/>
          </p:nvSpPr>
          <p:spPr>
            <a:xfrm>
              <a:off x="705978" y="2319369"/>
              <a:ext cx="1621445" cy="5467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0BC1A86-B89B-4A07-B670-15FB904D9840}"/>
                </a:ext>
              </a:extLst>
            </p:cNvPr>
            <p:cNvSpPr/>
            <p:nvPr/>
          </p:nvSpPr>
          <p:spPr>
            <a:xfrm>
              <a:off x="705978" y="2028091"/>
              <a:ext cx="1621445" cy="284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Language API 1 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E0C7831-714E-41CD-B38D-ABDDC9201743}"/>
              </a:ext>
            </a:extLst>
          </p:cNvPr>
          <p:cNvGrpSpPr/>
          <p:nvPr/>
        </p:nvGrpSpPr>
        <p:grpSpPr>
          <a:xfrm>
            <a:off x="2969814" y="2044172"/>
            <a:ext cx="1793164" cy="896557"/>
            <a:chOff x="3055673" y="2044172"/>
            <a:chExt cx="1621445" cy="89655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33744A-FD35-4183-A362-173DB2D51313}"/>
                </a:ext>
              </a:extLst>
            </p:cNvPr>
            <p:cNvSpPr txBox="1"/>
            <p:nvPr/>
          </p:nvSpPr>
          <p:spPr>
            <a:xfrm>
              <a:off x="3326984" y="2294398"/>
              <a:ext cx="10788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  <a:p>
              <a:pPr algn="ctr"/>
              <a:r>
                <a:rPr lang="en-US" dirty="0"/>
                <a:t>Binding 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8676A0-EC55-4E79-BE4B-70C979906724}"/>
                </a:ext>
              </a:extLst>
            </p:cNvPr>
            <p:cNvSpPr/>
            <p:nvPr/>
          </p:nvSpPr>
          <p:spPr>
            <a:xfrm>
              <a:off x="3055673" y="2335450"/>
              <a:ext cx="1621445" cy="5467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E6130BB-5DD4-4965-80BC-E792D17D6BB5}"/>
                </a:ext>
              </a:extLst>
            </p:cNvPr>
            <p:cNvSpPr/>
            <p:nvPr/>
          </p:nvSpPr>
          <p:spPr>
            <a:xfrm>
              <a:off x="3055673" y="2044172"/>
              <a:ext cx="1621445" cy="284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Language API 2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9707FA-8A3D-422C-9B5D-D2C816B3B4F7}"/>
              </a:ext>
            </a:extLst>
          </p:cNvPr>
          <p:cNvCxnSpPr>
            <a:cxnSpLocks/>
            <a:stCxn id="32" idx="2"/>
            <a:endCxn id="6" idx="0"/>
          </p:cNvCxnSpPr>
          <p:nvPr/>
        </p:nvCxnSpPr>
        <p:spPr>
          <a:xfrm flipH="1">
            <a:off x="1516184" y="2882225"/>
            <a:ext cx="2350212" cy="117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7E5BCF-8818-447F-B4B0-2EF7AEC25562}"/>
              </a:ext>
            </a:extLst>
          </p:cNvPr>
          <p:cNvCxnSpPr>
            <a:cxnSpLocks/>
            <a:stCxn id="32" idx="2"/>
            <a:endCxn id="12" idx="0"/>
          </p:cNvCxnSpPr>
          <p:nvPr/>
        </p:nvCxnSpPr>
        <p:spPr>
          <a:xfrm flipH="1">
            <a:off x="3858534" y="2882225"/>
            <a:ext cx="7862" cy="117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37E3F14-75B4-4C06-A4BF-80D84F282C07}"/>
              </a:ext>
            </a:extLst>
          </p:cNvPr>
          <p:cNvCxnSpPr/>
          <p:nvPr/>
        </p:nvCxnSpPr>
        <p:spPr>
          <a:xfrm>
            <a:off x="3858534" y="1498386"/>
            <a:ext cx="0" cy="529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9512605-C581-4AF9-8EBE-FC764921EED0}"/>
              </a:ext>
            </a:extLst>
          </p:cNvPr>
          <p:cNvGrpSpPr/>
          <p:nvPr/>
        </p:nvGrpSpPr>
        <p:grpSpPr>
          <a:xfrm>
            <a:off x="553196" y="527238"/>
            <a:ext cx="1960380" cy="2342581"/>
            <a:chOff x="828921" y="283102"/>
            <a:chExt cx="1960380" cy="2342581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DC03575-A761-40C7-9F51-DFAB2E22D5D6}"/>
                </a:ext>
              </a:extLst>
            </p:cNvPr>
            <p:cNvCxnSpPr>
              <a:cxnSpLocks/>
            </p:cNvCxnSpPr>
            <p:nvPr/>
          </p:nvCxnSpPr>
          <p:spPr>
            <a:xfrm>
              <a:off x="1791908" y="1251508"/>
              <a:ext cx="0" cy="529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62A3680-428D-46AE-A8DA-F7837FF1E2F3}"/>
                </a:ext>
              </a:extLst>
            </p:cNvPr>
            <p:cNvSpPr txBox="1"/>
            <p:nvPr/>
          </p:nvSpPr>
          <p:spPr>
            <a:xfrm>
              <a:off x="940178" y="882176"/>
              <a:ext cx="1678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Consumer Code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58289D1-9D0D-4C83-BBED-331AA76380ED}"/>
                </a:ext>
              </a:extLst>
            </p:cNvPr>
            <p:cNvSpPr/>
            <p:nvPr/>
          </p:nvSpPr>
          <p:spPr>
            <a:xfrm>
              <a:off x="828923" y="567410"/>
              <a:ext cx="1960378" cy="2058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A7B79A-1BB0-496C-8727-D16C144ACEF7}"/>
                </a:ext>
              </a:extLst>
            </p:cNvPr>
            <p:cNvSpPr/>
            <p:nvPr/>
          </p:nvSpPr>
          <p:spPr>
            <a:xfrm>
              <a:off x="828921" y="283102"/>
              <a:ext cx="1960378" cy="284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Tool 1 API 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06D22FA-2B92-469A-9AF8-CBB8AB587E3E}"/>
              </a:ext>
            </a:extLst>
          </p:cNvPr>
          <p:cNvGrpSpPr/>
          <p:nvPr/>
        </p:nvGrpSpPr>
        <p:grpSpPr>
          <a:xfrm>
            <a:off x="2863773" y="539644"/>
            <a:ext cx="1960380" cy="2342581"/>
            <a:chOff x="828921" y="283102"/>
            <a:chExt cx="1960380" cy="234258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3816855-CFB0-41C7-835A-6DDFFEA6E43F}"/>
                </a:ext>
              </a:extLst>
            </p:cNvPr>
            <p:cNvSpPr txBox="1"/>
            <p:nvPr/>
          </p:nvSpPr>
          <p:spPr>
            <a:xfrm>
              <a:off x="940178" y="882176"/>
              <a:ext cx="1678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Consumer Code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88A4A01-C2E8-400B-959F-AA7500FB8CBE}"/>
                </a:ext>
              </a:extLst>
            </p:cNvPr>
            <p:cNvSpPr/>
            <p:nvPr/>
          </p:nvSpPr>
          <p:spPr>
            <a:xfrm>
              <a:off x="828923" y="567410"/>
              <a:ext cx="1960378" cy="2058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904DF7E-B10B-4D04-B080-B330E4A8DB01}"/>
                </a:ext>
              </a:extLst>
            </p:cNvPr>
            <p:cNvSpPr/>
            <p:nvPr/>
          </p:nvSpPr>
          <p:spPr>
            <a:xfrm>
              <a:off x="828921" y="283102"/>
              <a:ext cx="1960378" cy="284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Tool 2 API </a:t>
              </a: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17878B60-08AA-48C7-9D1E-F6F997FBA4C3}"/>
              </a:ext>
            </a:extLst>
          </p:cNvPr>
          <p:cNvSpPr/>
          <p:nvPr/>
        </p:nvSpPr>
        <p:spPr>
          <a:xfrm>
            <a:off x="253572" y="3986191"/>
            <a:ext cx="4925466" cy="70919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F47B27-E591-4A51-B593-57DA5DCE5732}"/>
              </a:ext>
            </a:extLst>
          </p:cNvPr>
          <p:cNvSpPr txBox="1"/>
          <p:nvPr/>
        </p:nvSpPr>
        <p:spPr>
          <a:xfrm>
            <a:off x="5155401" y="3695148"/>
            <a:ext cx="1407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Technical API</a:t>
            </a:r>
          </a:p>
          <a:p>
            <a:r>
              <a:rPr lang="en-US" dirty="0"/>
              <a:t>Specification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1F60F2F-CAB1-4F5A-A9A9-297288645CFE}"/>
              </a:ext>
            </a:extLst>
          </p:cNvPr>
          <p:cNvSpPr/>
          <p:nvPr/>
        </p:nvSpPr>
        <p:spPr>
          <a:xfrm>
            <a:off x="224884" y="1832059"/>
            <a:ext cx="4925466" cy="70919"/>
          </a:xfrm>
          <a:prstGeom prst="rect">
            <a:avLst/>
          </a:prstGeom>
          <a:pattFill prst="wdDn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E806831-75D0-4B47-A055-B7B6E4984802}"/>
              </a:ext>
            </a:extLst>
          </p:cNvPr>
          <p:cNvSpPr txBox="1"/>
          <p:nvPr/>
        </p:nvSpPr>
        <p:spPr>
          <a:xfrm>
            <a:off x="5030926" y="1441313"/>
            <a:ext cx="1379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Semantical</a:t>
            </a:r>
          </a:p>
          <a:p>
            <a:pPr algn="ctr"/>
            <a:r>
              <a:rPr lang="en-US" dirty="0"/>
              <a:t>Functional</a:t>
            </a:r>
          </a:p>
          <a:p>
            <a:pPr algn="ctr"/>
            <a:r>
              <a:rPr lang="en-US" dirty="0"/>
              <a:t>Specification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009AC0-9DD6-44DD-8E2F-C06A683AE202}"/>
              </a:ext>
            </a:extLst>
          </p:cNvPr>
          <p:cNvSpPr txBox="1"/>
          <p:nvPr/>
        </p:nvSpPr>
        <p:spPr>
          <a:xfrm rot="5400000">
            <a:off x="4642694" y="5115922"/>
            <a:ext cx="12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Accessible</a:t>
            </a:r>
          </a:p>
          <a:p>
            <a:pPr algn="ctr"/>
            <a:r>
              <a:rPr lang="en-US" dirty="0"/>
              <a:t>Component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E3405F0-6514-4CBD-9CEE-AD99244DC22D}"/>
              </a:ext>
            </a:extLst>
          </p:cNvPr>
          <p:cNvGrpSpPr/>
          <p:nvPr/>
        </p:nvGrpSpPr>
        <p:grpSpPr>
          <a:xfrm>
            <a:off x="6967437" y="1568779"/>
            <a:ext cx="4550840" cy="2611474"/>
            <a:chOff x="7173847" y="1568779"/>
            <a:chExt cx="4550840" cy="2611474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1001612-9384-45BA-8D36-3C44C5B99961}"/>
                </a:ext>
              </a:extLst>
            </p:cNvPr>
            <p:cNvSpPr txBox="1"/>
            <p:nvPr/>
          </p:nvSpPr>
          <p:spPr>
            <a:xfrm>
              <a:off x="8837937" y="2012284"/>
              <a:ext cx="10788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  <a:p>
              <a:pPr algn="ctr"/>
              <a:r>
                <a:rPr lang="en-US" dirty="0"/>
                <a:t>Binding 1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97B671E-685D-4006-9AEB-E498CDF5E181}"/>
                </a:ext>
              </a:extLst>
            </p:cNvPr>
            <p:cNvSpPr/>
            <p:nvPr/>
          </p:nvSpPr>
          <p:spPr>
            <a:xfrm>
              <a:off x="7173847" y="1865190"/>
              <a:ext cx="4550840" cy="2315063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BF58253-D16A-4AD1-A777-96C210002818}"/>
                </a:ext>
              </a:extLst>
            </p:cNvPr>
            <p:cNvSpPr/>
            <p:nvPr/>
          </p:nvSpPr>
          <p:spPr>
            <a:xfrm>
              <a:off x="7173847" y="1568779"/>
              <a:ext cx="4550840" cy="28430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Language API 1 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C2B476A-41EC-46C8-B74D-EF89D245FD55}"/>
              </a:ext>
            </a:extLst>
          </p:cNvPr>
          <p:cNvCxnSpPr>
            <a:cxnSpLocks/>
          </p:cNvCxnSpPr>
          <p:nvPr/>
        </p:nvCxnSpPr>
        <p:spPr>
          <a:xfrm>
            <a:off x="9121298" y="1238939"/>
            <a:ext cx="0" cy="30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9AA800D-2A7D-4F6A-9164-30BB82AAF6A1}"/>
              </a:ext>
            </a:extLst>
          </p:cNvPr>
          <p:cNvSpPr txBox="1"/>
          <p:nvPr/>
        </p:nvSpPr>
        <p:spPr>
          <a:xfrm>
            <a:off x="8269568" y="869607"/>
            <a:ext cx="167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 Code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6CEA8E7-9E90-4EE8-887F-1E884F996A8B}"/>
              </a:ext>
            </a:extLst>
          </p:cNvPr>
          <p:cNvSpPr/>
          <p:nvPr/>
        </p:nvSpPr>
        <p:spPr>
          <a:xfrm>
            <a:off x="6820402" y="827627"/>
            <a:ext cx="4821393" cy="3352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5F574A3-678A-4608-ACB8-51A731953AA0}"/>
              </a:ext>
            </a:extLst>
          </p:cNvPr>
          <p:cNvSpPr/>
          <p:nvPr/>
        </p:nvSpPr>
        <p:spPr>
          <a:xfrm>
            <a:off x="6820400" y="543319"/>
            <a:ext cx="4821393" cy="284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 1 API 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CC4FB94-9575-4D19-BFDE-FA5CE0CBA99E}"/>
              </a:ext>
            </a:extLst>
          </p:cNvPr>
          <p:cNvGrpSpPr/>
          <p:nvPr/>
        </p:nvGrpSpPr>
        <p:grpSpPr>
          <a:xfrm>
            <a:off x="9460711" y="3203745"/>
            <a:ext cx="1793164" cy="896557"/>
            <a:chOff x="3055673" y="2044172"/>
            <a:chExt cx="1621445" cy="896557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CB8E9DA-EE19-45B8-A8B4-1AB564943A6B}"/>
                </a:ext>
              </a:extLst>
            </p:cNvPr>
            <p:cNvSpPr txBox="1"/>
            <p:nvPr/>
          </p:nvSpPr>
          <p:spPr>
            <a:xfrm>
              <a:off x="3326984" y="2294398"/>
              <a:ext cx="10788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  <a:p>
              <a:pPr algn="ctr"/>
              <a:r>
                <a:rPr lang="en-US" dirty="0"/>
                <a:t>Binding 2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BBB8456-A610-4371-A337-EE855A80033E}"/>
                </a:ext>
              </a:extLst>
            </p:cNvPr>
            <p:cNvSpPr/>
            <p:nvPr/>
          </p:nvSpPr>
          <p:spPr>
            <a:xfrm>
              <a:off x="3055673" y="2335450"/>
              <a:ext cx="1621445" cy="5467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4FF69D8-48B6-4685-BAF9-343C2587774D}"/>
                </a:ext>
              </a:extLst>
            </p:cNvPr>
            <p:cNvSpPr/>
            <p:nvPr/>
          </p:nvSpPr>
          <p:spPr>
            <a:xfrm>
              <a:off x="3055673" y="2044172"/>
              <a:ext cx="1621445" cy="284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Language API B2 </a:t>
              </a:r>
            </a:p>
          </p:txBody>
        </p:sp>
      </p:grpSp>
      <p:sp>
        <p:nvSpPr>
          <p:cNvPr id="91" name="Flowchart: Magnetic Disk 90">
            <a:extLst>
              <a:ext uri="{FF2B5EF4-FFF2-40B4-BE49-F238E27FC236}">
                <a16:creationId xmlns:a16="http://schemas.microsoft.com/office/drawing/2014/main" id="{4B3964A1-B524-4AB1-9921-A0F68A497602}"/>
              </a:ext>
            </a:extLst>
          </p:cNvPr>
          <p:cNvSpPr/>
          <p:nvPr/>
        </p:nvSpPr>
        <p:spPr>
          <a:xfrm>
            <a:off x="7286725" y="5299341"/>
            <a:ext cx="1627866" cy="8529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BE6F237-AFDB-4D03-8566-06B949B4F9A9}"/>
              </a:ext>
            </a:extLst>
          </p:cNvPr>
          <p:cNvSpPr txBox="1"/>
          <p:nvPr/>
        </p:nvSpPr>
        <p:spPr>
          <a:xfrm>
            <a:off x="7191955" y="5652806"/>
            <a:ext cx="186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Technical Storage</a:t>
            </a:r>
          </a:p>
        </p:txBody>
      </p:sp>
      <p:sp>
        <p:nvSpPr>
          <p:cNvPr id="93" name="Flowchart: Magnetic Disk 92">
            <a:extLst>
              <a:ext uri="{FF2B5EF4-FFF2-40B4-BE49-F238E27FC236}">
                <a16:creationId xmlns:a16="http://schemas.microsoft.com/office/drawing/2014/main" id="{87EDA090-E7FB-4DD6-8DA4-59326EC7DCA6}"/>
              </a:ext>
            </a:extLst>
          </p:cNvPr>
          <p:cNvSpPr/>
          <p:nvPr/>
        </p:nvSpPr>
        <p:spPr>
          <a:xfrm>
            <a:off x="9547096" y="5287389"/>
            <a:ext cx="1627866" cy="8529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16F4C26-C3DD-42F4-9BE7-75C97C629AAC}"/>
              </a:ext>
            </a:extLst>
          </p:cNvPr>
          <p:cNvSpPr txBox="1"/>
          <p:nvPr/>
        </p:nvSpPr>
        <p:spPr>
          <a:xfrm>
            <a:off x="9452326" y="5640854"/>
            <a:ext cx="186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Technical Storage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E5DB619-B76B-416D-AA4A-21BF7DEC03E0}"/>
              </a:ext>
            </a:extLst>
          </p:cNvPr>
          <p:cNvSpPr txBox="1"/>
          <p:nvPr/>
        </p:nvSpPr>
        <p:spPr>
          <a:xfrm>
            <a:off x="1619722" y="3086497"/>
            <a:ext cx="218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Interoperability Layer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2CD866F-0C28-4644-BF18-086314B6622C}"/>
              </a:ext>
            </a:extLst>
          </p:cNvPr>
          <p:cNvSpPr/>
          <p:nvPr/>
        </p:nvSpPr>
        <p:spPr>
          <a:xfrm>
            <a:off x="7051787" y="5082462"/>
            <a:ext cx="2097741" cy="284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Technical API A 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9E937C0-A4A9-49A4-86E6-D802A9680581}"/>
              </a:ext>
            </a:extLst>
          </p:cNvPr>
          <p:cNvSpPr/>
          <p:nvPr/>
        </p:nvSpPr>
        <p:spPr>
          <a:xfrm>
            <a:off x="9312158" y="5097862"/>
            <a:ext cx="2097741" cy="284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Technical API B 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C6A6A12-C1D1-4EF0-A1AB-96C899AF0E88}"/>
              </a:ext>
            </a:extLst>
          </p:cNvPr>
          <p:cNvGrpSpPr/>
          <p:nvPr/>
        </p:nvGrpSpPr>
        <p:grpSpPr>
          <a:xfrm>
            <a:off x="7202724" y="3203745"/>
            <a:ext cx="1793164" cy="896557"/>
            <a:chOff x="3055673" y="2044172"/>
            <a:chExt cx="1621445" cy="89655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6A94B8E-DB43-4345-B37B-43587E4C59C8}"/>
                </a:ext>
              </a:extLst>
            </p:cNvPr>
            <p:cNvSpPr txBox="1"/>
            <p:nvPr/>
          </p:nvSpPr>
          <p:spPr>
            <a:xfrm>
              <a:off x="3326984" y="2294398"/>
              <a:ext cx="10788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  <a:p>
              <a:pPr algn="ctr"/>
              <a:r>
                <a:rPr lang="en-US" dirty="0"/>
                <a:t>Binding 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C8085A8-8428-47E8-88C0-213DAB3D0288}"/>
                </a:ext>
              </a:extLst>
            </p:cNvPr>
            <p:cNvSpPr/>
            <p:nvPr/>
          </p:nvSpPr>
          <p:spPr>
            <a:xfrm>
              <a:off x="3055673" y="2335450"/>
              <a:ext cx="1621445" cy="5467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E31C727-20C8-4329-BF48-C9A96778C646}"/>
                </a:ext>
              </a:extLst>
            </p:cNvPr>
            <p:cNvSpPr/>
            <p:nvPr/>
          </p:nvSpPr>
          <p:spPr>
            <a:xfrm>
              <a:off x="3055673" y="2044172"/>
              <a:ext cx="1621445" cy="284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Language API A1 </a:t>
              </a:r>
            </a:p>
          </p:txBody>
        </p:sp>
      </p:grpSp>
      <p:sp>
        <p:nvSpPr>
          <p:cNvPr id="108" name="Arrow: Bent-Up 107">
            <a:extLst>
              <a:ext uri="{FF2B5EF4-FFF2-40B4-BE49-F238E27FC236}">
                <a16:creationId xmlns:a16="http://schemas.microsoft.com/office/drawing/2014/main" id="{67B7D4E4-4546-42DD-95D6-B2CC6AA9A706}"/>
              </a:ext>
            </a:extLst>
          </p:cNvPr>
          <p:cNvSpPr/>
          <p:nvPr/>
        </p:nvSpPr>
        <p:spPr>
          <a:xfrm flipV="1">
            <a:off x="9778286" y="2416367"/>
            <a:ext cx="797022" cy="538896"/>
          </a:xfrm>
          <a:prstGeom prst="bentUpArrow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Arrow: Bent-Up 108">
            <a:extLst>
              <a:ext uri="{FF2B5EF4-FFF2-40B4-BE49-F238E27FC236}">
                <a16:creationId xmlns:a16="http://schemas.microsoft.com/office/drawing/2014/main" id="{049F502A-D6AF-4F8D-A8D5-6CFE4E26A072}"/>
              </a:ext>
            </a:extLst>
          </p:cNvPr>
          <p:cNvSpPr/>
          <p:nvPr/>
        </p:nvSpPr>
        <p:spPr>
          <a:xfrm flipH="1" flipV="1">
            <a:off x="7834504" y="2418419"/>
            <a:ext cx="797022" cy="538896"/>
          </a:xfrm>
          <a:prstGeom prst="bentUpArrow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A5261E94-82EC-498C-81C0-4E632971C74A}"/>
              </a:ext>
            </a:extLst>
          </p:cNvPr>
          <p:cNvCxnSpPr>
            <a:cxnSpLocks/>
            <a:stCxn id="109" idx="4"/>
            <a:endCxn id="97" idx="1"/>
          </p:cNvCxnSpPr>
          <p:nvPr/>
        </p:nvCxnSpPr>
        <p:spPr>
          <a:xfrm rot="10800000" flipV="1">
            <a:off x="7051788" y="2620505"/>
            <a:ext cx="850079" cy="2604112"/>
          </a:xfrm>
          <a:prstGeom prst="bentConnector3">
            <a:avLst>
              <a:gd name="adj1" fmla="val 117752"/>
            </a:avLst>
          </a:prstGeom>
          <a:ln w="349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462BEFC8-0B0D-44EB-8157-89A27A172D73}"/>
              </a:ext>
            </a:extLst>
          </p:cNvPr>
          <p:cNvCxnSpPr>
            <a:cxnSpLocks/>
            <a:stCxn id="108" idx="4"/>
            <a:endCxn id="98" idx="3"/>
          </p:cNvCxnSpPr>
          <p:nvPr/>
        </p:nvCxnSpPr>
        <p:spPr>
          <a:xfrm>
            <a:off x="10507946" y="2618453"/>
            <a:ext cx="901953" cy="2621564"/>
          </a:xfrm>
          <a:prstGeom prst="bentConnector3">
            <a:avLst>
              <a:gd name="adj1" fmla="val 119381"/>
            </a:avLst>
          </a:prstGeom>
          <a:ln w="349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E3512E2-ED50-4261-81C5-762DB5E38FF2}"/>
              </a:ext>
            </a:extLst>
          </p:cNvPr>
          <p:cNvSpPr/>
          <p:nvPr/>
        </p:nvSpPr>
        <p:spPr>
          <a:xfrm>
            <a:off x="7051785" y="5013330"/>
            <a:ext cx="2108202" cy="70919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8AD013F-6525-4CE8-B90E-FCCA85310AAA}"/>
              </a:ext>
            </a:extLst>
          </p:cNvPr>
          <p:cNvSpPr/>
          <p:nvPr/>
        </p:nvSpPr>
        <p:spPr>
          <a:xfrm>
            <a:off x="9301697" y="5021772"/>
            <a:ext cx="2108202" cy="70919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4C90F07-0313-4E67-9699-14666D14EFBC}"/>
              </a:ext>
            </a:extLst>
          </p:cNvPr>
          <p:cNvSpPr txBox="1"/>
          <p:nvPr/>
        </p:nvSpPr>
        <p:spPr>
          <a:xfrm>
            <a:off x="6896198" y="1820099"/>
            <a:ext cx="1565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Mapping</a:t>
            </a:r>
          </a:p>
          <a:p>
            <a:pPr algn="ctr"/>
            <a:r>
              <a:rPr lang="en-US" dirty="0">
                <a:solidFill>
                  <a:schemeClr val="accent4"/>
                </a:solidFill>
              </a:rPr>
              <a:t>Specification A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E1CB633-63FD-4FDB-A8A6-1588C9469497}"/>
              </a:ext>
            </a:extLst>
          </p:cNvPr>
          <p:cNvSpPr txBox="1"/>
          <p:nvPr/>
        </p:nvSpPr>
        <p:spPr>
          <a:xfrm>
            <a:off x="10010422" y="1829968"/>
            <a:ext cx="1557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Mapping</a:t>
            </a:r>
          </a:p>
          <a:p>
            <a:pPr algn="ctr"/>
            <a:r>
              <a:rPr lang="en-US" dirty="0">
                <a:solidFill>
                  <a:schemeClr val="accent4"/>
                </a:solidFill>
              </a:rPr>
              <a:t>Specification B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6D6D91E-EEDE-4809-9A62-1E62458A4F64}"/>
              </a:ext>
            </a:extLst>
          </p:cNvPr>
          <p:cNvCxnSpPr>
            <a:cxnSpLocks/>
            <a:stCxn id="105" idx="2"/>
            <a:endCxn id="116" idx="2"/>
          </p:cNvCxnSpPr>
          <p:nvPr/>
        </p:nvCxnSpPr>
        <p:spPr>
          <a:xfrm>
            <a:off x="8099306" y="4041798"/>
            <a:ext cx="6580" cy="104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BE4D7E8-5546-4A30-B40F-F71B66522F4B}"/>
              </a:ext>
            </a:extLst>
          </p:cNvPr>
          <p:cNvCxnSpPr>
            <a:cxnSpLocks/>
            <a:stCxn id="88" idx="2"/>
            <a:endCxn id="117" idx="2"/>
          </p:cNvCxnSpPr>
          <p:nvPr/>
        </p:nvCxnSpPr>
        <p:spPr>
          <a:xfrm flipH="1">
            <a:off x="10355798" y="4041798"/>
            <a:ext cx="1495" cy="105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3A8BD975-5F8C-4CE6-83B9-BD7EE8A891AB}"/>
              </a:ext>
            </a:extLst>
          </p:cNvPr>
          <p:cNvSpPr txBox="1"/>
          <p:nvPr/>
        </p:nvSpPr>
        <p:spPr>
          <a:xfrm>
            <a:off x="149191" y="3592664"/>
            <a:ext cx="91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OCI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9DB44C4-550B-41B4-A860-FE8743314867}"/>
              </a:ext>
            </a:extLst>
          </p:cNvPr>
          <p:cNvSpPr txBox="1"/>
          <p:nvPr/>
        </p:nvSpPr>
        <p:spPr>
          <a:xfrm rot="16200000">
            <a:off x="6667432" y="5585662"/>
            <a:ext cx="91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OCI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93BF73B-34D4-41FA-857E-8CA519B2696D}"/>
              </a:ext>
            </a:extLst>
          </p:cNvPr>
          <p:cNvSpPr txBox="1"/>
          <p:nvPr/>
        </p:nvSpPr>
        <p:spPr>
          <a:xfrm rot="5400000">
            <a:off x="10964748" y="5562436"/>
            <a:ext cx="80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S3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A6F5558-2963-4093-96FF-3225AACACF40}"/>
              </a:ext>
            </a:extLst>
          </p:cNvPr>
          <p:cNvSpPr/>
          <p:nvPr/>
        </p:nvSpPr>
        <p:spPr>
          <a:xfrm>
            <a:off x="6754237" y="1364229"/>
            <a:ext cx="4925466" cy="70919"/>
          </a:xfrm>
          <a:prstGeom prst="rect">
            <a:avLst/>
          </a:prstGeom>
          <a:pattFill prst="wdDn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D037793-2D42-4F51-8DBD-D4325B635527}"/>
              </a:ext>
            </a:extLst>
          </p:cNvPr>
          <p:cNvSpPr/>
          <p:nvPr/>
        </p:nvSpPr>
        <p:spPr>
          <a:xfrm>
            <a:off x="6257813" y="2703901"/>
            <a:ext cx="1218053" cy="70919"/>
          </a:xfrm>
          <a:prstGeom prst="rect">
            <a:avLst/>
          </a:prstGeom>
          <a:pattFill prst="wdDn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9DC0A9B-D01B-4FC6-8B1B-3E8FAB5163C1}"/>
              </a:ext>
            </a:extLst>
          </p:cNvPr>
          <p:cNvSpPr/>
          <p:nvPr/>
        </p:nvSpPr>
        <p:spPr>
          <a:xfrm>
            <a:off x="10895226" y="2682786"/>
            <a:ext cx="1218053" cy="70919"/>
          </a:xfrm>
          <a:prstGeom prst="rect">
            <a:avLst/>
          </a:prstGeom>
          <a:pattFill prst="wdDn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6C690D1-95B7-457F-A5C0-86E04CC9A03D}"/>
              </a:ext>
            </a:extLst>
          </p:cNvPr>
          <p:cNvSpPr txBox="1"/>
          <p:nvPr/>
        </p:nvSpPr>
        <p:spPr>
          <a:xfrm>
            <a:off x="8842161" y="95593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OCM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4904274-564E-4513-889C-9BA5EA78FE3E}"/>
              </a:ext>
            </a:extLst>
          </p:cNvPr>
          <p:cNvSpPr txBox="1"/>
          <p:nvPr/>
        </p:nvSpPr>
        <p:spPr>
          <a:xfrm>
            <a:off x="8180017" y="4329703"/>
            <a:ext cx="218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Interoperability Layer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51C7051-B15E-4160-BFF2-E133D31CF3BE}"/>
              </a:ext>
            </a:extLst>
          </p:cNvPr>
          <p:cNvSpPr/>
          <p:nvPr/>
        </p:nvSpPr>
        <p:spPr>
          <a:xfrm>
            <a:off x="113025" y="3395068"/>
            <a:ext cx="5062343" cy="125702"/>
          </a:xfrm>
          <a:prstGeom prst="rect">
            <a:avLst/>
          </a:prstGeom>
          <a:pattFill prst="narVert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211CFC-C249-4261-AC43-C868591214B9}"/>
              </a:ext>
            </a:extLst>
          </p:cNvPr>
          <p:cNvSpPr txBox="1"/>
          <p:nvPr/>
        </p:nvSpPr>
        <p:spPr>
          <a:xfrm>
            <a:off x="37882" y="3293278"/>
            <a:ext cx="128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Remote Access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6187F17B-5C73-4967-8E2F-795F50DDB05F}"/>
              </a:ext>
            </a:extLst>
          </p:cNvPr>
          <p:cNvSpPr/>
          <p:nvPr/>
        </p:nvSpPr>
        <p:spPr>
          <a:xfrm>
            <a:off x="6628815" y="4707616"/>
            <a:ext cx="5062343" cy="125702"/>
          </a:xfrm>
          <a:prstGeom prst="rect">
            <a:avLst/>
          </a:prstGeom>
          <a:pattFill prst="narVert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BE35E46-41BF-40F2-8A3C-BD92226EC291}"/>
              </a:ext>
            </a:extLst>
          </p:cNvPr>
          <p:cNvSpPr txBox="1"/>
          <p:nvPr/>
        </p:nvSpPr>
        <p:spPr>
          <a:xfrm>
            <a:off x="6553672" y="4605826"/>
            <a:ext cx="128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Remote Access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25239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46DB1-7B67-489F-AC3D-0B2EFC71EDC6}"/>
              </a:ext>
            </a:extLst>
          </p:cNvPr>
          <p:cNvSpPr txBox="1"/>
          <p:nvPr/>
        </p:nvSpPr>
        <p:spPr>
          <a:xfrm>
            <a:off x="866274" y="173673"/>
            <a:ext cx="3749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OCM Specification Structure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771E78-360F-427C-B392-1B7D34EC2BA8}"/>
              </a:ext>
            </a:extLst>
          </p:cNvPr>
          <p:cNvGrpSpPr/>
          <p:nvPr/>
        </p:nvGrpSpPr>
        <p:grpSpPr>
          <a:xfrm>
            <a:off x="6967437" y="1568779"/>
            <a:ext cx="4550840" cy="2611474"/>
            <a:chOff x="7173847" y="1568779"/>
            <a:chExt cx="4550840" cy="261147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A74B061-194B-48A3-AE07-F40D9051C05C}"/>
                </a:ext>
              </a:extLst>
            </p:cNvPr>
            <p:cNvSpPr txBox="1"/>
            <p:nvPr/>
          </p:nvSpPr>
          <p:spPr>
            <a:xfrm>
              <a:off x="8837937" y="2012284"/>
              <a:ext cx="10788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  <a:p>
              <a:pPr algn="ctr"/>
              <a:r>
                <a:rPr lang="en-US" dirty="0"/>
                <a:t>Binding 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A1FB9D-5A4C-4B5B-9F9F-12CE5A8E3467}"/>
                </a:ext>
              </a:extLst>
            </p:cNvPr>
            <p:cNvSpPr/>
            <p:nvPr/>
          </p:nvSpPr>
          <p:spPr>
            <a:xfrm>
              <a:off x="7173847" y="1865190"/>
              <a:ext cx="4550840" cy="2315063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4CEB0D-24C6-42CB-BEAD-997CC04DE77E}"/>
                </a:ext>
              </a:extLst>
            </p:cNvPr>
            <p:cNvSpPr/>
            <p:nvPr/>
          </p:nvSpPr>
          <p:spPr>
            <a:xfrm>
              <a:off x="7173847" y="1568779"/>
              <a:ext cx="4550840" cy="28430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Language API 1 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B2F29C-9B46-454C-8DDA-A3106F1B126B}"/>
              </a:ext>
            </a:extLst>
          </p:cNvPr>
          <p:cNvCxnSpPr>
            <a:cxnSpLocks/>
          </p:cNvCxnSpPr>
          <p:nvPr/>
        </p:nvCxnSpPr>
        <p:spPr>
          <a:xfrm>
            <a:off x="9121298" y="1238939"/>
            <a:ext cx="0" cy="30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46E8F2-9CE3-4A7E-B479-D0F923B01692}"/>
              </a:ext>
            </a:extLst>
          </p:cNvPr>
          <p:cNvSpPr txBox="1"/>
          <p:nvPr/>
        </p:nvSpPr>
        <p:spPr>
          <a:xfrm>
            <a:off x="8269568" y="869607"/>
            <a:ext cx="167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A8EBB-BD92-4D04-BEFA-443B34ECF268}"/>
              </a:ext>
            </a:extLst>
          </p:cNvPr>
          <p:cNvSpPr/>
          <p:nvPr/>
        </p:nvSpPr>
        <p:spPr>
          <a:xfrm>
            <a:off x="6820402" y="827627"/>
            <a:ext cx="4821393" cy="335262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43D50A-8F79-4404-B022-B0FE4F95274E}"/>
              </a:ext>
            </a:extLst>
          </p:cNvPr>
          <p:cNvSpPr/>
          <p:nvPr/>
        </p:nvSpPr>
        <p:spPr>
          <a:xfrm>
            <a:off x="6820400" y="543319"/>
            <a:ext cx="4821393" cy="284309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 1 API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AFCB61-476D-4798-967B-9F704D05A463}"/>
              </a:ext>
            </a:extLst>
          </p:cNvPr>
          <p:cNvGrpSpPr/>
          <p:nvPr/>
        </p:nvGrpSpPr>
        <p:grpSpPr>
          <a:xfrm>
            <a:off x="9460711" y="3203745"/>
            <a:ext cx="1793164" cy="896557"/>
            <a:chOff x="3055673" y="2044172"/>
            <a:chExt cx="1621445" cy="8965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8DC6C2-6E3F-4294-8D4F-F1AB5E4CFBFE}"/>
                </a:ext>
              </a:extLst>
            </p:cNvPr>
            <p:cNvSpPr txBox="1"/>
            <p:nvPr/>
          </p:nvSpPr>
          <p:spPr>
            <a:xfrm>
              <a:off x="3326984" y="2294398"/>
              <a:ext cx="10788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  <a:p>
              <a:pPr algn="ctr"/>
              <a:r>
                <a:rPr lang="en-US" dirty="0"/>
                <a:t>Binding 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8A14231-BA2F-4662-8AD2-140CB3790337}"/>
                </a:ext>
              </a:extLst>
            </p:cNvPr>
            <p:cNvSpPr/>
            <p:nvPr/>
          </p:nvSpPr>
          <p:spPr>
            <a:xfrm>
              <a:off x="3055673" y="2335450"/>
              <a:ext cx="1621445" cy="5467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A18103-3263-4E93-BD49-BAA2E6F40192}"/>
                </a:ext>
              </a:extLst>
            </p:cNvPr>
            <p:cNvSpPr/>
            <p:nvPr/>
          </p:nvSpPr>
          <p:spPr>
            <a:xfrm>
              <a:off x="3055673" y="2044172"/>
              <a:ext cx="1621445" cy="284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Language API B2 </a:t>
              </a:r>
            </a:p>
          </p:txBody>
        </p:sp>
      </p:grp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52CE81C3-7FFD-457E-97C2-6F1CE7D48F59}"/>
              </a:ext>
            </a:extLst>
          </p:cNvPr>
          <p:cNvSpPr/>
          <p:nvPr/>
        </p:nvSpPr>
        <p:spPr>
          <a:xfrm>
            <a:off x="7286725" y="5299341"/>
            <a:ext cx="1627866" cy="8529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028EBF-0B07-46B7-A263-3855A70713EA}"/>
              </a:ext>
            </a:extLst>
          </p:cNvPr>
          <p:cNvSpPr txBox="1"/>
          <p:nvPr/>
        </p:nvSpPr>
        <p:spPr>
          <a:xfrm>
            <a:off x="7191955" y="5652806"/>
            <a:ext cx="186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Technical Storage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C2F24E29-423C-4160-9534-D745F73FEAAF}"/>
              </a:ext>
            </a:extLst>
          </p:cNvPr>
          <p:cNvSpPr/>
          <p:nvPr/>
        </p:nvSpPr>
        <p:spPr>
          <a:xfrm>
            <a:off x="9547096" y="5287389"/>
            <a:ext cx="1627866" cy="8529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9D9EB1-C85B-4B1D-92F4-4B5ED1BC5233}"/>
              </a:ext>
            </a:extLst>
          </p:cNvPr>
          <p:cNvSpPr txBox="1"/>
          <p:nvPr/>
        </p:nvSpPr>
        <p:spPr>
          <a:xfrm>
            <a:off x="9452326" y="5640854"/>
            <a:ext cx="186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Technical Storage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11BD46-A6DB-48A3-AEAE-FA8EE767B7DA}"/>
              </a:ext>
            </a:extLst>
          </p:cNvPr>
          <p:cNvSpPr/>
          <p:nvPr/>
        </p:nvSpPr>
        <p:spPr>
          <a:xfrm>
            <a:off x="7051787" y="5082462"/>
            <a:ext cx="2097741" cy="284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Technical API A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8A03BB-0627-48C6-81D0-FC7CBA8CC4F8}"/>
              </a:ext>
            </a:extLst>
          </p:cNvPr>
          <p:cNvSpPr/>
          <p:nvPr/>
        </p:nvSpPr>
        <p:spPr>
          <a:xfrm>
            <a:off x="9312158" y="5097862"/>
            <a:ext cx="2097741" cy="284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Technical API B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A746797-0687-436C-ACA6-BC5720485CA8}"/>
              </a:ext>
            </a:extLst>
          </p:cNvPr>
          <p:cNvGrpSpPr/>
          <p:nvPr/>
        </p:nvGrpSpPr>
        <p:grpSpPr>
          <a:xfrm>
            <a:off x="7202724" y="3203745"/>
            <a:ext cx="1793164" cy="896557"/>
            <a:chOff x="3055673" y="2044172"/>
            <a:chExt cx="1621445" cy="89655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E9DCCE5-27AD-4D7F-8FD8-742BAF3E6B36}"/>
                </a:ext>
              </a:extLst>
            </p:cNvPr>
            <p:cNvSpPr txBox="1"/>
            <p:nvPr/>
          </p:nvSpPr>
          <p:spPr>
            <a:xfrm>
              <a:off x="3326984" y="2294398"/>
              <a:ext cx="10788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  <a:p>
              <a:pPr algn="ctr"/>
              <a:r>
                <a:rPr lang="en-US" dirty="0"/>
                <a:t>Binding 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CF687F-8685-477D-8003-9F212A78FC85}"/>
                </a:ext>
              </a:extLst>
            </p:cNvPr>
            <p:cNvSpPr/>
            <p:nvPr/>
          </p:nvSpPr>
          <p:spPr>
            <a:xfrm>
              <a:off x="3055673" y="2335450"/>
              <a:ext cx="1621445" cy="5467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B876EF-481E-4D1D-BB64-8C01C3BFE545}"/>
                </a:ext>
              </a:extLst>
            </p:cNvPr>
            <p:cNvSpPr/>
            <p:nvPr/>
          </p:nvSpPr>
          <p:spPr>
            <a:xfrm>
              <a:off x="3055673" y="2044172"/>
              <a:ext cx="1621445" cy="284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Language API A1 </a:t>
              </a:r>
            </a:p>
          </p:txBody>
        </p:sp>
      </p:grpSp>
      <p:sp>
        <p:nvSpPr>
          <p:cNvPr id="27" name="Arrow: Bent-Up 26">
            <a:extLst>
              <a:ext uri="{FF2B5EF4-FFF2-40B4-BE49-F238E27FC236}">
                <a16:creationId xmlns:a16="http://schemas.microsoft.com/office/drawing/2014/main" id="{FFDCB84E-E4A8-45F8-836C-82B6D74109FB}"/>
              </a:ext>
            </a:extLst>
          </p:cNvPr>
          <p:cNvSpPr/>
          <p:nvPr/>
        </p:nvSpPr>
        <p:spPr>
          <a:xfrm flipV="1">
            <a:off x="9778286" y="2416367"/>
            <a:ext cx="797022" cy="538896"/>
          </a:xfrm>
          <a:prstGeom prst="bentUpArrow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Bent-Up 27">
            <a:extLst>
              <a:ext uri="{FF2B5EF4-FFF2-40B4-BE49-F238E27FC236}">
                <a16:creationId xmlns:a16="http://schemas.microsoft.com/office/drawing/2014/main" id="{24CDB369-9A7D-42AB-B17B-9347E8BB0105}"/>
              </a:ext>
            </a:extLst>
          </p:cNvPr>
          <p:cNvSpPr/>
          <p:nvPr/>
        </p:nvSpPr>
        <p:spPr>
          <a:xfrm flipH="1" flipV="1">
            <a:off x="7834504" y="2418419"/>
            <a:ext cx="797022" cy="538896"/>
          </a:xfrm>
          <a:prstGeom prst="bentUpArrow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5062128-B02C-490A-9A8A-C78E1453109B}"/>
              </a:ext>
            </a:extLst>
          </p:cNvPr>
          <p:cNvCxnSpPr>
            <a:cxnSpLocks/>
            <a:stCxn id="28" idx="4"/>
            <a:endCxn id="21" idx="1"/>
          </p:cNvCxnSpPr>
          <p:nvPr/>
        </p:nvCxnSpPr>
        <p:spPr>
          <a:xfrm rot="10800000" flipV="1">
            <a:off x="7051788" y="2620505"/>
            <a:ext cx="850079" cy="2604112"/>
          </a:xfrm>
          <a:prstGeom prst="bentConnector3">
            <a:avLst>
              <a:gd name="adj1" fmla="val 117752"/>
            </a:avLst>
          </a:prstGeom>
          <a:ln w="349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64EB801-79FD-45F7-A4EF-76B01AB509AB}"/>
              </a:ext>
            </a:extLst>
          </p:cNvPr>
          <p:cNvCxnSpPr>
            <a:cxnSpLocks/>
            <a:stCxn id="27" idx="4"/>
            <a:endCxn id="22" idx="3"/>
          </p:cNvCxnSpPr>
          <p:nvPr/>
        </p:nvCxnSpPr>
        <p:spPr>
          <a:xfrm>
            <a:off x="10507946" y="2618453"/>
            <a:ext cx="901953" cy="2621564"/>
          </a:xfrm>
          <a:prstGeom prst="bentConnector3">
            <a:avLst>
              <a:gd name="adj1" fmla="val 119381"/>
            </a:avLst>
          </a:prstGeom>
          <a:ln w="349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DC8D0BE-49B6-4D21-A5C3-53CEB9DD8687}"/>
              </a:ext>
            </a:extLst>
          </p:cNvPr>
          <p:cNvSpPr/>
          <p:nvPr/>
        </p:nvSpPr>
        <p:spPr>
          <a:xfrm>
            <a:off x="7051785" y="5013330"/>
            <a:ext cx="2108202" cy="70919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F2FFD92-81C7-4CD4-925B-05ADFC9B8708}"/>
              </a:ext>
            </a:extLst>
          </p:cNvPr>
          <p:cNvSpPr/>
          <p:nvPr/>
        </p:nvSpPr>
        <p:spPr>
          <a:xfrm>
            <a:off x="9301697" y="5021772"/>
            <a:ext cx="2108202" cy="70919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D332CE-98DA-4334-B57A-BB99D36D6F27}"/>
              </a:ext>
            </a:extLst>
          </p:cNvPr>
          <p:cNvSpPr txBox="1"/>
          <p:nvPr/>
        </p:nvSpPr>
        <p:spPr>
          <a:xfrm>
            <a:off x="6896198" y="1820099"/>
            <a:ext cx="1565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Mapping</a:t>
            </a:r>
          </a:p>
          <a:p>
            <a:pPr algn="ctr"/>
            <a:r>
              <a:rPr lang="en-US" dirty="0">
                <a:solidFill>
                  <a:schemeClr val="accent4"/>
                </a:solidFill>
              </a:rPr>
              <a:t>Specification 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7E60F5-F5EF-4AB1-A26A-3AEF9A007F3B}"/>
              </a:ext>
            </a:extLst>
          </p:cNvPr>
          <p:cNvSpPr txBox="1"/>
          <p:nvPr/>
        </p:nvSpPr>
        <p:spPr>
          <a:xfrm>
            <a:off x="10010422" y="1829968"/>
            <a:ext cx="1557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Mapping</a:t>
            </a:r>
          </a:p>
          <a:p>
            <a:pPr algn="ctr"/>
            <a:r>
              <a:rPr lang="en-US" dirty="0">
                <a:solidFill>
                  <a:schemeClr val="accent4"/>
                </a:solidFill>
              </a:rPr>
              <a:t>Specification 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F45C27-31B0-4CA6-A15F-A2E64283AB68}"/>
              </a:ext>
            </a:extLst>
          </p:cNvPr>
          <p:cNvCxnSpPr>
            <a:cxnSpLocks/>
            <a:stCxn id="25" idx="2"/>
            <a:endCxn id="31" idx="2"/>
          </p:cNvCxnSpPr>
          <p:nvPr/>
        </p:nvCxnSpPr>
        <p:spPr>
          <a:xfrm>
            <a:off x="8099306" y="4041798"/>
            <a:ext cx="6580" cy="104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8416A3F-65BB-433D-9920-A3FFA0350CCF}"/>
              </a:ext>
            </a:extLst>
          </p:cNvPr>
          <p:cNvCxnSpPr>
            <a:cxnSpLocks/>
            <a:stCxn id="15" idx="2"/>
            <a:endCxn id="32" idx="2"/>
          </p:cNvCxnSpPr>
          <p:nvPr/>
        </p:nvCxnSpPr>
        <p:spPr>
          <a:xfrm flipH="1">
            <a:off x="10355798" y="4041798"/>
            <a:ext cx="1495" cy="105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DA503C7-DB04-469A-AFCF-2C9449927356}"/>
              </a:ext>
            </a:extLst>
          </p:cNvPr>
          <p:cNvSpPr txBox="1"/>
          <p:nvPr/>
        </p:nvSpPr>
        <p:spPr>
          <a:xfrm rot="16200000">
            <a:off x="6667432" y="5585662"/>
            <a:ext cx="91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OCI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E48FCF-BBAB-43A5-AF4F-0270404D5AED}"/>
              </a:ext>
            </a:extLst>
          </p:cNvPr>
          <p:cNvSpPr txBox="1"/>
          <p:nvPr/>
        </p:nvSpPr>
        <p:spPr>
          <a:xfrm rot="5400000">
            <a:off x="10964748" y="5562436"/>
            <a:ext cx="80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S3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6C5C9A-C241-4C57-B010-9C22A4FDAA59}"/>
              </a:ext>
            </a:extLst>
          </p:cNvPr>
          <p:cNvSpPr/>
          <p:nvPr/>
        </p:nvSpPr>
        <p:spPr>
          <a:xfrm>
            <a:off x="6257813" y="1364229"/>
            <a:ext cx="5421890" cy="70919"/>
          </a:xfrm>
          <a:prstGeom prst="rect">
            <a:avLst/>
          </a:prstGeom>
          <a:pattFill prst="wdDn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CA2782-44D2-43AE-9BBA-F39C4C031102}"/>
              </a:ext>
            </a:extLst>
          </p:cNvPr>
          <p:cNvSpPr/>
          <p:nvPr/>
        </p:nvSpPr>
        <p:spPr>
          <a:xfrm>
            <a:off x="10075230" y="2672320"/>
            <a:ext cx="1580590" cy="70919"/>
          </a:xfrm>
          <a:prstGeom prst="rect">
            <a:avLst/>
          </a:prstGeom>
          <a:pattFill prst="wdDn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27884F-2471-4F2E-A94F-8AB4FC9A9C72}"/>
              </a:ext>
            </a:extLst>
          </p:cNvPr>
          <p:cNvSpPr txBox="1"/>
          <p:nvPr/>
        </p:nvSpPr>
        <p:spPr>
          <a:xfrm>
            <a:off x="8180017" y="4329703"/>
            <a:ext cx="218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Interoperability Layer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688E892-3DD1-493E-B55C-161683C86BD6}"/>
              </a:ext>
            </a:extLst>
          </p:cNvPr>
          <p:cNvSpPr/>
          <p:nvPr/>
        </p:nvSpPr>
        <p:spPr>
          <a:xfrm>
            <a:off x="6628815" y="4707616"/>
            <a:ext cx="5062343" cy="125702"/>
          </a:xfrm>
          <a:prstGeom prst="rect">
            <a:avLst/>
          </a:prstGeom>
          <a:pattFill prst="narVert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A5AD3F-4B96-4128-9D1A-19BAFAE84F89}"/>
              </a:ext>
            </a:extLst>
          </p:cNvPr>
          <p:cNvSpPr txBox="1"/>
          <p:nvPr/>
        </p:nvSpPr>
        <p:spPr>
          <a:xfrm>
            <a:off x="6553672" y="4605826"/>
            <a:ext cx="128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Remote Access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491A90-3BA8-46E7-AD97-F3F4625D5080}"/>
              </a:ext>
            </a:extLst>
          </p:cNvPr>
          <p:cNvSpPr txBox="1"/>
          <p:nvPr/>
        </p:nvSpPr>
        <p:spPr>
          <a:xfrm>
            <a:off x="529991" y="1420038"/>
            <a:ext cx="5159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Layer 1: Element and Descriptor Format Specification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E6F0AB-C9BE-4DC2-98B4-A3D067CBC7E2}"/>
              </a:ext>
            </a:extLst>
          </p:cNvPr>
          <p:cNvSpPr txBox="1"/>
          <p:nvPr/>
        </p:nvSpPr>
        <p:spPr>
          <a:xfrm>
            <a:off x="529991" y="2017136"/>
            <a:ext cx="504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Layer 2: Abstract Operations on Component Version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82DE84-6DB7-4600-8C09-547063152AA3}"/>
              </a:ext>
            </a:extLst>
          </p:cNvPr>
          <p:cNvSpPr txBox="1"/>
          <p:nvPr/>
        </p:nvSpPr>
        <p:spPr>
          <a:xfrm>
            <a:off x="529991" y="2602067"/>
            <a:ext cx="5785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Layer 3: Mapping of the OCM to technical Storage Backends</a:t>
            </a:r>
          </a:p>
          <a:p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sz="1400" dirty="0">
                <a:solidFill>
                  <a:schemeClr val="accent2"/>
                </a:solidFill>
              </a:rPr>
              <a:t>one per backend specification (layer 4)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817CD9E-6BAA-4C56-90DA-555F1F74377F}"/>
              </a:ext>
            </a:extLst>
          </p:cNvPr>
          <p:cNvCxnSpPr>
            <a:cxnSpLocks/>
          </p:cNvCxnSpPr>
          <p:nvPr/>
        </p:nvCxnSpPr>
        <p:spPr>
          <a:xfrm>
            <a:off x="6447936" y="1399689"/>
            <a:ext cx="0" cy="3824928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5AD87B2-313C-4E8A-9DA3-6CCDD390AA17}"/>
              </a:ext>
            </a:extLst>
          </p:cNvPr>
          <p:cNvSpPr/>
          <p:nvPr/>
        </p:nvSpPr>
        <p:spPr>
          <a:xfrm>
            <a:off x="6858306" y="1427594"/>
            <a:ext cx="4821393" cy="70919"/>
          </a:xfrm>
          <a:prstGeom prst="rect">
            <a:avLst/>
          </a:prstGeom>
          <a:pattFill prst="wdDn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1A6CAAD-FADF-481E-B241-8B577F58CBA9}"/>
              </a:ext>
            </a:extLst>
          </p:cNvPr>
          <p:cNvSpPr/>
          <p:nvPr/>
        </p:nvSpPr>
        <p:spPr>
          <a:xfrm rot="16200000">
            <a:off x="8197304" y="2457156"/>
            <a:ext cx="581627" cy="70919"/>
          </a:xfrm>
          <a:prstGeom prst="rect">
            <a:avLst/>
          </a:prstGeom>
          <a:pattFill prst="wdDn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F07866F-181E-48AB-BE5C-71680CC37E73}"/>
              </a:ext>
            </a:extLst>
          </p:cNvPr>
          <p:cNvSpPr/>
          <p:nvPr/>
        </p:nvSpPr>
        <p:spPr>
          <a:xfrm rot="16200000">
            <a:off x="9667854" y="2461546"/>
            <a:ext cx="581627" cy="70919"/>
          </a:xfrm>
          <a:prstGeom prst="rect">
            <a:avLst/>
          </a:prstGeom>
          <a:pattFill prst="wdDn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27BDE9D-45CD-415D-90E8-6E39DFE22CAC}"/>
              </a:ext>
            </a:extLst>
          </p:cNvPr>
          <p:cNvSpPr/>
          <p:nvPr/>
        </p:nvSpPr>
        <p:spPr>
          <a:xfrm>
            <a:off x="6806377" y="2689692"/>
            <a:ext cx="1580590" cy="70919"/>
          </a:xfrm>
          <a:prstGeom prst="rect">
            <a:avLst/>
          </a:prstGeom>
          <a:pattFill prst="wdDn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2587D0-1DF8-48D3-A751-C49A99E5BED5}"/>
              </a:ext>
            </a:extLst>
          </p:cNvPr>
          <p:cNvSpPr txBox="1"/>
          <p:nvPr/>
        </p:nvSpPr>
        <p:spPr>
          <a:xfrm>
            <a:off x="529991" y="4949055"/>
            <a:ext cx="388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Layer 4: Technical Storage Backends API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D40369-86FE-4B9A-8470-1C5C2C9D1B0E}"/>
              </a:ext>
            </a:extLst>
          </p:cNvPr>
          <p:cNvSpPr txBox="1"/>
          <p:nvPr/>
        </p:nvSpPr>
        <p:spPr>
          <a:xfrm rot="16200000">
            <a:off x="5238487" y="3354124"/>
            <a:ext cx="21371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</a:rPr>
              <a:t>Descriptor formats should be kept</a:t>
            </a:r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67BA07E3-6028-48B5-9057-0D8A7221ADEA}"/>
              </a:ext>
            </a:extLst>
          </p:cNvPr>
          <p:cNvSpPr/>
          <p:nvPr/>
        </p:nvSpPr>
        <p:spPr>
          <a:xfrm>
            <a:off x="391191" y="1398780"/>
            <a:ext cx="231810" cy="1804966"/>
          </a:xfrm>
          <a:prstGeom prst="leftBrace">
            <a:avLst>
              <a:gd name="adj1" fmla="val 63011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A606085-E81D-45EC-9200-EF56B865B1DA}"/>
              </a:ext>
            </a:extLst>
          </p:cNvPr>
          <p:cNvSpPr txBox="1"/>
          <p:nvPr/>
        </p:nvSpPr>
        <p:spPr>
          <a:xfrm rot="16200000">
            <a:off x="-800564" y="2116597"/>
            <a:ext cx="199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OCM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15319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DAA0F2D5-BA8C-4EC0-B8BA-E2611264C517}"/>
              </a:ext>
            </a:extLst>
          </p:cNvPr>
          <p:cNvSpPr txBox="1"/>
          <p:nvPr/>
        </p:nvSpPr>
        <p:spPr>
          <a:xfrm>
            <a:off x="3504648" y="126423"/>
            <a:ext cx="496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Consumer API vs Storage Technology Mapping API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CDE3E74-D2E3-47F9-8E14-866D26553D47}"/>
              </a:ext>
            </a:extLst>
          </p:cNvPr>
          <p:cNvGrpSpPr/>
          <p:nvPr/>
        </p:nvGrpSpPr>
        <p:grpSpPr>
          <a:xfrm>
            <a:off x="1013170" y="1710932"/>
            <a:ext cx="1866847" cy="2611474"/>
            <a:chOff x="7173847" y="1568779"/>
            <a:chExt cx="1866847" cy="261147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25D5AA6-5FB5-4E02-8BF9-35C2ED89C2FC}"/>
                </a:ext>
              </a:extLst>
            </p:cNvPr>
            <p:cNvSpPr/>
            <p:nvPr/>
          </p:nvSpPr>
          <p:spPr>
            <a:xfrm>
              <a:off x="7173847" y="1865190"/>
              <a:ext cx="1866847" cy="2315063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14ABFEE-F8BD-464E-96F8-7E6D2198F2BB}"/>
                </a:ext>
              </a:extLst>
            </p:cNvPr>
            <p:cNvSpPr/>
            <p:nvPr/>
          </p:nvSpPr>
          <p:spPr>
            <a:xfrm>
              <a:off x="7173847" y="1568779"/>
              <a:ext cx="1866847" cy="28430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Language API 1 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7AB8D588-9AA5-4A6B-89C4-DC3733EAE695}"/>
              </a:ext>
            </a:extLst>
          </p:cNvPr>
          <p:cNvSpPr txBox="1"/>
          <p:nvPr/>
        </p:nvSpPr>
        <p:spPr>
          <a:xfrm>
            <a:off x="2326094" y="1011760"/>
            <a:ext cx="167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 Code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5109559-B255-4B78-9E60-AA6E118C6D05}"/>
              </a:ext>
            </a:extLst>
          </p:cNvPr>
          <p:cNvSpPr/>
          <p:nvPr/>
        </p:nvSpPr>
        <p:spPr>
          <a:xfrm>
            <a:off x="777954" y="969780"/>
            <a:ext cx="4821393" cy="335262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D23551F-BB6B-464D-88E1-B9743BA4D584}"/>
              </a:ext>
            </a:extLst>
          </p:cNvPr>
          <p:cNvSpPr/>
          <p:nvPr/>
        </p:nvSpPr>
        <p:spPr>
          <a:xfrm>
            <a:off x="777952" y="685472"/>
            <a:ext cx="4821393" cy="284309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 1 API </a:t>
            </a:r>
          </a:p>
        </p:txBody>
      </p:sp>
      <p:sp>
        <p:nvSpPr>
          <p:cNvPr id="60" name="Flowchart: Magnetic Disk 59">
            <a:extLst>
              <a:ext uri="{FF2B5EF4-FFF2-40B4-BE49-F238E27FC236}">
                <a16:creationId xmlns:a16="http://schemas.microsoft.com/office/drawing/2014/main" id="{12516856-277E-4491-A76C-22FC43476C98}"/>
              </a:ext>
            </a:extLst>
          </p:cNvPr>
          <p:cNvSpPr/>
          <p:nvPr/>
        </p:nvSpPr>
        <p:spPr>
          <a:xfrm>
            <a:off x="1244277" y="5441494"/>
            <a:ext cx="1627866" cy="8529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5042081-8A06-4CCA-8E76-B8D5E691A630}"/>
              </a:ext>
            </a:extLst>
          </p:cNvPr>
          <p:cNvSpPr txBox="1"/>
          <p:nvPr/>
        </p:nvSpPr>
        <p:spPr>
          <a:xfrm>
            <a:off x="1149507" y="5794959"/>
            <a:ext cx="186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Technical Storage</a:t>
            </a:r>
          </a:p>
        </p:txBody>
      </p:sp>
      <p:sp>
        <p:nvSpPr>
          <p:cNvPr id="62" name="Flowchart: Magnetic Disk 61">
            <a:extLst>
              <a:ext uri="{FF2B5EF4-FFF2-40B4-BE49-F238E27FC236}">
                <a16:creationId xmlns:a16="http://schemas.microsoft.com/office/drawing/2014/main" id="{47C51929-DE12-4EC9-B378-84B08E4192CE}"/>
              </a:ext>
            </a:extLst>
          </p:cNvPr>
          <p:cNvSpPr/>
          <p:nvPr/>
        </p:nvSpPr>
        <p:spPr>
          <a:xfrm>
            <a:off x="3504648" y="5429542"/>
            <a:ext cx="1627866" cy="8529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79D04B8-865D-49D9-851C-C23F941BE898}"/>
              </a:ext>
            </a:extLst>
          </p:cNvPr>
          <p:cNvSpPr txBox="1"/>
          <p:nvPr/>
        </p:nvSpPr>
        <p:spPr>
          <a:xfrm>
            <a:off x="3409878" y="5783007"/>
            <a:ext cx="186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Technical Storage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05CBCCB-7FD2-41A9-B696-C2EE6AE97B7D}"/>
              </a:ext>
            </a:extLst>
          </p:cNvPr>
          <p:cNvSpPr/>
          <p:nvPr/>
        </p:nvSpPr>
        <p:spPr>
          <a:xfrm>
            <a:off x="1009339" y="5224615"/>
            <a:ext cx="2097741" cy="284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Technical API A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B467450-9F55-4099-A20E-4FB4A697E9BA}"/>
              </a:ext>
            </a:extLst>
          </p:cNvPr>
          <p:cNvSpPr/>
          <p:nvPr/>
        </p:nvSpPr>
        <p:spPr>
          <a:xfrm>
            <a:off x="3269710" y="5240015"/>
            <a:ext cx="2097741" cy="284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Technical API B 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7CA50F3-7951-47EF-B0D1-D7C958910F9D}"/>
              </a:ext>
            </a:extLst>
          </p:cNvPr>
          <p:cNvGrpSpPr/>
          <p:nvPr/>
        </p:nvGrpSpPr>
        <p:grpSpPr>
          <a:xfrm>
            <a:off x="1050011" y="3345898"/>
            <a:ext cx="1793164" cy="896557"/>
            <a:chOff x="3055673" y="2044172"/>
            <a:chExt cx="1621445" cy="89655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5090DCF-248E-477D-87F5-34BF77030CBD}"/>
                </a:ext>
              </a:extLst>
            </p:cNvPr>
            <p:cNvSpPr txBox="1"/>
            <p:nvPr/>
          </p:nvSpPr>
          <p:spPr>
            <a:xfrm>
              <a:off x="3326984" y="2294398"/>
              <a:ext cx="10788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  <a:p>
              <a:pPr algn="ctr"/>
              <a:r>
                <a:rPr lang="en-US" dirty="0"/>
                <a:t>Binding 1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4AEAAF8-C1E7-4FD6-B32B-7F4696D4FA0D}"/>
                </a:ext>
              </a:extLst>
            </p:cNvPr>
            <p:cNvSpPr/>
            <p:nvPr/>
          </p:nvSpPr>
          <p:spPr>
            <a:xfrm>
              <a:off x="3055673" y="2335450"/>
              <a:ext cx="1621445" cy="5467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D6FC3AE-B2FC-4FE5-9996-47AA50D035B8}"/>
                </a:ext>
              </a:extLst>
            </p:cNvPr>
            <p:cNvSpPr/>
            <p:nvPr/>
          </p:nvSpPr>
          <p:spPr>
            <a:xfrm>
              <a:off x="3055673" y="2044172"/>
              <a:ext cx="1621445" cy="284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Language API A1 </a:t>
              </a:r>
            </a:p>
          </p:txBody>
        </p:sp>
      </p:grpSp>
      <p:sp>
        <p:nvSpPr>
          <p:cNvPr id="71" name="Arrow: Down 70">
            <a:extLst>
              <a:ext uri="{FF2B5EF4-FFF2-40B4-BE49-F238E27FC236}">
                <a16:creationId xmlns:a16="http://schemas.microsoft.com/office/drawing/2014/main" id="{4E69F8CF-D8E8-4FE9-90FD-7DAC196AFFE4}"/>
              </a:ext>
            </a:extLst>
          </p:cNvPr>
          <p:cNvSpPr/>
          <p:nvPr/>
        </p:nvSpPr>
        <p:spPr>
          <a:xfrm flipH="1">
            <a:off x="1785447" y="2581723"/>
            <a:ext cx="322292" cy="451291"/>
          </a:xfrm>
          <a:prstGeom prst="downArrow">
            <a:avLst>
              <a:gd name="adj1" fmla="val 34148"/>
              <a:gd name="adj2" fmla="val 52095"/>
            </a:avLst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A9002D04-D47F-40F4-B411-0E2F13173E3C}"/>
              </a:ext>
            </a:extLst>
          </p:cNvPr>
          <p:cNvCxnSpPr>
            <a:cxnSpLocks/>
            <a:stCxn id="71" idx="3"/>
            <a:endCxn id="64" idx="1"/>
          </p:cNvCxnSpPr>
          <p:nvPr/>
        </p:nvCxnSpPr>
        <p:spPr>
          <a:xfrm rot="10800000" flipV="1">
            <a:off x="1009339" y="2865116"/>
            <a:ext cx="776108" cy="2501654"/>
          </a:xfrm>
          <a:prstGeom prst="bentConnector3">
            <a:avLst>
              <a:gd name="adj1" fmla="val 120491"/>
            </a:avLst>
          </a:prstGeom>
          <a:ln w="349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4EB1B6C2-684E-4A04-B157-A13CAC6C49F9}"/>
              </a:ext>
            </a:extLst>
          </p:cNvPr>
          <p:cNvCxnSpPr>
            <a:cxnSpLocks/>
            <a:stCxn id="107" idx="1"/>
            <a:endCxn id="65" idx="3"/>
          </p:cNvCxnSpPr>
          <p:nvPr/>
        </p:nvCxnSpPr>
        <p:spPr>
          <a:xfrm>
            <a:off x="4545405" y="2868287"/>
            <a:ext cx="822046" cy="2513883"/>
          </a:xfrm>
          <a:prstGeom prst="bentConnector3">
            <a:avLst>
              <a:gd name="adj1" fmla="val 119346"/>
            </a:avLst>
          </a:prstGeom>
          <a:ln w="349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A0099983-9A4F-468A-88D3-24406DC1D557}"/>
              </a:ext>
            </a:extLst>
          </p:cNvPr>
          <p:cNvSpPr/>
          <p:nvPr/>
        </p:nvSpPr>
        <p:spPr>
          <a:xfrm>
            <a:off x="1009337" y="5155483"/>
            <a:ext cx="2108202" cy="70919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61B85BF-A6EC-4A64-A8CF-34BE3E9785AC}"/>
              </a:ext>
            </a:extLst>
          </p:cNvPr>
          <p:cNvSpPr/>
          <p:nvPr/>
        </p:nvSpPr>
        <p:spPr>
          <a:xfrm>
            <a:off x="3259249" y="5163925"/>
            <a:ext cx="2108202" cy="70919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233D16F-5959-4175-B893-A4EF1BB7EE3C}"/>
              </a:ext>
            </a:extLst>
          </p:cNvPr>
          <p:cNvSpPr txBox="1"/>
          <p:nvPr/>
        </p:nvSpPr>
        <p:spPr>
          <a:xfrm>
            <a:off x="1393942" y="2114853"/>
            <a:ext cx="1105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Mapping</a:t>
            </a:r>
          </a:p>
          <a:p>
            <a:pPr algn="ctr"/>
            <a:r>
              <a:rPr lang="en-US" sz="1200" dirty="0">
                <a:solidFill>
                  <a:schemeClr val="accent4"/>
                </a:solidFill>
              </a:rPr>
              <a:t>Specification A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EACC6A2-088B-41FF-80AC-F40369DA1B55}"/>
              </a:ext>
            </a:extLst>
          </p:cNvPr>
          <p:cNvCxnSpPr>
            <a:cxnSpLocks/>
            <a:stCxn id="68" idx="2"/>
            <a:endCxn id="74" idx="2"/>
          </p:cNvCxnSpPr>
          <p:nvPr/>
        </p:nvCxnSpPr>
        <p:spPr>
          <a:xfrm>
            <a:off x="1946593" y="4183951"/>
            <a:ext cx="116845" cy="104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31C2A00-8A97-45FC-9F4D-3EDE82357AE4}"/>
              </a:ext>
            </a:extLst>
          </p:cNvPr>
          <p:cNvCxnSpPr>
            <a:cxnSpLocks/>
            <a:endCxn id="75" idx="2"/>
          </p:cNvCxnSpPr>
          <p:nvPr/>
        </p:nvCxnSpPr>
        <p:spPr>
          <a:xfrm flipH="1">
            <a:off x="4313350" y="4183951"/>
            <a:ext cx="1495" cy="105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1E099C8-52DF-40A5-BFE4-2790260D166D}"/>
              </a:ext>
            </a:extLst>
          </p:cNvPr>
          <p:cNvSpPr txBox="1"/>
          <p:nvPr/>
        </p:nvSpPr>
        <p:spPr>
          <a:xfrm rot="16200000">
            <a:off x="624984" y="5727815"/>
            <a:ext cx="91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OCI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BF4810E-885A-4653-BF09-383D307C58DA}"/>
              </a:ext>
            </a:extLst>
          </p:cNvPr>
          <p:cNvSpPr txBox="1"/>
          <p:nvPr/>
        </p:nvSpPr>
        <p:spPr>
          <a:xfrm rot="5400000">
            <a:off x="4922300" y="5704589"/>
            <a:ext cx="80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S3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7502EEC-EA2A-404D-A036-EF41358610B9}"/>
              </a:ext>
            </a:extLst>
          </p:cNvPr>
          <p:cNvSpPr txBox="1"/>
          <p:nvPr/>
        </p:nvSpPr>
        <p:spPr>
          <a:xfrm>
            <a:off x="2137569" y="4471856"/>
            <a:ext cx="218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Interoperability Layer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6646D27-5459-4FB5-80D4-39F93476CD84}"/>
              </a:ext>
            </a:extLst>
          </p:cNvPr>
          <p:cNvSpPr/>
          <p:nvPr/>
        </p:nvSpPr>
        <p:spPr>
          <a:xfrm>
            <a:off x="586367" y="4849769"/>
            <a:ext cx="5062343" cy="125702"/>
          </a:xfrm>
          <a:prstGeom prst="rect">
            <a:avLst/>
          </a:prstGeom>
          <a:pattFill prst="narVert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A958FB-B100-4CBE-B8A7-F3E3680F29DA}"/>
              </a:ext>
            </a:extLst>
          </p:cNvPr>
          <p:cNvSpPr txBox="1"/>
          <p:nvPr/>
        </p:nvSpPr>
        <p:spPr>
          <a:xfrm>
            <a:off x="511224" y="4747979"/>
            <a:ext cx="128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Remote Access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7F8716B-DC1A-4893-B356-8F16894F8A2E}"/>
              </a:ext>
            </a:extLst>
          </p:cNvPr>
          <p:cNvSpPr/>
          <p:nvPr/>
        </p:nvSpPr>
        <p:spPr>
          <a:xfrm>
            <a:off x="787810" y="1569747"/>
            <a:ext cx="4799143" cy="70919"/>
          </a:xfrm>
          <a:prstGeom prst="rect">
            <a:avLst/>
          </a:prstGeom>
          <a:pattFill prst="wdDn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D26DB64-5225-4342-86DD-B1242D9B2A4F}"/>
              </a:ext>
            </a:extLst>
          </p:cNvPr>
          <p:cNvSpPr/>
          <p:nvPr/>
        </p:nvSpPr>
        <p:spPr>
          <a:xfrm rot="16200000">
            <a:off x="1299035" y="2819243"/>
            <a:ext cx="581627" cy="70919"/>
          </a:xfrm>
          <a:prstGeom prst="rect">
            <a:avLst/>
          </a:prstGeom>
          <a:pattFill prst="wdDn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62B28B0-3FBD-418C-A9B7-AAF436B18368}"/>
              </a:ext>
            </a:extLst>
          </p:cNvPr>
          <p:cNvSpPr/>
          <p:nvPr/>
        </p:nvSpPr>
        <p:spPr>
          <a:xfrm>
            <a:off x="1014693" y="3191875"/>
            <a:ext cx="1580590" cy="70919"/>
          </a:xfrm>
          <a:prstGeom prst="rect">
            <a:avLst/>
          </a:prstGeom>
          <a:pattFill prst="wdDn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1344F76-7AFD-4F6E-BF8F-F9DB33C170B5}"/>
              </a:ext>
            </a:extLst>
          </p:cNvPr>
          <p:cNvSpPr/>
          <p:nvPr/>
        </p:nvSpPr>
        <p:spPr>
          <a:xfrm>
            <a:off x="787810" y="1497968"/>
            <a:ext cx="4799140" cy="70919"/>
          </a:xfrm>
          <a:prstGeom prst="rect">
            <a:avLst/>
          </a:prstGeom>
          <a:pattFill prst="wdDn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7DC07D5-E8A3-423D-B192-37949AD23947}"/>
              </a:ext>
            </a:extLst>
          </p:cNvPr>
          <p:cNvGrpSpPr/>
          <p:nvPr/>
        </p:nvGrpSpPr>
        <p:grpSpPr>
          <a:xfrm>
            <a:off x="3450836" y="1714103"/>
            <a:ext cx="1866847" cy="2611474"/>
            <a:chOff x="7173847" y="1568779"/>
            <a:chExt cx="1866847" cy="2611474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FA2E678-BB72-4EA8-A7D6-B031B392B7A7}"/>
                </a:ext>
              </a:extLst>
            </p:cNvPr>
            <p:cNvSpPr/>
            <p:nvPr/>
          </p:nvSpPr>
          <p:spPr>
            <a:xfrm>
              <a:off x="7173847" y="1865190"/>
              <a:ext cx="1866847" cy="2315063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98E5BFE-EAE3-4BB1-9335-E668108C5A8B}"/>
                </a:ext>
              </a:extLst>
            </p:cNvPr>
            <p:cNvSpPr/>
            <p:nvPr/>
          </p:nvSpPr>
          <p:spPr>
            <a:xfrm>
              <a:off x="7173847" y="1568779"/>
              <a:ext cx="1866847" cy="28430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Language API 2 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EC5B253-BB93-4B72-9A2D-79599193C15B}"/>
              </a:ext>
            </a:extLst>
          </p:cNvPr>
          <p:cNvGrpSpPr/>
          <p:nvPr/>
        </p:nvGrpSpPr>
        <p:grpSpPr>
          <a:xfrm>
            <a:off x="3487677" y="3349069"/>
            <a:ext cx="1793164" cy="896557"/>
            <a:chOff x="3055673" y="2044172"/>
            <a:chExt cx="1621445" cy="89655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DF1DFC-719A-4772-A846-B375FCFF9119}"/>
                </a:ext>
              </a:extLst>
            </p:cNvPr>
            <p:cNvSpPr txBox="1"/>
            <p:nvPr/>
          </p:nvSpPr>
          <p:spPr>
            <a:xfrm>
              <a:off x="3326984" y="2294398"/>
              <a:ext cx="10236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  <a:p>
              <a:pPr algn="ctr"/>
              <a:r>
                <a:rPr lang="en-US" dirty="0"/>
                <a:t>Binding 2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E68A557-C3E3-45B1-AFE2-A75327824FB2}"/>
                </a:ext>
              </a:extLst>
            </p:cNvPr>
            <p:cNvSpPr/>
            <p:nvPr/>
          </p:nvSpPr>
          <p:spPr>
            <a:xfrm>
              <a:off x="3055673" y="2335450"/>
              <a:ext cx="1621445" cy="5467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BEE35CD-C38B-42A9-AAA0-FF906F74CD17}"/>
                </a:ext>
              </a:extLst>
            </p:cNvPr>
            <p:cNvSpPr/>
            <p:nvPr/>
          </p:nvSpPr>
          <p:spPr>
            <a:xfrm>
              <a:off x="3055673" y="2044172"/>
              <a:ext cx="1621445" cy="284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Language API B2 </a:t>
              </a:r>
            </a:p>
          </p:txBody>
        </p:sp>
      </p:grpSp>
      <p:sp>
        <p:nvSpPr>
          <p:cNvPr id="107" name="Arrow: Down 106">
            <a:extLst>
              <a:ext uri="{FF2B5EF4-FFF2-40B4-BE49-F238E27FC236}">
                <a16:creationId xmlns:a16="http://schemas.microsoft.com/office/drawing/2014/main" id="{E43C17EC-73FE-4E52-B079-5CB566F24E2C}"/>
              </a:ext>
            </a:extLst>
          </p:cNvPr>
          <p:cNvSpPr/>
          <p:nvPr/>
        </p:nvSpPr>
        <p:spPr>
          <a:xfrm flipH="1">
            <a:off x="4223113" y="2584894"/>
            <a:ext cx="322292" cy="451291"/>
          </a:xfrm>
          <a:prstGeom prst="downArrow">
            <a:avLst>
              <a:gd name="adj1" fmla="val 34148"/>
              <a:gd name="adj2" fmla="val 52095"/>
            </a:avLst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8615C71-4174-4186-B5ED-BC1809A14822}"/>
              </a:ext>
            </a:extLst>
          </p:cNvPr>
          <p:cNvSpPr txBox="1"/>
          <p:nvPr/>
        </p:nvSpPr>
        <p:spPr>
          <a:xfrm>
            <a:off x="3834813" y="2118024"/>
            <a:ext cx="1098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Mapping</a:t>
            </a:r>
          </a:p>
          <a:p>
            <a:pPr algn="ctr"/>
            <a:r>
              <a:rPr lang="en-US" sz="1200" dirty="0">
                <a:solidFill>
                  <a:schemeClr val="accent4"/>
                </a:solidFill>
              </a:rPr>
              <a:t>Specification B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28D4FCB-F7BF-4064-B415-FD6B6ED76637}"/>
              </a:ext>
            </a:extLst>
          </p:cNvPr>
          <p:cNvSpPr/>
          <p:nvPr/>
        </p:nvSpPr>
        <p:spPr>
          <a:xfrm rot="16200000">
            <a:off x="4462258" y="2822414"/>
            <a:ext cx="581627" cy="70919"/>
          </a:xfrm>
          <a:prstGeom prst="rect">
            <a:avLst/>
          </a:prstGeom>
          <a:pattFill prst="wdDn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ABD71C9-1E37-4C16-84D1-145C6FE1B3E2}"/>
              </a:ext>
            </a:extLst>
          </p:cNvPr>
          <p:cNvSpPr/>
          <p:nvPr/>
        </p:nvSpPr>
        <p:spPr>
          <a:xfrm>
            <a:off x="3452359" y="3195046"/>
            <a:ext cx="1580590" cy="70919"/>
          </a:xfrm>
          <a:prstGeom prst="rect">
            <a:avLst/>
          </a:prstGeom>
          <a:pattFill prst="wdDn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825D861-1341-46B1-A031-34F95856345E}"/>
              </a:ext>
            </a:extLst>
          </p:cNvPr>
          <p:cNvGrpSpPr/>
          <p:nvPr/>
        </p:nvGrpSpPr>
        <p:grpSpPr>
          <a:xfrm>
            <a:off x="6803935" y="2267515"/>
            <a:ext cx="1866847" cy="2253670"/>
            <a:chOff x="7173847" y="1926583"/>
            <a:chExt cx="1866847" cy="225367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DBD7F5E-5117-403D-8379-19DE256614C0}"/>
                </a:ext>
              </a:extLst>
            </p:cNvPr>
            <p:cNvSpPr/>
            <p:nvPr/>
          </p:nvSpPr>
          <p:spPr>
            <a:xfrm>
              <a:off x="7173847" y="2210892"/>
              <a:ext cx="1866847" cy="1969361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21906DC-1807-447E-B83B-CDD35777CACC}"/>
                </a:ext>
              </a:extLst>
            </p:cNvPr>
            <p:cNvSpPr/>
            <p:nvPr/>
          </p:nvSpPr>
          <p:spPr>
            <a:xfrm>
              <a:off x="7173847" y="1926583"/>
              <a:ext cx="1866847" cy="28430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Language API 1 </a:t>
              </a: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6443F9F2-EF63-41DB-8AA3-085CEFB73655}"/>
              </a:ext>
            </a:extLst>
          </p:cNvPr>
          <p:cNvSpPr txBox="1"/>
          <p:nvPr/>
        </p:nvSpPr>
        <p:spPr>
          <a:xfrm>
            <a:off x="8116859" y="1011759"/>
            <a:ext cx="167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 Code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265141E-92D9-40FB-B788-7560E12AECBB}"/>
              </a:ext>
            </a:extLst>
          </p:cNvPr>
          <p:cNvSpPr/>
          <p:nvPr/>
        </p:nvSpPr>
        <p:spPr>
          <a:xfrm>
            <a:off x="6568719" y="969779"/>
            <a:ext cx="4821393" cy="354878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D80B83F-1BF0-4023-A548-9E0214C12D2A}"/>
              </a:ext>
            </a:extLst>
          </p:cNvPr>
          <p:cNvSpPr/>
          <p:nvPr/>
        </p:nvSpPr>
        <p:spPr>
          <a:xfrm>
            <a:off x="6568717" y="685471"/>
            <a:ext cx="4821393" cy="284309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 1 API </a:t>
            </a:r>
          </a:p>
        </p:txBody>
      </p:sp>
      <p:sp>
        <p:nvSpPr>
          <p:cNvPr id="122" name="Flowchart: Magnetic Disk 121">
            <a:extLst>
              <a:ext uri="{FF2B5EF4-FFF2-40B4-BE49-F238E27FC236}">
                <a16:creationId xmlns:a16="http://schemas.microsoft.com/office/drawing/2014/main" id="{9BBD9562-B4E0-41B2-8E62-188354771C63}"/>
              </a:ext>
            </a:extLst>
          </p:cNvPr>
          <p:cNvSpPr/>
          <p:nvPr/>
        </p:nvSpPr>
        <p:spPr>
          <a:xfrm>
            <a:off x="7035042" y="5441493"/>
            <a:ext cx="1627866" cy="8529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84FFBED-29F9-4D5A-B181-8D041B6A8432}"/>
              </a:ext>
            </a:extLst>
          </p:cNvPr>
          <p:cNvSpPr txBox="1"/>
          <p:nvPr/>
        </p:nvSpPr>
        <p:spPr>
          <a:xfrm>
            <a:off x="6940272" y="5794958"/>
            <a:ext cx="186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Technical Storage</a:t>
            </a:r>
          </a:p>
        </p:txBody>
      </p:sp>
      <p:sp>
        <p:nvSpPr>
          <p:cNvPr id="124" name="Flowchart: Magnetic Disk 123">
            <a:extLst>
              <a:ext uri="{FF2B5EF4-FFF2-40B4-BE49-F238E27FC236}">
                <a16:creationId xmlns:a16="http://schemas.microsoft.com/office/drawing/2014/main" id="{60A33568-CA08-40A4-851B-05C82DA2A01C}"/>
              </a:ext>
            </a:extLst>
          </p:cNvPr>
          <p:cNvSpPr/>
          <p:nvPr/>
        </p:nvSpPr>
        <p:spPr>
          <a:xfrm>
            <a:off x="9295413" y="5429541"/>
            <a:ext cx="1627866" cy="8529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E11DEC0-5E80-4EE2-914E-661A0B8869E1}"/>
              </a:ext>
            </a:extLst>
          </p:cNvPr>
          <p:cNvSpPr txBox="1"/>
          <p:nvPr/>
        </p:nvSpPr>
        <p:spPr>
          <a:xfrm>
            <a:off x="9200643" y="5783006"/>
            <a:ext cx="186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Technical Storage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375A76B-86D0-4CD0-830A-269EE89F2D09}"/>
              </a:ext>
            </a:extLst>
          </p:cNvPr>
          <p:cNvSpPr/>
          <p:nvPr/>
        </p:nvSpPr>
        <p:spPr>
          <a:xfrm>
            <a:off x="6800104" y="5224614"/>
            <a:ext cx="2097741" cy="284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Technical API A 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47AE343-5100-4B31-A251-349E3CED06B7}"/>
              </a:ext>
            </a:extLst>
          </p:cNvPr>
          <p:cNvSpPr/>
          <p:nvPr/>
        </p:nvSpPr>
        <p:spPr>
          <a:xfrm>
            <a:off x="9060475" y="5240014"/>
            <a:ext cx="2097741" cy="284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Technical API B 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C2D8F93-C1B5-427F-8C56-5636E2CADD7F}"/>
              </a:ext>
            </a:extLst>
          </p:cNvPr>
          <p:cNvGrpSpPr/>
          <p:nvPr/>
        </p:nvGrpSpPr>
        <p:grpSpPr>
          <a:xfrm>
            <a:off x="6840776" y="3544677"/>
            <a:ext cx="1793164" cy="896557"/>
            <a:chOff x="3055673" y="2044172"/>
            <a:chExt cx="1621445" cy="896557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B26DAD7-76F2-4ED3-B2EB-B2FE9DE58F9E}"/>
                </a:ext>
              </a:extLst>
            </p:cNvPr>
            <p:cNvSpPr txBox="1"/>
            <p:nvPr/>
          </p:nvSpPr>
          <p:spPr>
            <a:xfrm>
              <a:off x="3326984" y="2294398"/>
              <a:ext cx="10788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  <a:p>
              <a:pPr algn="ctr"/>
              <a:r>
                <a:rPr lang="en-US" dirty="0"/>
                <a:t>Binding 1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93F9C5A-04B1-480E-852D-DA236D411DF2}"/>
                </a:ext>
              </a:extLst>
            </p:cNvPr>
            <p:cNvSpPr/>
            <p:nvPr/>
          </p:nvSpPr>
          <p:spPr>
            <a:xfrm>
              <a:off x="3055673" y="2335450"/>
              <a:ext cx="1621445" cy="5467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EA367641-86B2-4E29-9A82-2EB57D5A48FE}"/>
                </a:ext>
              </a:extLst>
            </p:cNvPr>
            <p:cNvSpPr/>
            <p:nvPr/>
          </p:nvSpPr>
          <p:spPr>
            <a:xfrm>
              <a:off x="3055673" y="2044172"/>
              <a:ext cx="1621445" cy="284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Language API A1 </a:t>
              </a:r>
            </a:p>
          </p:txBody>
        </p:sp>
      </p:grpSp>
      <p:sp>
        <p:nvSpPr>
          <p:cNvPr id="132" name="Arrow: Down 131">
            <a:extLst>
              <a:ext uri="{FF2B5EF4-FFF2-40B4-BE49-F238E27FC236}">
                <a16:creationId xmlns:a16="http://schemas.microsoft.com/office/drawing/2014/main" id="{559A5D74-C66D-4DE6-9C2E-C6C5151B9D0D}"/>
              </a:ext>
            </a:extLst>
          </p:cNvPr>
          <p:cNvSpPr/>
          <p:nvPr/>
        </p:nvSpPr>
        <p:spPr>
          <a:xfrm flipH="1">
            <a:off x="7576212" y="2939526"/>
            <a:ext cx="322292" cy="451291"/>
          </a:xfrm>
          <a:prstGeom prst="downArrow">
            <a:avLst>
              <a:gd name="adj1" fmla="val 34148"/>
              <a:gd name="adj2" fmla="val 52095"/>
            </a:avLst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996CCEE1-2B13-43F8-9D24-63D6FECC076A}"/>
              </a:ext>
            </a:extLst>
          </p:cNvPr>
          <p:cNvCxnSpPr>
            <a:cxnSpLocks/>
            <a:stCxn id="132" idx="3"/>
            <a:endCxn id="126" idx="1"/>
          </p:cNvCxnSpPr>
          <p:nvPr/>
        </p:nvCxnSpPr>
        <p:spPr>
          <a:xfrm rot="10800000" flipV="1">
            <a:off x="6800104" y="3222919"/>
            <a:ext cx="776108" cy="2143850"/>
          </a:xfrm>
          <a:prstGeom prst="bentConnector3">
            <a:avLst>
              <a:gd name="adj1" fmla="val 116649"/>
            </a:avLst>
          </a:prstGeom>
          <a:ln w="349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793B144F-78C9-47DA-BA3F-C2C64F52EF78}"/>
              </a:ext>
            </a:extLst>
          </p:cNvPr>
          <p:cNvCxnSpPr>
            <a:cxnSpLocks/>
            <a:stCxn id="156" idx="1"/>
            <a:endCxn id="127" idx="3"/>
          </p:cNvCxnSpPr>
          <p:nvPr/>
        </p:nvCxnSpPr>
        <p:spPr>
          <a:xfrm>
            <a:off x="10336170" y="3226090"/>
            <a:ext cx="822046" cy="2156079"/>
          </a:xfrm>
          <a:prstGeom prst="bentConnector3">
            <a:avLst>
              <a:gd name="adj1" fmla="val 114509"/>
            </a:avLst>
          </a:prstGeom>
          <a:ln w="349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A761BAB-9D8D-4AC0-AFC5-29F3C3563276}"/>
              </a:ext>
            </a:extLst>
          </p:cNvPr>
          <p:cNvSpPr/>
          <p:nvPr/>
        </p:nvSpPr>
        <p:spPr>
          <a:xfrm>
            <a:off x="6800102" y="5155482"/>
            <a:ext cx="2108202" cy="70919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16BA586-DBD1-4FF5-8557-8E1E0258B503}"/>
              </a:ext>
            </a:extLst>
          </p:cNvPr>
          <p:cNvSpPr/>
          <p:nvPr/>
        </p:nvSpPr>
        <p:spPr>
          <a:xfrm>
            <a:off x="9050014" y="5163924"/>
            <a:ext cx="2108202" cy="70919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B52B0E6-969F-47E7-95A2-EA7E468AB0F2}"/>
              </a:ext>
            </a:extLst>
          </p:cNvPr>
          <p:cNvSpPr txBox="1"/>
          <p:nvPr/>
        </p:nvSpPr>
        <p:spPr>
          <a:xfrm>
            <a:off x="7184707" y="2545111"/>
            <a:ext cx="1105303" cy="461665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Mapping</a:t>
            </a:r>
          </a:p>
          <a:p>
            <a:pPr algn="ctr"/>
            <a:r>
              <a:rPr lang="en-US" sz="1200" dirty="0">
                <a:solidFill>
                  <a:schemeClr val="accent4"/>
                </a:solidFill>
              </a:rPr>
              <a:t>Specification A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0B10B41-72A4-41B8-8EF7-BDD3176D3F4C}"/>
              </a:ext>
            </a:extLst>
          </p:cNvPr>
          <p:cNvCxnSpPr>
            <a:cxnSpLocks/>
            <a:stCxn id="130" idx="2"/>
            <a:endCxn id="135" idx="2"/>
          </p:cNvCxnSpPr>
          <p:nvPr/>
        </p:nvCxnSpPr>
        <p:spPr>
          <a:xfrm>
            <a:off x="7737358" y="4382730"/>
            <a:ext cx="116845" cy="84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5D0F76E-F593-4FCC-A5AD-938D0FFF0E1B}"/>
              </a:ext>
            </a:extLst>
          </p:cNvPr>
          <p:cNvCxnSpPr>
            <a:cxnSpLocks/>
            <a:endCxn id="136" idx="2"/>
          </p:cNvCxnSpPr>
          <p:nvPr/>
        </p:nvCxnSpPr>
        <p:spPr>
          <a:xfrm flipH="1">
            <a:off x="10104115" y="4183950"/>
            <a:ext cx="1495" cy="105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95FF744-7769-4FC4-A159-BCEA1F855DEE}"/>
              </a:ext>
            </a:extLst>
          </p:cNvPr>
          <p:cNvSpPr txBox="1"/>
          <p:nvPr/>
        </p:nvSpPr>
        <p:spPr>
          <a:xfrm rot="16200000">
            <a:off x="6415749" y="5727814"/>
            <a:ext cx="91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OCI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50CCF76-AA14-4815-A0E3-D16F34A88F62}"/>
              </a:ext>
            </a:extLst>
          </p:cNvPr>
          <p:cNvSpPr txBox="1"/>
          <p:nvPr/>
        </p:nvSpPr>
        <p:spPr>
          <a:xfrm rot="5400000">
            <a:off x="10713065" y="5704588"/>
            <a:ext cx="80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S3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8EA8487-3B31-4D04-941F-5A945E662EEF}"/>
              </a:ext>
            </a:extLst>
          </p:cNvPr>
          <p:cNvSpPr txBox="1"/>
          <p:nvPr/>
        </p:nvSpPr>
        <p:spPr>
          <a:xfrm>
            <a:off x="7928334" y="4471855"/>
            <a:ext cx="218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Interoperability Layer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7200B51-B21C-4A6C-91D7-B7624F436985}"/>
              </a:ext>
            </a:extLst>
          </p:cNvPr>
          <p:cNvSpPr/>
          <p:nvPr/>
        </p:nvSpPr>
        <p:spPr>
          <a:xfrm>
            <a:off x="6377132" y="4849768"/>
            <a:ext cx="5062343" cy="125702"/>
          </a:xfrm>
          <a:prstGeom prst="rect">
            <a:avLst/>
          </a:prstGeom>
          <a:pattFill prst="narVert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DE3D097-1D66-49F9-B670-81E47F7110C4}"/>
              </a:ext>
            </a:extLst>
          </p:cNvPr>
          <p:cNvSpPr txBox="1"/>
          <p:nvPr/>
        </p:nvSpPr>
        <p:spPr>
          <a:xfrm>
            <a:off x="6301989" y="4747978"/>
            <a:ext cx="128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Remote Access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400C649-F0BB-4095-81B8-57F2DFD55420}"/>
              </a:ext>
            </a:extLst>
          </p:cNvPr>
          <p:cNvSpPr/>
          <p:nvPr/>
        </p:nvSpPr>
        <p:spPr>
          <a:xfrm>
            <a:off x="6578575" y="1559807"/>
            <a:ext cx="4799143" cy="70919"/>
          </a:xfrm>
          <a:prstGeom prst="rect">
            <a:avLst/>
          </a:prstGeom>
          <a:pattFill prst="wdDn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7AAD9B5-AECB-421A-B828-70C942CC9C1E}"/>
              </a:ext>
            </a:extLst>
          </p:cNvPr>
          <p:cNvSpPr/>
          <p:nvPr/>
        </p:nvSpPr>
        <p:spPr>
          <a:xfrm rot="16200000">
            <a:off x="6990410" y="3196924"/>
            <a:ext cx="581627" cy="70919"/>
          </a:xfrm>
          <a:prstGeom prst="rect">
            <a:avLst/>
          </a:prstGeom>
          <a:pattFill prst="wdDn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5489F97-024B-4B41-AD9D-98DE7AA78856}"/>
              </a:ext>
            </a:extLst>
          </p:cNvPr>
          <p:cNvSpPr/>
          <p:nvPr/>
        </p:nvSpPr>
        <p:spPr>
          <a:xfrm>
            <a:off x="6805458" y="3430410"/>
            <a:ext cx="1580590" cy="70919"/>
          </a:xfrm>
          <a:prstGeom prst="rect">
            <a:avLst/>
          </a:prstGeom>
          <a:pattFill prst="wdDn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BBE8AEE-91BF-4F42-B5C3-8BB607B9B15D}"/>
              </a:ext>
            </a:extLst>
          </p:cNvPr>
          <p:cNvSpPr/>
          <p:nvPr/>
        </p:nvSpPr>
        <p:spPr>
          <a:xfrm>
            <a:off x="6578575" y="1497967"/>
            <a:ext cx="4799140" cy="70919"/>
          </a:xfrm>
          <a:prstGeom prst="rect">
            <a:avLst/>
          </a:prstGeom>
          <a:pattFill prst="wdDn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D5E49A4-BAB5-417F-9621-B8CAB4996EC4}"/>
              </a:ext>
            </a:extLst>
          </p:cNvPr>
          <p:cNvGrpSpPr/>
          <p:nvPr/>
        </p:nvGrpSpPr>
        <p:grpSpPr>
          <a:xfrm>
            <a:off x="9241601" y="2270686"/>
            <a:ext cx="1866847" cy="2253670"/>
            <a:chOff x="7173847" y="1926583"/>
            <a:chExt cx="1866847" cy="2253670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66044AE-4D93-4276-8875-6692EF159025}"/>
                </a:ext>
              </a:extLst>
            </p:cNvPr>
            <p:cNvSpPr/>
            <p:nvPr/>
          </p:nvSpPr>
          <p:spPr>
            <a:xfrm>
              <a:off x="7173847" y="2207721"/>
              <a:ext cx="1866847" cy="1972532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2AFFA5E7-5DB0-49AF-9E14-23EDC7327BD1}"/>
                </a:ext>
              </a:extLst>
            </p:cNvPr>
            <p:cNvSpPr/>
            <p:nvPr/>
          </p:nvSpPr>
          <p:spPr>
            <a:xfrm>
              <a:off x="7173847" y="1926583"/>
              <a:ext cx="1866847" cy="28430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Language API 2 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A4739A2-7610-4F8F-A5E2-293AB4D23B2C}"/>
              </a:ext>
            </a:extLst>
          </p:cNvPr>
          <p:cNvGrpSpPr/>
          <p:nvPr/>
        </p:nvGrpSpPr>
        <p:grpSpPr>
          <a:xfrm>
            <a:off x="9278442" y="3547848"/>
            <a:ext cx="1793164" cy="896557"/>
            <a:chOff x="3055673" y="2044172"/>
            <a:chExt cx="1621445" cy="896557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0B93BAF-DB92-4BDE-9620-EE46C3E6DC60}"/>
                </a:ext>
              </a:extLst>
            </p:cNvPr>
            <p:cNvSpPr txBox="1"/>
            <p:nvPr/>
          </p:nvSpPr>
          <p:spPr>
            <a:xfrm>
              <a:off x="3326984" y="2294398"/>
              <a:ext cx="10236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  <a:p>
              <a:pPr algn="ctr"/>
              <a:r>
                <a:rPr lang="en-US" dirty="0"/>
                <a:t>Binding 2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61A70A84-4662-4C85-9A60-55BD98B661A8}"/>
                </a:ext>
              </a:extLst>
            </p:cNvPr>
            <p:cNvSpPr/>
            <p:nvPr/>
          </p:nvSpPr>
          <p:spPr>
            <a:xfrm>
              <a:off x="3055673" y="2335450"/>
              <a:ext cx="1621445" cy="5467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D9415C4-6A67-4FFB-987E-37AF32D6F4EF}"/>
                </a:ext>
              </a:extLst>
            </p:cNvPr>
            <p:cNvSpPr/>
            <p:nvPr/>
          </p:nvSpPr>
          <p:spPr>
            <a:xfrm>
              <a:off x="3055673" y="2044172"/>
              <a:ext cx="1621445" cy="284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Language API B2 </a:t>
              </a:r>
            </a:p>
          </p:txBody>
        </p:sp>
      </p:grp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3FFF5FAC-16EA-4DBE-89FF-D9B2852E8F40}"/>
              </a:ext>
            </a:extLst>
          </p:cNvPr>
          <p:cNvSpPr/>
          <p:nvPr/>
        </p:nvSpPr>
        <p:spPr>
          <a:xfrm flipH="1">
            <a:off x="10013878" y="2942697"/>
            <a:ext cx="322292" cy="451291"/>
          </a:xfrm>
          <a:prstGeom prst="downArrow">
            <a:avLst>
              <a:gd name="adj1" fmla="val 34148"/>
              <a:gd name="adj2" fmla="val 52095"/>
            </a:avLst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B794A64-7A5F-45DF-BBC6-79182C2C3D2A}"/>
              </a:ext>
            </a:extLst>
          </p:cNvPr>
          <p:cNvSpPr txBox="1"/>
          <p:nvPr/>
        </p:nvSpPr>
        <p:spPr>
          <a:xfrm>
            <a:off x="9625578" y="2548282"/>
            <a:ext cx="1098891" cy="461665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Mapping</a:t>
            </a:r>
          </a:p>
          <a:p>
            <a:pPr algn="ctr"/>
            <a:r>
              <a:rPr lang="en-US" sz="1200" dirty="0">
                <a:solidFill>
                  <a:schemeClr val="accent4"/>
                </a:solidFill>
              </a:rPr>
              <a:t>Specification B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34B721D-B35B-43BB-A4A6-05097489DC4E}"/>
              </a:ext>
            </a:extLst>
          </p:cNvPr>
          <p:cNvSpPr/>
          <p:nvPr/>
        </p:nvSpPr>
        <p:spPr>
          <a:xfrm rot="16200000">
            <a:off x="10352413" y="3200095"/>
            <a:ext cx="581627" cy="70919"/>
          </a:xfrm>
          <a:prstGeom prst="rect">
            <a:avLst/>
          </a:prstGeom>
          <a:pattFill prst="wdDn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1F5FC18-E9E7-426D-B50A-94FAA5AF6346}"/>
              </a:ext>
            </a:extLst>
          </p:cNvPr>
          <p:cNvSpPr/>
          <p:nvPr/>
        </p:nvSpPr>
        <p:spPr>
          <a:xfrm>
            <a:off x="9243124" y="3433581"/>
            <a:ext cx="1580590" cy="70919"/>
          </a:xfrm>
          <a:prstGeom prst="rect">
            <a:avLst/>
          </a:prstGeom>
          <a:pattFill prst="wdDn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Arrow: Right 159">
            <a:extLst>
              <a:ext uri="{FF2B5EF4-FFF2-40B4-BE49-F238E27FC236}">
                <a16:creationId xmlns:a16="http://schemas.microsoft.com/office/drawing/2014/main" id="{E972FC84-344B-415C-9E9C-EACDBDA6334F}"/>
              </a:ext>
            </a:extLst>
          </p:cNvPr>
          <p:cNvSpPr/>
          <p:nvPr/>
        </p:nvSpPr>
        <p:spPr>
          <a:xfrm>
            <a:off x="5874538" y="2792924"/>
            <a:ext cx="539560" cy="45129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BD8A1FF-8231-4057-9355-B6719B29DE9A}"/>
              </a:ext>
            </a:extLst>
          </p:cNvPr>
          <p:cNvSpPr/>
          <p:nvPr/>
        </p:nvSpPr>
        <p:spPr>
          <a:xfrm>
            <a:off x="6806081" y="1635409"/>
            <a:ext cx="4302367" cy="28430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 Language API 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4043889-111D-4473-A563-5E2C152B98D4}"/>
              </a:ext>
            </a:extLst>
          </p:cNvPr>
          <p:cNvSpPr/>
          <p:nvPr/>
        </p:nvSpPr>
        <p:spPr>
          <a:xfrm>
            <a:off x="6578575" y="2187083"/>
            <a:ext cx="4799140" cy="70919"/>
          </a:xfrm>
          <a:prstGeom prst="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Arrow: Down 163">
            <a:extLst>
              <a:ext uri="{FF2B5EF4-FFF2-40B4-BE49-F238E27FC236}">
                <a16:creationId xmlns:a16="http://schemas.microsoft.com/office/drawing/2014/main" id="{624FB539-1789-49AB-BE46-7A54731368E6}"/>
              </a:ext>
            </a:extLst>
          </p:cNvPr>
          <p:cNvSpPr/>
          <p:nvPr/>
        </p:nvSpPr>
        <p:spPr>
          <a:xfrm flipH="1">
            <a:off x="8795045" y="1919328"/>
            <a:ext cx="322292" cy="284310"/>
          </a:xfrm>
          <a:prstGeom prst="downArrow">
            <a:avLst>
              <a:gd name="adj1" fmla="val 34148"/>
              <a:gd name="adj2" fmla="val 52095"/>
            </a:avLst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F0FC1C2-7D75-4C02-8EA6-83301ACCB956}"/>
              </a:ext>
            </a:extLst>
          </p:cNvPr>
          <p:cNvCxnSpPr>
            <a:cxnSpLocks/>
            <a:stCxn id="119" idx="2"/>
            <a:endCxn id="162" idx="0"/>
          </p:cNvCxnSpPr>
          <p:nvPr/>
        </p:nvCxnSpPr>
        <p:spPr>
          <a:xfrm>
            <a:off x="8956192" y="1381091"/>
            <a:ext cx="1073" cy="254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94552969-C3E6-47A8-B729-DB76C7BF2CE4}"/>
              </a:ext>
            </a:extLst>
          </p:cNvPr>
          <p:cNvCxnSpPr>
            <a:cxnSpLocks/>
            <a:stCxn id="53" idx="2"/>
            <a:endCxn id="102" idx="0"/>
          </p:cNvCxnSpPr>
          <p:nvPr/>
        </p:nvCxnSpPr>
        <p:spPr>
          <a:xfrm>
            <a:off x="3165427" y="1381092"/>
            <a:ext cx="1218833" cy="33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434794C-B440-4103-8415-3312041E5CA5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1877955" y="1381092"/>
            <a:ext cx="1287472" cy="329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0DE40B1-F747-4F3D-801C-9335AB3B8774}"/>
              </a:ext>
            </a:extLst>
          </p:cNvPr>
          <p:cNvSpPr txBox="1"/>
          <p:nvPr/>
        </p:nvSpPr>
        <p:spPr>
          <a:xfrm>
            <a:off x="10033419" y="194587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Provider API</a:t>
            </a:r>
          </a:p>
        </p:txBody>
      </p:sp>
    </p:spTree>
    <p:extLst>
      <p:ext uri="{BB962C8B-B14F-4D97-AF65-F5344CB8AC3E}">
        <p14:creationId xmlns:p14="http://schemas.microsoft.com/office/powerpoint/2010/main" val="1418800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BBAB53E-CD57-4E52-8F36-77AA500E8DD8}"/>
              </a:ext>
            </a:extLst>
          </p:cNvPr>
          <p:cNvGrpSpPr/>
          <p:nvPr/>
        </p:nvGrpSpPr>
        <p:grpSpPr>
          <a:xfrm>
            <a:off x="489359" y="498511"/>
            <a:ext cx="10264781" cy="5838484"/>
            <a:chOff x="489359" y="498511"/>
            <a:chExt cx="10264781" cy="583848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65E7B79-E624-4D75-A00B-FFAE1AE76551}"/>
                </a:ext>
              </a:extLst>
            </p:cNvPr>
            <p:cNvSpPr txBox="1"/>
            <p:nvPr/>
          </p:nvSpPr>
          <p:spPr>
            <a:xfrm>
              <a:off x="565484" y="5173579"/>
              <a:ext cx="14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OCI  Elements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BDB7C9-CC2B-41C6-9842-DFFA4A81A501}"/>
                </a:ext>
              </a:extLst>
            </p:cNvPr>
            <p:cNvSpPr txBox="1"/>
            <p:nvPr/>
          </p:nvSpPr>
          <p:spPr>
            <a:xfrm>
              <a:off x="4734074" y="5563321"/>
              <a:ext cx="1692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ImageManifest</a:t>
              </a:r>
              <a:r>
                <a:rPr lang="en-US" dirty="0">
                  <a:solidFill>
                    <a:schemeClr val="accent1"/>
                  </a:solidFill>
                </a:rPr>
                <a:t>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8F994F1-F8AC-4B0B-A052-B71D19355A9C}"/>
                </a:ext>
              </a:extLst>
            </p:cNvPr>
            <p:cNvSpPr txBox="1"/>
            <p:nvPr/>
          </p:nvSpPr>
          <p:spPr>
            <a:xfrm>
              <a:off x="7635011" y="5562238"/>
              <a:ext cx="1577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IndexManifest</a:t>
              </a:r>
              <a:r>
                <a:rPr lang="en-US" dirty="0">
                  <a:solidFill>
                    <a:schemeClr val="accent1"/>
                  </a:solidFill>
                </a:rPr>
                <a:t>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334D95-57C2-4D52-9BF5-62B042F809E2}"/>
                </a:ext>
              </a:extLst>
            </p:cNvPr>
            <p:cNvSpPr txBox="1"/>
            <p:nvPr/>
          </p:nvSpPr>
          <p:spPr>
            <a:xfrm>
              <a:off x="4093258" y="5967663"/>
              <a:ext cx="685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Layer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BB9A7A-A29D-442C-8893-06BF1A29BF0A}"/>
                </a:ext>
              </a:extLst>
            </p:cNvPr>
            <p:cNvSpPr txBox="1"/>
            <p:nvPr/>
          </p:nvSpPr>
          <p:spPr>
            <a:xfrm>
              <a:off x="5833826" y="5943600"/>
              <a:ext cx="782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Config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22DB26-D9A6-4FAD-B270-2200DD7F9A2E}"/>
                </a:ext>
              </a:extLst>
            </p:cNvPr>
            <p:cNvSpPr txBox="1"/>
            <p:nvPr/>
          </p:nvSpPr>
          <p:spPr>
            <a:xfrm>
              <a:off x="6957971" y="5967663"/>
              <a:ext cx="1702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Blob(descriptor)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F88E12-8DF0-47E1-8CEA-848703151515}"/>
                </a:ext>
              </a:extLst>
            </p:cNvPr>
            <p:cNvSpPr txBox="1"/>
            <p:nvPr/>
          </p:nvSpPr>
          <p:spPr>
            <a:xfrm>
              <a:off x="548884" y="576425"/>
              <a:ext cx="15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OCM Elements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C7BC09-8344-4404-A588-EB134DE7AFF5}"/>
                </a:ext>
              </a:extLst>
            </p:cNvPr>
            <p:cNvSpPr txBox="1"/>
            <p:nvPr/>
          </p:nvSpPr>
          <p:spPr>
            <a:xfrm>
              <a:off x="2315564" y="498511"/>
              <a:ext cx="1989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ComponentVersion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6A01AA-7C99-4813-9414-39798B1C9239}"/>
                </a:ext>
              </a:extLst>
            </p:cNvPr>
            <p:cNvSpPr txBox="1"/>
            <p:nvPr/>
          </p:nvSpPr>
          <p:spPr>
            <a:xfrm>
              <a:off x="3724522" y="951298"/>
              <a:ext cx="2267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ComponentDescriptor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4D232F-0A15-424A-B1A8-DB392F71F973}"/>
                </a:ext>
              </a:extLst>
            </p:cNvPr>
            <p:cNvSpPr txBox="1"/>
            <p:nvPr/>
          </p:nvSpPr>
          <p:spPr>
            <a:xfrm>
              <a:off x="6535131" y="1147398"/>
              <a:ext cx="10852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LocalBlob</a:t>
              </a:r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>
                  <a:solidFill>
                    <a:schemeClr val="accent6"/>
                  </a:solidFill>
                </a:rPr>
                <a:t>- Identity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05AFF6-D635-46C9-92A0-48778243F38E}"/>
                </a:ext>
              </a:extLst>
            </p:cNvPr>
            <p:cNvSpPr txBox="1"/>
            <p:nvPr/>
          </p:nvSpPr>
          <p:spPr>
            <a:xfrm>
              <a:off x="5368410" y="3166863"/>
              <a:ext cx="1586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ImageManifest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799D74-609F-498D-8C10-3BA56BF55E02}"/>
                </a:ext>
              </a:extLst>
            </p:cNvPr>
            <p:cNvSpPr txBox="1"/>
            <p:nvPr/>
          </p:nvSpPr>
          <p:spPr>
            <a:xfrm>
              <a:off x="3895015" y="5354818"/>
              <a:ext cx="498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Tag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353E75-668E-461A-95D8-B35B0A8B6A1F}"/>
                </a:ext>
              </a:extLst>
            </p:cNvPr>
            <p:cNvSpPr txBox="1"/>
            <p:nvPr/>
          </p:nvSpPr>
          <p:spPr>
            <a:xfrm>
              <a:off x="3889035" y="3548771"/>
              <a:ext cx="498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Tag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EE67B0A4-066E-4F6C-8ED3-95BEB6A3ECFC}"/>
                </a:ext>
              </a:extLst>
            </p:cNvPr>
            <p:cNvCxnSpPr>
              <a:stCxn id="9" idx="2"/>
              <a:endCxn id="14" idx="1"/>
            </p:cNvCxnSpPr>
            <p:nvPr/>
          </p:nvCxnSpPr>
          <p:spPr>
            <a:xfrm rot="16200000" flipH="1">
              <a:off x="2166930" y="2011332"/>
              <a:ext cx="2865594" cy="578615"/>
            </a:xfrm>
            <a:prstGeom prst="bentConnector2">
              <a:avLst/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1B45B5-A4B4-439D-9F1F-376888086619}"/>
                </a:ext>
              </a:extLst>
            </p:cNvPr>
            <p:cNvSpPr txBox="1"/>
            <p:nvPr/>
          </p:nvSpPr>
          <p:spPr>
            <a:xfrm>
              <a:off x="3242097" y="3653170"/>
              <a:ext cx="715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version</a:t>
              </a:r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1BCDAAA4-74C8-468F-8CF5-71C48B53F772}"/>
                </a:ext>
              </a:extLst>
            </p:cNvPr>
            <p:cNvCxnSpPr>
              <a:cxnSpLocks/>
              <a:stCxn id="9" idx="2"/>
              <a:endCxn id="12" idx="1"/>
            </p:cNvCxnSpPr>
            <p:nvPr/>
          </p:nvCxnSpPr>
          <p:spPr>
            <a:xfrm rot="16200000" flipH="1">
              <a:off x="3097572" y="1080691"/>
              <a:ext cx="2483686" cy="2057990"/>
            </a:xfrm>
            <a:prstGeom prst="bentConnector2">
              <a:avLst/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B4A0B74-E8FB-4976-AB28-6FE33828A05A}"/>
                </a:ext>
              </a:extLst>
            </p:cNvPr>
            <p:cNvSpPr txBox="1"/>
            <p:nvPr/>
          </p:nvSpPr>
          <p:spPr>
            <a:xfrm>
              <a:off x="7233326" y="3941621"/>
              <a:ext cx="1144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Layer (tar)</a:t>
              </a:r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D8BEC7A8-D35E-41EE-8E53-9D92937E3F98}"/>
                </a:ext>
              </a:extLst>
            </p:cNvPr>
            <p:cNvCxnSpPr>
              <a:stCxn id="10" idx="2"/>
              <a:endCxn id="23" idx="0"/>
            </p:cNvCxnSpPr>
            <p:nvPr/>
          </p:nvCxnSpPr>
          <p:spPr>
            <a:xfrm rot="16200000" flipH="1">
              <a:off x="5021563" y="1157585"/>
              <a:ext cx="2620991" cy="2947079"/>
            </a:xfrm>
            <a:prstGeom prst="bentConnector3">
              <a:avLst>
                <a:gd name="adj1" fmla="val 37492"/>
              </a:avLst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B5DA1C01-16E9-40A7-9DAE-F6D9DBE78A05}"/>
                </a:ext>
              </a:extLst>
            </p:cNvPr>
            <p:cNvCxnSpPr>
              <a:stCxn id="12" idx="2"/>
              <a:endCxn id="23" idx="1"/>
            </p:cNvCxnSpPr>
            <p:nvPr/>
          </p:nvCxnSpPr>
          <p:spPr>
            <a:xfrm rot="16200000" flipH="1">
              <a:off x="6402485" y="3295446"/>
              <a:ext cx="590092" cy="1071589"/>
            </a:xfrm>
            <a:prstGeom prst="bentConnector2">
              <a:avLst/>
            </a:prstGeom>
            <a:ln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F19DC5F3-7A23-4EBE-B81D-D41684862FBD}"/>
                </a:ext>
              </a:extLst>
            </p:cNvPr>
            <p:cNvCxnSpPr>
              <a:stCxn id="14" idx="3"/>
              <a:endCxn id="12" idx="1"/>
            </p:cNvCxnSpPr>
            <p:nvPr/>
          </p:nvCxnSpPr>
          <p:spPr>
            <a:xfrm flipV="1">
              <a:off x="4387505" y="3351529"/>
              <a:ext cx="980905" cy="381908"/>
            </a:xfrm>
            <a:prstGeom prst="bentConnector3">
              <a:avLst/>
            </a:prstGeom>
            <a:ln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37933D0-2E41-4FE7-A1B2-DC856479E7AD}"/>
                </a:ext>
              </a:extLst>
            </p:cNvPr>
            <p:cNvSpPr txBox="1"/>
            <p:nvPr/>
          </p:nvSpPr>
          <p:spPr>
            <a:xfrm>
              <a:off x="8423560" y="3179439"/>
              <a:ext cx="782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Config</a:t>
              </a:r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547998C0-9969-4DFF-8906-109CD6C1E2C1}"/>
                </a:ext>
              </a:extLst>
            </p:cNvPr>
            <p:cNvCxnSpPr>
              <a:cxnSpLocks/>
              <a:stCxn id="12" idx="3"/>
              <a:endCxn id="34" idx="1"/>
            </p:cNvCxnSpPr>
            <p:nvPr/>
          </p:nvCxnSpPr>
          <p:spPr>
            <a:xfrm>
              <a:off x="6955063" y="3351529"/>
              <a:ext cx="1468497" cy="12576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AC3E68F-82E2-4A63-B911-388755EC754F}"/>
                </a:ext>
              </a:extLst>
            </p:cNvPr>
            <p:cNvSpPr txBox="1"/>
            <p:nvPr/>
          </p:nvSpPr>
          <p:spPr>
            <a:xfrm>
              <a:off x="9051494" y="3918103"/>
              <a:ext cx="1702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Blob(descriptor)</a:t>
              </a:r>
            </a:p>
          </p:txBody>
        </p: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D43DB1CF-B2EC-4765-85EA-068FE060800E}"/>
                </a:ext>
              </a:extLst>
            </p:cNvPr>
            <p:cNvCxnSpPr>
              <a:cxnSpLocks/>
              <a:stCxn id="10" idx="2"/>
              <a:endCxn id="40" idx="0"/>
            </p:cNvCxnSpPr>
            <p:nvPr/>
          </p:nvCxnSpPr>
          <p:spPr>
            <a:xfrm rot="16200000" flipH="1">
              <a:off x="6081932" y="97217"/>
              <a:ext cx="2597473" cy="5044298"/>
            </a:xfrm>
            <a:prstGeom prst="bentConnector3">
              <a:avLst>
                <a:gd name="adj1" fmla="val 35657"/>
              </a:avLst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04957AB3-7251-46B3-B38D-9234D825F044}"/>
                </a:ext>
              </a:extLst>
            </p:cNvPr>
            <p:cNvCxnSpPr>
              <a:stCxn id="10" idx="2"/>
              <a:endCxn id="34" idx="0"/>
            </p:cNvCxnSpPr>
            <p:nvPr/>
          </p:nvCxnSpPr>
          <p:spPr>
            <a:xfrm rot="16200000" flipH="1">
              <a:off x="5907346" y="271802"/>
              <a:ext cx="1858809" cy="3956463"/>
            </a:xfrm>
            <a:prstGeom prst="bentConnector3">
              <a:avLst>
                <a:gd name="adj1" fmla="val 51468"/>
              </a:avLst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4E067498-6D84-4BDD-AAD0-FB8F52672945}"/>
                </a:ext>
              </a:extLst>
            </p:cNvPr>
            <p:cNvCxnSpPr>
              <a:stCxn id="34" idx="2"/>
              <a:endCxn id="40" idx="1"/>
            </p:cNvCxnSpPr>
            <p:nvPr/>
          </p:nvCxnSpPr>
          <p:spPr>
            <a:xfrm rot="16200000" flipH="1">
              <a:off x="8656239" y="3707514"/>
              <a:ext cx="553998" cy="236512"/>
            </a:xfrm>
            <a:prstGeom prst="bentConnector2">
              <a:avLst/>
            </a:prstGeom>
            <a:ln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E988BB19-9A5B-44B1-8E62-61E85656A341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5992515" y="1135964"/>
              <a:ext cx="542616" cy="334600"/>
            </a:xfrm>
            <a:prstGeom prst="bentConnector3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0D1DF802-9A33-4BE7-98F0-1719BCA5F63E}"/>
                </a:ext>
              </a:extLst>
            </p:cNvPr>
            <p:cNvCxnSpPr>
              <a:cxnSpLocks/>
              <a:stCxn id="11" idx="2"/>
              <a:endCxn id="58" idx="1"/>
            </p:cNvCxnSpPr>
            <p:nvPr/>
          </p:nvCxnSpPr>
          <p:spPr>
            <a:xfrm rot="16200000" flipH="1">
              <a:off x="5787569" y="3083908"/>
              <a:ext cx="2773534" cy="193176"/>
            </a:xfrm>
            <a:prstGeom prst="bentConnector2">
              <a:avLst/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CFA9F83-334D-4705-AEFF-1056FF1D3051}"/>
                </a:ext>
              </a:extLst>
            </p:cNvPr>
            <p:cNvSpPr txBox="1"/>
            <p:nvPr/>
          </p:nvSpPr>
          <p:spPr>
            <a:xfrm>
              <a:off x="7270924" y="4382597"/>
              <a:ext cx="1298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Layer (blob)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AD2FC1F-9C62-409C-9208-B35E4D808CE3}"/>
                </a:ext>
              </a:extLst>
            </p:cNvPr>
            <p:cNvSpPr txBox="1"/>
            <p:nvPr/>
          </p:nvSpPr>
          <p:spPr>
            <a:xfrm rot="16200000">
              <a:off x="6696069" y="3569679"/>
              <a:ext cx="5583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digest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B65291E1-1553-4C09-9A35-672B55834668}"/>
                </a:ext>
              </a:extLst>
            </p:cNvPr>
            <p:cNvCxnSpPr>
              <a:cxnSpLocks/>
              <a:stCxn id="9" idx="2"/>
              <a:endCxn id="10" idx="1"/>
            </p:cNvCxnSpPr>
            <p:nvPr/>
          </p:nvCxnSpPr>
          <p:spPr>
            <a:xfrm rot="16200000" flipH="1">
              <a:off x="3383411" y="794852"/>
              <a:ext cx="268121" cy="414102"/>
            </a:xfrm>
            <a:prstGeom prst="bentConnector2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B0D740BA-22F7-46A4-AE0B-D5E58BA40DD7}"/>
                </a:ext>
              </a:extLst>
            </p:cNvPr>
            <p:cNvCxnSpPr>
              <a:cxnSpLocks/>
              <a:stCxn id="12" idx="2"/>
              <a:endCxn id="58" idx="1"/>
            </p:cNvCxnSpPr>
            <p:nvPr/>
          </p:nvCxnSpPr>
          <p:spPr>
            <a:xfrm rot="16200000" flipH="1">
              <a:off x="6200796" y="3497135"/>
              <a:ext cx="1031068" cy="1109187"/>
            </a:xfrm>
            <a:prstGeom prst="bentConnector2">
              <a:avLst/>
            </a:prstGeom>
            <a:ln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Arrow: Down 86">
              <a:extLst>
                <a:ext uri="{FF2B5EF4-FFF2-40B4-BE49-F238E27FC236}">
                  <a16:creationId xmlns:a16="http://schemas.microsoft.com/office/drawing/2014/main" id="{70EF0D0A-C0C8-4BB0-95E1-A3D98C62D114}"/>
                </a:ext>
              </a:extLst>
            </p:cNvPr>
            <p:cNvSpPr/>
            <p:nvPr/>
          </p:nvSpPr>
          <p:spPr>
            <a:xfrm>
              <a:off x="1024147" y="1749592"/>
              <a:ext cx="772858" cy="3221037"/>
            </a:xfrm>
            <a:prstGeom prst="down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CECEB54-6353-4C49-A7CA-97B54CC82726}"/>
                </a:ext>
              </a:extLst>
            </p:cNvPr>
            <p:cNvSpPr txBox="1"/>
            <p:nvPr/>
          </p:nvSpPr>
          <p:spPr>
            <a:xfrm rot="16200000">
              <a:off x="-428745" y="2818162"/>
              <a:ext cx="24825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Mapping </a:t>
              </a:r>
            </a:p>
            <a:p>
              <a:pPr algn="ctr"/>
              <a:r>
                <a:rPr lang="en-US" dirty="0"/>
                <a:t>(Language Independent)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F5195CB-CCB2-400C-9DC5-F046E79D95A7}"/>
                </a:ext>
              </a:extLst>
            </p:cNvPr>
            <p:cNvSpPr txBox="1"/>
            <p:nvPr/>
          </p:nvSpPr>
          <p:spPr>
            <a:xfrm rot="5400000">
              <a:off x="9568590" y="2878203"/>
              <a:ext cx="10070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media type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D2958E9-5744-43BF-B5E6-A2F806F49127}"/>
                </a:ext>
              </a:extLst>
            </p:cNvPr>
            <p:cNvSpPr txBox="1"/>
            <p:nvPr/>
          </p:nvSpPr>
          <p:spPr>
            <a:xfrm>
              <a:off x="1691188" y="1858470"/>
              <a:ext cx="153815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Every language binding MUST adhere</a:t>
              </a:r>
            </a:p>
            <a:p>
              <a:r>
                <a:rPr lang="en-US" dirty="0"/>
                <a:t>to this mapping specification to be interoperable </a:t>
              </a:r>
            </a:p>
            <a:p>
              <a:endParaRPr lang="en-US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88F3E27-95F6-4C2B-A936-4DC5614E75EB}"/>
                </a:ext>
              </a:extLst>
            </p:cNvPr>
            <p:cNvSpPr txBox="1"/>
            <p:nvPr/>
          </p:nvSpPr>
          <p:spPr>
            <a:xfrm>
              <a:off x="9964523" y="4601297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Json </a:t>
              </a:r>
            </a:p>
          </p:txBody>
        </p:sp>
        <p:cxnSp>
          <p:nvCxnSpPr>
            <p:cNvPr id="102" name="Connector: Elbow 101">
              <a:extLst>
                <a:ext uri="{FF2B5EF4-FFF2-40B4-BE49-F238E27FC236}">
                  <a16:creationId xmlns:a16="http://schemas.microsoft.com/office/drawing/2014/main" id="{0E81B0D4-B750-4D2E-91DD-5DD9B44881F3}"/>
                </a:ext>
              </a:extLst>
            </p:cNvPr>
            <p:cNvCxnSpPr>
              <a:cxnSpLocks/>
              <a:stCxn id="100" idx="1"/>
              <a:endCxn id="23" idx="3"/>
            </p:cNvCxnSpPr>
            <p:nvPr/>
          </p:nvCxnSpPr>
          <p:spPr>
            <a:xfrm rot="10800000">
              <a:off x="8377871" y="4126287"/>
              <a:ext cx="1586653" cy="659676"/>
            </a:xfrm>
            <a:prstGeom prst="bentConnector3">
              <a:avLst>
                <a:gd name="adj1" fmla="val 83976"/>
              </a:avLst>
            </a:prstGeom>
            <a:ln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A643E5F4-71CD-4066-820C-0448B2E5129D}"/>
                </a:ext>
              </a:extLst>
            </p:cNvPr>
            <p:cNvCxnSpPr>
              <a:stCxn id="40" idx="2"/>
              <a:endCxn id="100" idx="0"/>
            </p:cNvCxnSpPr>
            <p:nvPr/>
          </p:nvCxnSpPr>
          <p:spPr>
            <a:xfrm rot="16200000" flipH="1">
              <a:off x="9937921" y="4252331"/>
              <a:ext cx="313862" cy="38407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A170EFC-497F-4E91-A012-2952A6ED6114}"/>
                </a:ext>
              </a:extLst>
            </p:cNvPr>
            <p:cNvSpPr txBox="1"/>
            <p:nvPr/>
          </p:nvSpPr>
          <p:spPr>
            <a:xfrm>
              <a:off x="9325093" y="4567263"/>
              <a:ext cx="5583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digest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F86B866-3AED-4DED-9DE4-8621DE7BABF1}"/>
                </a:ext>
              </a:extLst>
            </p:cNvPr>
            <p:cNvSpPr txBox="1"/>
            <p:nvPr/>
          </p:nvSpPr>
          <p:spPr>
            <a:xfrm>
              <a:off x="2933262" y="5078784"/>
              <a:ext cx="1242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Repository </a:t>
              </a:r>
            </a:p>
          </p:txBody>
        </p:sp>
        <p:cxnSp>
          <p:nvCxnSpPr>
            <p:cNvPr id="116" name="Connector: Elbow 115">
              <a:extLst>
                <a:ext uri="{FF2B5EF4-FFF2-40B4-BE49-F238E27FC236}">
                  <a16:creationId xmlns:a16="http://schemas.microsoft.com/office/drawing/2014/main" id="{3BD21D01-03BB-4EFF-9DCE-EC072B680589}"/>
                </a:ext>
              </a:extLst>
            </p:cNvPr>
            <p:cNvCxnSpPr>
              <a:cxnSpLocks/>
              <a:stCxn id="9" idx="2"/>
              <a:endCxn id="118" idx="1"/>
            </p:cNvCxnSpPr>
            <p:nvPr/>
          </p:nvCxnSpPr>
          <p:spPr>
            <a:xfrm rot="16200000" flipH="1">
              <a:off x="2750986" y="1427276"/>
              <a:ext cx="1960114" cy="841247"/>
            </a:xfrm>
            <a:prstGeom prst="bentConnector2">
              <a:avLst/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ADC1FB8-FF77-4731-9EEC-027A9E5D992B}"/>
                </a:ext>
              </a:extLst>
            </p:cNvPr>
            <p:cNvSpPr txBox="1"/>
            <p:nvPr/>
          </p:nvSpPr>
          <p:spPr>
            <a:xfrm>
              <a:off x="4151667" y="2643291"/>
              <a:ext cx="1189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Repository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DDAFDB5-8987-43DC-93C9-AA0B6E46E559}"/>
                </a:ext>
              </a:extLst>
            </p:cNvPr>
            <p:cNvSpPr txBox="1"/>
            <p:nvPr/>
          </p:nvSpPr>
          <p:spPr>
            <a:xfrm>
              <a:off x="3351231" y="2391596"/>
              <a:ext cx="27407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component_descriptors</a:t>
              </a:r>
              <a:r>
                <a:rPr lang="en-US" sz="1400" dirty="0"/>
                <a:t>/&lt;</a:t>
              </a:r>
              <a:r>
                <a:rPr lang="en-US" sz="1400" dirty="0" err="1"/>
                <a:t>CompId</a:t>
              </a:r>
              <a:r>
                <a:rPr lang="en-US" sz="1400" dirty="0"/>
                <a:t>&gt;</a:t>
              </a:r>
            </a:p>
          </p:txBody>
        </p:sp>
        <p:cxnSp>
          <p:nvCxnSpPr>
            <p:cNvPr id="123" name="Connector: Elbow 122">
              <a:extLst>
                <a:ext uri="{FF2B5EF4-FFF2-40B4-BE49-F238E27FC236}">
                  <a16:creationId xmlns:a16="http://schemas.microsoft.com/office/drawing/2014/main" id="{B436BE47-DE0A-4143-9951-5C8B4E8542B5}"/>
                </a:ext>
              </a:extLst>
            </p:cNvPr>
            <p:cNvCxnSpPr>
              <a:cxnSpLocks/>
              <a:stCxn id="12" idx="0"/>
              <a:endCxn id="118" idx="3"/>
            </p:cNvCxnSpPr>
            <p:nvPr/>
          </p:nvCxnSpPr>
          <p:spPr>
            <a:xfrm rot="16200000" flipV="1">
              <a:off x="5581963" y="2587089"/>
              <a:ext cx="338906" cy="820642"/>
            </a:xfrm>
            <a:prstGeom prst="bentConnector2">
              <a:avLst/>
            </a:prstGeom>
            <a:ln>
              <a:solidFill>
                <a:schemeClr val="accent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or: Elbow 125">
              <a:extLst>
                <a:ext uri="{FF2B5EF4-FFF2-40B4-BE49-F238E27FC236}">
                  <a16:creationId xmlns:a16="http://schemas.microsoft.com/office/drawing/2014/main" id="{56174D1E-69B1-42C0-8662-33C4BA04D18D}"/>
                </a:ext>
              </a:extLst>
            </p:cNvPr>
            <p:cNvCxnSpPr>
              <a:cxnSpLocks/>
              <a:stCxn id="14" idx="3"/>
              <a:endCxn id="118" idx="2"/>
            </p:cNvCxnSpPr>
            <p:nvPr/>
          </p:nvCxnSpPr>
          <p:spPr>
            <a:xfrm flipV="1">
              <a:off x="4387505" y="3012623"/>
              <a:ext cx="358876" cy="720814"/>
            </a:xfrm>
            <a:prstGeom prst="bentConnector2">
              <a:avLst/>
            </a:prstGeom>
            <a:ln>
              <a:solidFill>
                <a:schemeClr val="accent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2E440E3B-F547-4205-B04C-7F2F57C3DCB5}"/>
              </a:ext>
            </a:extLst>
          </p:cNvPr>
          <p:cNvSpPr txBox="1"/>
          <p:nvPr/>
        </p:nvSpPr>
        <p:spPr>
          <a:xfrm>
            <a:off x="5992515" y="58805"/>
            <a:ext cx="5628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Mapping Specification Example : OCM/OCI</a:t>
            </a:r>
          </a:p>
        </p:txBody>
      </p:sp>
    </p:spTree>
    <p:extLst>
      <p:ext uri="{BB962C8B-B14F-4D97-AF65-F5344CB8AC3E}">
        <p14:creationId xmlns:p14="http://schemas.microsoft.com/office/powerpoint/2010/main" val="103505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TemplafyTemplateConfiguration><![CDATA[{"elementsMetadata":[],"transformationConfigurations":[],"templateName":"blankpresentation","templateDescription":"","enableDocumentContentUpdater":false,"version":"2.0"}]]></TemplafyTemplateConfiguration>
</file>

<file path=customXml/item2.xml><?xml version="1.0" encoding="utf-8"?>
<TemplafyFormConfiguration><![CDATA[{"formFields":[],"formDataEntries":[]}]]></TemplafyFormConfiguration>
</file>

<file path=customXml/item3.xml><?xml version="1.0" encoding="utf-8"?>
<TemplafySlideTemplateConfiguration><![CDATA[{"slideVersion":1,"isValidatorEnabled":false,"isLocked":false,"elementsMetadata":[],"slideId":"637924315346077163","enableDocumentContentUpdater":false,"version":"2.0"}]]></TemplafySlideTemplateConfiguration>
</file>

<file path=customXml/item4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1E5C1412-4B31-4EB2-BCFB-90DC85E0549F}">
  <ds:schemaRefs/>
</ds:datastoreItem>
</file>

<file path=customXml/itemProps2.xml><?xml version="1.0" encoding="utf-8"?>
<ds:datastoreItem xmlns:ds="http://schemas.openxmlformats.org/officeDocument/2006/customXml" ds:itemID="{21E4BB68-DBE0-4174-BF38-A8F24AA97E06}">
  <ds:schemaRefs/>
</ds:datastoreItem>
</file>

<file path=customXml/itemProps3.xml><?xml version="1.0" encoding="utf-8"?>
<ds:datastoreItem xmlns:ds="http://schemas.openxmlformats.org/officeDocument/2006/customXml" ds:itemID="{DAEC0FB5-7FB8-4E5D-836C-D6122B8C2BC6}">
  <ds:schemaRefs/>
</ds:datastoreItem>
</file>

<file path=customXml/itemProps4.xml><?xml version="1.0" encoding="utf-8"?>
<ds:datastoreItem xmlns:ds="http://schemas.openxmlformats.org/officeDocument/2006/customXml" ds:itemID="{B7907530-0CC5-4229-9EFB-458F577AA3A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4232</TotalTime>
  <Words>703</Words>
  <Application>Microsoft Office PowerPoint</Application>
  <PresentationFormat>Widescreen</PresentationFormat>
  <Paragraphs>187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Comparing OCI vs OCM Model Specification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Krueger, Uwe</dc:creator>
  <cp:lastModifiedBy>Uwe</cp:lastModifiedBy>
  <cp:revision>48</cp:revision>
  <dcterms:created xsi:type="dcterms:W3CDTF">2022-07-28T12:05:33Z</dcterms:created>
  <dcterms:modified xsi:type="dcterms:W3CDTF">2022-08-18T10:16:51Z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2022-07-03T07:52:14</vt:lpwstr>
  </property>
  <property fmtid="{D5CDD505-2E9C-101B-9397-08002B2CF9AE}" pid="3" name="TemplafyTenantId">
    <vt:lpwstr>sap</vt:lpwstr>
  </property>
  <property fmtid="{D5CDD505-2E9C-101B-9397-08002B2CF9AE}" pid="4" name="TemplafyTemplateId">
    <vt:lpwstr>637492538442071560</vt:lpwstr>
  </property>
  <property fmtid="{D5CDD505-2E9C-101B-9397-08002B2CF9AE}" pid="5" name="TemplafyUserProfileId">
    <vt:lpwstr>637709522570578632</vt:lpwstr>
  </property>
  <property fmtid="{D5CDD505-2E9C-101B-9397-08002B2CF9AE}" pid="6" name="TemplafyLanguageCode">
    <vt:lpwstr>en-US</vt:lpwstr>
  </property>
  <property fmtid="{D5CDD505-2E9C-101B-9397-08002B2CF9AE}" pid="7" name="TemplafyFromBlank">
    <vt:bool>true</vt:bool>
  </property>
</Properties>
</file>