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58" r:id="rId7"/>
    <p:sldId id="256" r:id="rId8"/>
    <p:sldId id="259" r:id="rId9"/>
    <p:sldId id="260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5753" autoAdjust="0"/>
  </p:normalViewPr>
  <p:slideViewPr>
    <p:cSldViewPr snapToGrid="0">
      <p:cViewPr>
        <p:scale>
          <a:sx n="90" d="100"/>
          <a:sy n="90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08/13/2022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08/13/2022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08/13/2022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08/13/2022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170B-0675-406F-8EAC-0859EAA64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OCI vs OCM</a:t>
            </a:r>
            <a:br>
              <a:rPr lang="en-US" dirty="0"/>
            </a:br>
            <a:r>
              <a:rPr lang="en-US" dirty="0"/>
              <a:t>Model Specification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C892B-9F30-4563-9F95-74F9A1955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C1ECB3-FB40-445D-9248-718F57830BFF}"/>
              </a:ext>
            </a:extLst>
          </p:cNvPr>
          <p:cNvSpPr txBox="1"/>
          <p:nvPr/>
        </p:nvSpPr>
        <p:spPr>
          <a:xfrm>
            <a:off x="2394286" y="19545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14DBD-0569-4856-B3E7-53C672C7FAA2}"/>
              </a:ext>
            </a:extLst>
          </p:cNvPr>
          <p:cNvSpPr txBox="1"/>
          <p:nvPr/>
        </p:nvSpPr>
        <p:spPr>
          <a:xfrm>
            <a:off x="8799095" y="19545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OCM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B32BD-F4DE-40B4-9F56-CD8B89C4FE1E}"/>
              </a:ext>
            </a:extLst>
          </p:cNvPr>
          <p:cNvSpPr txBox="1"/>
          <p:nvPr/>
        </p:nvSpPr>
        <p:spPr>
          <a:xfrm>
            <a:off x="300791" y="625148"/>
            <a:ext cx="52337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OCI specification defines two layers: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Elements of an OCI Image/Artefact and the </a:t>
            </a:r>
            <a:r>
              <a:rPr lang="en-US" sz="1400" i="1" dirty="0"/>
              <a:t>Description Formats</a:t>
            </a:r>
            <a:r>
              <a:rPr lang="en-US" sz="1400" dirty="0"/>
              <a:t> to describe those Elements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</a:t>
            </a:r>
            <a:r>
              <a:rPr lang="en-US" sz="1400" i="1" dirty="0"/>
              <a:t> technical REST </a:t>
            </a:r>
            <a:r>
              <a:rPr lang="en-US" sz="1400" dirty="0"/>
              <a:t>API to work with OCI artefacts stored in a remote system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This REST API defines a logical set of operations applicable to any OCI registry, also</a:t>
            </a:r>
          </a:p>
          <a:p>
            <a:endParaRPr lang="en-US" sz="1400" dirty="0"/>
          </a:p>
          <a:p>
            <a:r>
              <a:rPr lang="en-US" sz="1400" dirty="0"/>
              <a:t>This Remote API is the Interoperability Layer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There might exist multiple implementations behind this API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There might be any number of Language Bindings providing some language specific API, which is related to the elements and logical functions described by the REST API specification.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bindings then maps this API to the REST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D4552-5BD7-41D2-8E00-AD03ED4AAB46}"/>
              </a:ext>
            </a:extLst>
          </p:cNvPr>
          <p:cNvSpPr txBox="1"/>
          <p:nvPr/>
        </p:nvSpPr>
        <p:spPr>
          <a:xfrm>
            <a:off x="5943601" y="625148"/>
            <a:ext cx="60759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OCM specification also defines two, but different,  layers: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Elements of an OCM Component Version and </a:t>
            </a:r>
            <a:r>
              <a:rPr lang="en-US" sz="1400" i="1" dirty="0"/>
              <a:t>Description Formats</a:t>
            </a:r>
            <a:r>
              <a:rPr lang="en-US" sz="1400" dirty="0"/>
              <a:t> to describe those Elements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Logical operations </a:t>
            </a:r>
            <a:r>
              <a:rPr lang="en-US" sz="1400" dirty="0"/>
              <a:t>that must be available for any (language binding) implementation of an OCM access layer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It does NOT specify a technical access layer.</a:t>
            </a:r>
          </a:p>
          <a:p>
            <a:r>
              <a:rPr lang="en-US" sz="1400" dirty="0"/>
              <a:t>This opens the possibility to: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define a REST API for remote server components directly implementing an OCM repository (see left side),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reuse any available storage backends to host OCM component versions.</a:t>
            </a:r>
          </a:p>
          <a:p>
            <a:endParaRPr lang="en-US" sz="1400" dirty="0"/>
          </a:p>
          <a:p>
            <a:r>
              <a:rPr lang="en-US" sz="1400" dirty="0"/>
              <a:t>The first one is not yet defined or implemented.</a:t>
            </a:r>
          </a:p>
          <a:p>
            <a:r>
              <a:rPr lang="en-US" sz="1400" dirty="0"/>
              <a:t>The second one requires an additional target type specific mapping specification based on the elements and access API of the storage backend. This mapping must be implemented by a language binding to support this storage type.</a:t>
            </a:r>
          </a:p>
          <a:p>
            <a:endParaRPr lang="en-US" sz="1400" dirty="0"/>
          </a:p>
          <a:p>
            <a:r>
              <a:rPr lang="en-US" sz="1400" dirty="0"/>
              <a:t>The interoperability layer for those bindings is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still the interoperability layer of the storage backends (the technical model and access specification)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PLUS the mapping specification for this storage type</a:t>
            </a:r>
          </a:p>
          <a:p>
            <a:endParaRPr lang="en-US" sz="1400" dirty="0"/>
          </a:p>
          <a:p>
            <a:r>
              <a:rPr lang="en-US" sz="1400" dirty="0"/>
              <a:t>This means: EVERY Language binding must implement the mapping for all supported storage backend to be able to interoperate with those storage backends.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51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DA15180-4521-4A14-8397-1B42DF17EFDB}"/>
              </a:ext>
            </a:extLst>
          </p:cNvPr>
          <p:cNvSpPr/>
          <p:nvPr/>
        </p:nvSpPr>
        <p:spPr>
          <a:xfrm>
            <a:off x="380145" y="4180253"/>
            <a:ext cx="2284162" cy="2428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CF4F4E7-4643-40FB-AEDB-FA14649E3419}"/>
              </a:ext>
            </a:extLst>
          </p:cNvPr>
          <p:cNvSpPr/>
          <p:nvPr/>
        </p:nvSpPr>
        <p:spPr>
          <a:xfrm>
            <a:off x="2725773" y="4180253"/>
            <a:ext cx="2284162" cy="2428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D2347-73FB-45EB-9D8F-A5C6DA651444}"/>
              </a:ext>
            </a:extLst>
          </p:cNvPr>
          <p:cNvSpPr/>
          <p:nvPr/>
        </p:nvSpPr>
        <p:spPr>
          <a:xfrm>
            <a:off x="467313" y="4057170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CE5ADA2-63D5-4188-BC4B-54A944D5AF4D}"/>
              </a:ext>
            </a:extLst>
          </p:cNvPr>
          <p:cNvSpPr/>
          <p:nvPr/>
        </p:nvSpPr>
        <p:spPr>
          <a:xfrm>
            <a:off x="678040" y="5621743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91270-1D19-4E7A-98AE-21F7F95D47F6}"/>
              </a:ext>
            </a:extLst>
          </p:cNvPr>
          <p:cNvSpPr txBox="1"/>
          <p:nvPr/>
        </p:nvSpPr>
        <p:spPr>
          <a:xfrm>
            <a:off x="587366" y="5975208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094C05F-60C7-4CAC-8B49-DAF574C70C3D}"/>
              </a:ext>
            </a:extLst>
          </p:cNvPr>
          <p:cNvSpPr/>
          <p:nvPr/>
        </p:nvSpPr>
        <p:spPr>
          <a:xfrm>
            <a:off x="3055673" y="5621743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7D355-A830-4F33-AA1C-979C2654DDEB}"/>
              </a:ext>
            </a:extLst>
          </p:cNvPr>
          <p:cNvSpPr txBox="1"/>
          <p:nvPr/>
        </p:nvSpPr>
        <p:spPr>
          <a:xfrm>
            <a:off x="2960903" y="5975208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91E34-67B3-45A7-A80D-E4637D67B669}"/>
              </a:ext>
            </a:extLst>
          </p:cNvPr>
          <p:cNvSpPr/>
          <p:nvPr/>
        </p:nvSpPr>
        <p:spPr>
          <a:xfrm>
            <a:off x="2809663" y="4057170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94B15EA-99E2-4DCE-B8CF-6DE7EB3D7CF3}"/>
              </a:ext>
            </a:extLst>
          </p:cNvPr>
          <p:cNvSpPr/>
          <p:nvPr/>
        </p:nvSpPr>
        <p:spPr>
          <a:xfrm>
            <a:off x="1298601" y="4589289"/>
            <a:ext cx="623251" cy="849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6C13695-C1F8-4A7F-BD41-5585FCBE926D}"/>
              </a:ext>
            </a:extLst>
          </p:cNvPr>
          <p:cNvSpPr/>
          <p:nvPr/>
        </p:nvSpPr>
        <p:spPr>
          <a:xfrm>
            <a:off x="3536186" y="4644285"/>
            <a:ext cx="623251" cy="849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F30D7-9351-4576-BBFE-DF7570890985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1516184" y="2866144"/>
            <a:ext cx="517" cy="119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6AFFB-707D-448B-9AF2-533A4842400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1516701" y="2866144"/>
            <a:ext cx="2341833" cy="119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176FA0-5B59-4D4A-BD21-AA962171E74F}"/>
              </a:ext>
            </a:extLst>
          </p:cNvPr>
          <p:cNvGrpSpPr/>
          <p:nvPr/>
        </p:nvGrpSpPr>
        <p:grpSpPr>
          <a:xfrm>
            <a:off x="620119" y="2028091"/>
            <a:ext cx="1793164" cy="896557"/>
            <a:chOff x="705978" y="2028091"/>
            <a:chExt cx="1621445" cy="8965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305D0A-630F-454D-ACF6-E3ADAB420CC4}"/>
                </a:ext>
              </a:extLst>
            </p:cNvPr>
            <p:cNvSpPr txBox="1"/>
            <p:nvPr/>
          </p:nvSpPr>
          <p:spPr>
            <a:xfrm>
              <a:off x="977289" y="2278317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24ED74-DD71-4A5F-AD75-C0CD8AA10C4B}"/>
                </a:ext>
              </a:extLst>
            </p:cNvPr>
            <p:cNvSpPr/>
            <p:nvPr/>
          </p:nvSpPr>
          <p:spPr>
            <a:xfrm>
              <a:off x="705978" y="2319369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BC1A86-B89B-4A07-B670-15FB904D9840}"/>
                </a:ext>
              </a:extLst>
            </p:cNvPr>
            <p:cNvSpPr/>
            <p:nvPr/>
          </p:nvSpPr>
          <p:spPr>
            <a:xfrm>
              <a:off x="705978" y="2028091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1 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E0C7831-714E-41CD-B38D-ABDDC9201743}"/>
              </a:ext>
            </a:extLst>
          </p:cNvPr>
          <p:cNvGrpSpPr/>
          <p:nvPr/>
        </p:nvGrpSpPr>
        <p:grpSpPr>
          <a:xfrm>
            <a:off x="2969814" y="2044172"/>
            <a:ext cx="1793164" cy="896557"/>
            <a:chOff x="3055673" y="2044172"/>
            <a:chExt cx="1621445" cy="89655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33744A-FD35-4183-A362-173DB2D51313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8676A0-EC55-4E79-BE4B-70C979906724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E6130BB-5DD4-4965-80BC-E792D17D6BB5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9707FA-8A3D-422C-9B5D-D2C816B3B4F7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 flipH="1">
            <a:off x="1516184" y="2882225"/>
            <a:ext cx="2350212" cy="11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7E5BCF-8818-447F-B4B0-2EF7AEC25562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3858534" y="2882225"/>
            <a:ext cx="7862" cy="11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7E3F14-75B4-4C06-A4BF-80D84F282C07}"/>
              </a:ext>
            </a:extLst>
          </p:cNvPr>
          <p:cNvCxnSpPr/>
          <p:nvPr/>
        </p:nvCxnSpPr>
        <p:spPr>
          <a:xfrm>
            <a:off x="3858534" y="1498386"/>
            <a:ext cx="0" cy="52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512605-C581-4AF9-8EBE-FC764921EED0}"/>
              </a:ext>
            </a:extLst>
          </p:cNvPr>
          <p:cNvGrpSpPr/>
          <p:nvPr/>
        </p:nvGrpSpPr>
        <p:grpSpPr>
          <a:xfrm>
            <a:off x="553196" y="527238"/>
            <a:ext cx="1960380" cy="2342581"/>
            <a:chOff x="828921" y="283102"/>
            <a:chExt cx="1960380" cy="234258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DC03575-A761-40C7-9F51-DFAB2E22D5D6}"/>
                </a:ext>
              </a:extLst>
            </p:cNvPr>
            <p:cNvCxnSpPr>
              <a:cxnSpLocks/>
            </p:cNvCxnSpPr>
            <p:nvPr/>
          </p:nvCxnSpPr>
          <p:spPr>
            <a:xfrm>
              <a:off x="1791908" y="1251508"/>
              <a:ext cx="0" cy="529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2A3680-428D-46AE-A8DA-F7837FF1E2F3}"/>
                </a:ext>
              </a:extLst>
            </p:cNvPr>
            <p:cNvSpPr txBox="1"/>
            <p:nvPr/>
          </p:nvSpPr>
          <p:spPr>
            <a:xfrm>
              <a:off x="940178" y="882176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Consumer 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8289D1-9D0D-4C83-BBED-331AA76380ED}"/>
                </a:ext>
              </a:extLst>
            </p:cNvPr>
            <p:cNvSpPr/>
            <p:nvPr/>
          </p:nvSpPr>
          <p:spPr>
            <a:xfrm>
              <a:off x="828923" y="567410"/>
              <a:ext cx="1960378" cy="205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A7B79A-1BB0-496C-8727-D16C144ACEF7}"/>
                </a:ext>
              </a:extLst>
            </p:cNvPr>
            <p:cNvSpPr/>
            <p:nvPr/>
          </p:nvSpPr>
          <p:spPr>
            <a:xfrm>
              <a:off x="828921" y="283102"/>
              <a:ext cx="1960378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1 API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6D22FA-2B92-469A-9AF8-CBB8AB587E3E}"/>
              </a:ext>
            </a:extLst>
          </p:cNvPr>
          <p:cNvGrpSpPr/>
          <p:nvPr/>
        </p:nvGrpSpPr>
        <p:grpSpPr>
          <a:xfrm>
            <a:off x="2863773" y="539644"/>
            <a:ext cx="1960380" cy="2342581"/>
            <a:chOff x="828921" y="283102"/>
            <a:chExt cx="1960380" cy="234258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816855-CFB0-41C7-835A-6DDFFEA6E43F}"/>
                </a:ext>
              </a:extLst>
            </p:cNvPr>
            <p:cNvSpPr txBox="1"/>
            <p:nvPr/>
          </p:nvSpPr>
          <p:spPr>
            <a:xfrm>
              <a:off x="940178" y="882176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Consumer Code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8A4A01-C2E8-400B-959F-AA7500FB8CBE}"/>
                </a:ext>
              </a:extLst>
            </p:cNvPr>
            <p:cNvSpPr/>
            <p:nvPr/>
          </p:nvSpPr>
          <p:spPr>
            <a:xfrm>
              <a:off x="828923" y="567410"/>
              <a:ext cx="1960378" cy="205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904DF7E-B10B-4D04-B080-B330E4A8DB01}"/>
                </a:ext>
              </a:extLst>
            </p:cNvPr>
            <p:cNvSpPr/>
            <p:nvPr/>
          </p:nvSpPr>
          <p:spPr>
            <a:xfrm>
              <a:off x="828921" y="283102"/>
              <a:ext cx="1960378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2 API 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7878B60-08AA-48C7-9D1E-F6F997FBA4C3}"/>
              </a:ext>
            </a:extLst>
          </p:cNvPr>
          <p:cNvSpPr/>
          <p:nvPr/>
        </p:nvSpPr>
        <p:spPr>
          <a:xfrm>
            <a:off x="253572" y="3986191"/>
            <a:ext cx="4925466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F47B27-E591-4A51-B593-57DA5DCE5732}"/>
              </a:ext>
            </a:extLst>
          </p:cNvPr>
          <p:cNvSpPr txBox="1"/>
          <p:nvPr/>
        </p:nvSpPr>
        <p:spPr>
          <a:xfrm>
            <a:off x="5155401" y="3695148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API</a:t>
            </a:r>
          </a:p>
          <a:p>
            <a:r>
              <a:rPr lang="en-US" dirty="0"/>
              <a:t>Specification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F60F2F-CAB1-4F5A-A9A9-297288645CFE}"/>
              </a:ext>
            </a:extLst>
          </p:cNvPr>
          <p:cNvSpPr/>
          <p:nvPr/>
        </p:nvSpPr>
        <p:spPr>
          <a:xfrm>
            <a:off x="224884" y="1832059"/>
            <a:ext cx="4925466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806831-75D0-4B47-A055-B7B6E4984802}"/>
              </a:ext>
            </a:extLst>
          </p:cNvPr>
          <p:cNvSpPr txBox="1"/>
          <p:nvPr/>
        </p:nvSpPr>
        <p:spPr>
          <a:xfrm>
            <a:off x="5030926" y="1441313"/>
            <a:ext cx="137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Semantical</a:t>
            </a:r>
          </a:p>
          <a:p>
            <a:pPr algn="ctr"/>
            <a:r>
              <a:rPr lang="en-US" dirty="0"/>
              <a:t>Functional</a:t>
            </a:r>
          </a:p>
          <a:p>
            <a:pPr algn="ctr"/>
            <a:r>
              <a:rPr lang="en-US" dirty="0"/>
              <a:t>Specification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009AC0-9DD6-44DD-8E2F-C06A683AE202}"/>
              </a:ext>
            </a:extLst>
          </p:cNvPr>
          <p:cNvSpPr txBox="1"/>
          <p:nvPr/>
        </p:nvSpPr>
        <p:spPr>
          <a:xfrm rot="5400000">
            <a:off x="4642694" y="5115922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Accessible</a:t>
            </a:r>
          </a:p>
          <a:p>
            <a:pPr algn="ctr"/>
            <a:r>
              <a:rPr lang="en-US" dirty="0"/>
              <a:t>Component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3405F0-6514-4CBD-9CEE-AD99244DC22D}"/>
              </a:ext>
            </a:extLst>
          </p:cNvPr>
          <p:cNvGrpSpPr/>
          <p:nvPr/>
        </p:nvGrpSpPr>
        <p:grpSpPr>
          <a:xfrm>
            <a:off x="6967437" y="1568779"/>
            <a:ext cx="4550840" cy="2611474"/>
            <a:chOff x="7173847" y="1568779"/>
            <a:chExt cx="4550840" cy="261147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001612-9384-45BA-8D36-3C44C5B99961}"/>
                </a:ext>
              </a:extLst>
            </p:cNvPr>
            <p:cNvSpPr txBox="1"/>
            <p:nvPr/>
          </p:nvSpPr>
          <p:spPr>
            <a:xfrm>
              <a:off x="8837937" y="2012284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97B671E-685D-4006-9AEB-E498CDF5E181}"/>
                </a:ext>
              </a:extLst>
            </p:cNvPr>
            <p:cNvSpPr/>
            <p:nvPr/>
          </p:nvSpPr>
          <p:spPr>
            <a:xfrm>
              <a:off x="7173847" y="1865190"/>
              <a:ext cx="4550840" cy="231506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BF58253-D16A-4AD1-A777-96C210002818}"/>
                </a:ext>
              </a:extLst>
            </p:cNvPr>
            <p:cNvSpPr/>
            <p:nvPr/>
          </p:nvSpPr>
          <p:spPr>
            <a:xfrm>
              <a:off x="7173847" y="1568779"/>
              <a:ext cx="4550840" cy="2843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1 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2B476A-41EC-46C8-B74D-EF89D245FD55}"/>
              </a:ext>
            </a:extLst>
          </p:cNvPr>
          <p:cNvCxnSpPr>
            <a:cxnSpLocks/>
          </p:cNvCxnSpPr>
          <p:nvPr/>
        </p:nvCxnSpPr>
        <p:spPr>
          <a:xfrm>
            <a:off x="9121298" y="1238939"/>
            <a:ext cx="0" cy="30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9AA800D-2A7D-4F6A-9164-30BB82AAF6A1}"/>
              </a:ext>
            </a:extLst>
          </p:cNvPr>
          <p:cNvSpPr txBox="1"/>
          <p:nvPr/>
        </p:nvSpPr>
        <p:spPr>
          <a:xfrm>
            <a:off x="8269568" y="869607"/>
            <a:ext cx="16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Code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CEA8E7-9E90-4EE8-887F-1E884F996A8B}"/>
              </a:ext>
            </a:extLst>
          </p:cNvPr>
          <p:cNvSpPr/>
          <p:nvPr/>
        </p:nvSpPr>
        <p:spPr>
          <a:xfrm>
            <a:off x="6820402" y="827627"/>
            <a:ext cx="4821393" cy="3352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5F574A3-678A-4608-ACB8-51A731953AA0}"/>
              </a:ext>
            </a:extLst>
          </p:cNvPr>
          <p:cNvSpPr/>
          <p:nvPr/>
        </p:nvSpPr>
        <p:spPr>
          <a:xfrm>
            <a:off x="6820400" y="543319"/>
            <a:ext cx="4821393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1 API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C4FB94-9575-4D19-BFDE-FA5CE0CBA99E}"/>
              </a:ext>
            </a:extLst>
          </p:cNvPr>
          <p:cNvGrpSpPr/>
          <p:nvPr/>
        </p:nvGrpSpPr>
        <p:grpSpPr>
          <a:xfrm>
            <a:off x="9460711" y="3203745"/>
            <a:ext cx="1793164" cy="896557"/>
            <a:chOff x="3055673" y="2044172"/>
            <a:chExt cx="1621445" cy="8965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B8E9DA-EE19-45B8-A8B4-1AB564943A6B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BBB8456-A610-4371-A337-EE855A80033E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4FF69D8-48B6-4685-BAF9-343C2587774D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B2 </a:t>
              </a:r>
            </a:p>
          </p:txBody>
        </p:sp>
      </p:grp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4B3964A1-B524-4AB1-9921-A0F68A497602}"/>
              </a:ext>
            </a:extLst>
          </p:cNvPr>
          <p:cNvSpPr/>
          <p:nvPr/>
        </p:nvSpPr>
        <p:spPr>
          <a:xfrm>
            <a:off x="7286725" y="5299341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E6F237-AFDB-4D03-8566-06B949B4F9A9}"/>
              </a:ext>
            </a:extLst>
          </p:cNvPr>
          <p:cNvSpPr txBox="1"/>
          <p:nvPr/>
        </p:nvSpPr>
        <p:spPr>
          <a:xfrm>
            <a:off x="7191955" y="5652806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93" name="Flowchart: Magnetic Disk 92">
            <a:extLst>
              <a:ext uri="{FF2B5EF4-FFF2-40B4-BE49-F238E27FC236}">
                <a16:creationId xmlns:a16="http://schemas.microsoft.com/office/drawing/2014/main" id="{87EDA090-E7FB-4DD6-8DA4-59326EC7DCA6}"/>
              </a:ext>
            </a:extLst>
          </p:cNvPr>
          <p:cNvSpPr/>
          <p:nvPr/>
        </p:nvSpPr>
        <p:spPr>
          <a:xfrm>
            <a:off x="9547096" y="5287389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16F4C26-C3DD-42F4-9BE7-75C97C629AAC}"/>
              </a:ext>
            </a:extLst>
          </p:cNvPr>
          <p:cNvSpPr txBox="1"/>
          <p:nvPr/>
        </p:nvSpPr>
        <p:spPr>
          <a:xfrm>
            <a:off x="9452326" y="5640854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5DB619-B76B-416D-AA4A-21BF7DEC03E0}"/>
              </a:ext>
            </a:extLst>
          </p:cNvPr>
          <p:cNvSpPr txBox="1"/>
          <p:nvPr/>
        </p:nvSpPr>
        <p:spPr>
          <a:xfrm>
            <a:off x="1619722" y="3086497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Interoperability Layer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2CD866F-0C28-4644-BF18-086314B6622C}"/>
              </a:ext>
            </a:extLst>
          </p:cNvPr>
          <p:cNvSpPr/>
          <p:nvPr/>
        </p:nvSpPr>
        <p:spPr>
          <a:xfrm>
            <a:off x="7051787" y="5082462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A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E937C0-A4A9-49A4-86E6-D802A9680581}"/>
              </a:ext>
            </a:extLst>
          </p:cNvPr>
          <p:cNvSpPr/>
          <p:nvPr/>
        </p:nvSpPr>
        <p:spPr>
          <a:xfrm>
            <a:off x="9312158" y="5097862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B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C6A6A12-C1D1-4EF0-A1AB-96C899AF0E88}"/>
              </a:ext>
            </a:extLst>
          </p:cNvPr>
          <p:cNvGrpSpPr/>
          <p:nvPr/>
        </p:nvGrpSpPr>
        <p:grpSpPr>
          <a:xfrm>
            <a:off x="7202724" y="3203745"/>
            <a:ext cx="1793164" cy="896557"/>
            <a:chOff x="3055673" y="2044172"/>
            <a:chExt cx="1621445" cy="8965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A94B8E-DB43-4345-B37B-43587E4C59C8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C8085A8-8428-47E8-88C0-213DAB3D0288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E31C727-20C8-4329-BF48-C9A96778C646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A1 </a:t>
              </a:r>
            </a:p>
          </p:txBody>
        </p:sp>
      </p:grpSp>
      <p:sp>
        <p:nvSpPr>
          <p:cNvPr id="108" name="Arrow: Bent-Up 107">
            <a:extLst>
              <a:ext uri="{FF2B5EF4-FFF2-40B4-BE49-F238E27FC236}">
                <a16:creationId xmlns:a16="http://schemas.microsoft.com/office/drawing/2014/main" id="{67B7D4E4-4546-42DD-95D6-B2CC6AA9A706}"/>
              </a:ext>
            </a:extLst>
          </p:cNvPr>
          <p:cNvSpPr/>
          <p:nvPr/>
        </p:nvSpPr>
        <p:spPr>
          <a:xfrm flipV="1">
            <a:off x="9778286" y="2416367"/>
            <a:ext cx="797022" cy="538896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Bent-Up 108">
            <a:extLst>
              <a:ext uri="{FF2B5EF4-FFF2-40B4-BE49-F238E27FC236}">
                <a16:creationId xmlns:a16="http://schemas.microsoft.com/office/drawing/2014/main" id="{049F502A-D6AF-4F8D-A8D5-6CFE4E26A072}"/>
              </a:ext>
            </a:extLst>
          </p:cNvPr>
          <p:cNvSpPr/>
          <p:nvPr/>
        </p:nvSpPr>
        <p:spPr>
          <a:xfrm flipH="1" flipV="1">
            <a:off x="7834504" y="2418419"/>
            <a:ext cx="797022" cy="538896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5261E94-82EC-498C-81C0-4E632971C74A}"/>
              </a:ext>
            </a:extLst>
          </p:cNvPr>
          <p:cNvCxnSpPr>
            <a:cxnSpLocks/>
            <a:stCxn id="109" idx="4"/>
            <a:endCxn id="97" idx="1"/>
          </p:cNvCxnSpPr>
          <p:nvPr/>
        </p:nvCxnSpPr>
        <p:spPr>
          <a:xfrm rot="10800000" flipV="1">
            <a:off x="7051788" y="2620505"/>
            <a:ext cx="850079" cy="2604112"/>
          </a:xfrm>
          <a:prstGeom prst="bentConnector3">
            <a:avLst>
              <a:gd name="adj1" fmla="val 117752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62BEFC8-0B0D-44EB-8157-89A27A172D73}"/>
              </a:ext>
            </a:extLst>
          </p:cNvPr>
          <p:cNvCxnSpPr>
            <a:cxnSpLocks/>
            <a:stCxn id="108" idx="4"/>
            <a:endCxn id="98" idx="3"/>
          </p:cNvCxnSpPr>
          <p:nvPr/>
        </p:nvCxnSpPr>
        <p:spPr>
          <a:xfrm>
            <a:off x="10507946" y="2618453"/>
            <a:ext cx="901953" cy="2621564"/>
          </a:xfrm>
          <a:prstGeom prst="bentConnector3">
            <a:avLst>
              <a:gd name="adj1" fmla="val 119381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E3512E2-ED50-4261-81C5-762DB5E38FF2}"/>
              </a:ext>
            </a:extLst>
          </p:cNvPr>
          <p:cNvSpPr/>
          <p:nvPr/>
        </p:nvSpPr>
        <p:spPr>
          <a:xfrm>
            <a:off x="7051785" y="5013330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AD013F-6525-4CE8-B90E-FCCA85310AAA}"/>
              </a:ext>
            </a:extLst>
          </p:cNvPr>
          <p:cNvSpPr/>
          <p:nvPr/>
        </p:nvSpPr>
        <p:spPr>
          <a:xfrm>
            <a:off x="9301697" y="5021772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C90F07-0313-4E67-9699-14666D14EFBC}"/>
              </a:ext>
            </a:extLst>
          </p:cNvPr>
          <p:cNvSpPr txBox="1"/>
          <p:nvPr/>
        </p:nvSpPr>
        <p:spPr>
          <a:xfrm>
            <a:off x="6896198" y="1820099"/>
            <a:ext cx="156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Specification 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E1CB633-63FD-4FDB-A8A6-1588C9469497}"/>
              </a:ext>
            </a:extLst>
          </p:cNvPr>
          <p:cNvSpPr txBox="1"/>
          <p:nvPr/>
        </p:nvSpPr>
        <p:spPr>
          <a:xfrm>
            <a:off x="10010422" y="1829968"/>
            <a:ext cx="1557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Specification B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6D6D91E-EEDE-4809-9A62-1E62458A4F64}"/>
              </a:ext>
            </a:extLst>
          </p:cNvPr>
          <p:cNvCxnSpPr>
            <a:cxnSpLocks/>
            <a:stCxn id="105" idx="2"/>
            <a:endCxn id="116" idx="2"/>
          </p:cNvCxnSpPr>
          <p:nvPr/>
        </p:nvCxnSpPr>
        <p:spPr>
          <a:xfrm>
            <a:off x="8099306" y="4041798"/>
            <a:ext cx="6580" cy="10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BE4D7E8-5546-4A30-B40F-F71B66522F4B}"/>
              </a:ext>
            </a:extLst>
          </p:cNvPr>
          <p:cNvCxnSpPr>
            <a:cxnSpLocks/>
            <a:stCxn id="88" idx="2"/>
            <a:endCxn id="117" idx="2"/>
          </p:cNvCxnSpPr>
          <p:nvPr/>
        </p:nvCxnSpPr>
        <p:spPr>
          <a:xfrm flipH="1">
            <a:off x="10355798" y="4041798"/>
            <a:ext cx="1495" cy="105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A8BD975-5F8C-4CE6-83B9-BD7EE8A891AB}"/>
              </a:ext>
            </a:extLst>
          </p:cNvPr>
          <p:cNvSpPr txBox="1"/>
          <p:nvPr/>
        </p:nvSpPr>
        <p:spPr>
          <a:xfrm>
            <a:off x="149191" y="3592664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OCI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9DB44C4-550B-41B4-A860-FE8743314867}"/>
              </a:ext>
            </a:extLst>
          </p:cNvPr>
          <p:cNvSpPr txBox="1"/>
          <p:nvPr/>
        </p:nvSpPr>
        <p:spPr>
          <a:xfrm rot="16200000">
            <a:off x="6667432" y="5585662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OCI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93BF73B-34D4-41FA-857E-8CA519B2696D}"/>
              </a:ext>
            </a:extLst>
          </p:cNvPr>
          <p:cNvSpPr txBox="1"/>
          <p:nvPr/>
        </p:nvSpPr>
        <p:spPr>
          <a:xfrm rot="5400000">
            <a:off x="10964748" y="5562436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A6F5558-2963-4093-96FF-3225AACACF40}"/>
              </a:ext>
            </a:extLst>
          </p:cNvPr>
          <p:cNvSpPr/>
          <p:nvPr/>
        </p:nvSpPr>
        <p:spPr>
          <a:xfrm>
            <a:off x="6754237" y="1364229"/>
            <a:ext cx="4925466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037793-2D42-4F51-8DBD-D4325B635527}"/>
              </a:ext>
            </a:extLst>
          </p:cNvPr>
          <p:cNvSpPr/>
          <p:nvPr/>
        </p:nvSpPr>
        <p:spPr>
          <a:xfrm>
            <a:off x="6257813" y="2703901"/>
            <a:ext cx="1218053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DC0A9B-D01B-4FC6-8B1B-3E8FAB5163C1}"/>
              </a:ext>
            </a:extLst>
          </p:cNvPr>
          <p:cNvSpPr/>
          <p:nvPr/>
        </p:nvSpPr>
        <p:spPr>
          <a:xfrm>
            <a:off x="10895226" y="2682786"/>
            <a:ext cx="1218053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6C690D1-95B7-457F-A5C0-86E04CC9A03D}"/>
              </a:ext>
            </a:extLst>
          </p:cNvPr>
          <p:cNvSpPr txBox="1"/>
          <p:nvPr/>
        </p:nvSpPr>
        <p:spPr>
          <a:xfrm>
            <a:off x="8842161" y="9559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4904274-564E-4513-889C-9BA5EA78FE3E}"/>
              </a:ext>
            </a:extLst>
          </p:cNvPr>
          <p:cNvSpPr txBox="1"/>
          <p:nvPr/>
        </p:nvSpPr>
        <p:spPr>
          <a:xfrm>
            <a:off x="8180017" y="4329703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Interoperability Layer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51C7051-B15E-4160-BFF2-E133D31CF3BE}"/>
              </a:ext>
            </a:extLst>
          </p:cNvPr>
          <p:cNvSpPr/>
          <p:nvPr/>
        </p:nvSpPr>
        <p:spPr>
          <a:xfrm>
            <a:off x="113025" y="3395068"/>
            <a:ext cx="5062343" cy="12570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211CFC-C249-4261-AC43-C868591214B9}"/>
              </a:ext>
            </a:extLst>
          </p:cNvPr>
          <p:cNvSpPr txBox="1"/>
          <p:nvPr/>
        </p:nvSpPr>
        <p:spPr>
          <a:xfrm>
            <a:off x="37882" y="3293278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Remote Access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187F17B-5C73-4967-8E2F-795F50DDB05F}"/>
              </a:ext>
            </a:extLst>
          </p:cNvPr>
          <p:cNvSpPr/>
          <p:nvPr/>
        </p:nvSpPr>
        <p:spPr>
          <a:xfrm>
            <a:off x="6628815" y="4707616"/>
            <a:ext cx="5062343" cy="12570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BE35E46-41BF-40F2-8A3C-BD92226EC291}"/>
              </a:ext>
            </a:extLst>
          </p:cNvPr>
          <p:cNvSpPr txBox="1"/>
          <p:nvPr/>
        </p:nvSpPr>
        <p:spPr>
          <a:xfrm>
            <a:off x="6553672" y="4605826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Remote Access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46DB1-7B67-489F-AC3D-0B2EFC71EDC6}"/>
              </a:ext>
            </a:extLst>
          </p:cNvPr>
          <p:cNvSpPr txBox="1"/>
          <p:nvPr/>
        </p:nvSpPr>
        <p:spPr>
          <a:xfrm>
            <a:off x="866274" y="173673"/>
            <a:ext cx="3749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OCM Specification Structure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71E78-360F-427C-B392-1B7D34EC2BA8}"/>
              </a:ext>
            </a:extLst>
          </p:cNvPr>
          <p:cNvGrpSpPr/>
          <p:nvPr/>
        </p:nvGrpSpPr>
        <p:grpSpPr>
          <a:xfrm>
            <a:off x="6967437" y="1568779"/>
            <a:ext cx="4550840" cy="2611474"/>
            <a:chOff x="7173847" y="1568779"/>
            <a:chExt cx="4550840" cy="26114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74B061-194B-48A3-AE07-F40D9051C05C}"/>
                </a:ext>
              </a:extLst>
            </p:cNvPr>
            <p:cNvSpPr txBox="1"/>
            <p:nvPr/>
          </p:nvSpPr>
          <p:spPr>
            <a:xfrm>
              <a:off x="8837937" y="2012284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A1FB9D-5A4C-4B5B-9F9F-12CE5A8E3467}"/>
                </a:ext>
              </a:extLst>
            </p:cNvPr>
            <p:cNvSpPr/>
            <p:nvPr/>
          </p:nvSpPr>
          <p:spPr>
            <a:xfrm>
              <a:off x="7173847" y="1865190"/>
              <a:ext cx="4550840" cy="231506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4CEB0D-24C6-42CB-BEAD-997CC04DE77E}"/>
                </a:ext>
              </a:extLst>
            </p:cNvPr>
            <p:cNvSpPr/>
            <p:nvPr/>
          </p:nvSpPr>
          <p:spPr>
            <a:xfrm>
              <a:off x="7173847" y="1568779"/>
              <a:ext cx="4550840" cy="2843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1 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B2F29C-9B46-454C-8DDA-A3106F1B126B}"/>
              </a:ext>
            </a:extLst>
          </p:cNvPr>
          <p:cNvCxnSpPr>
            <a:cxnSpLocks/>
          </p:cNvCxnSpPr>
          <p:nvPr/>
        </p:nvCxnSpPr>
        <p:spPr>
          <a:xfrm>
            <a:off x="9121298" y="1238939"/>
            <a:ext cx="0" cy="30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6E8F2-9CE3-4A7E-B479-D0F923B01692}"/>
              </a:ext>
            </a:extLst>
          </p:cNvPr>
          <p:cNvSpPr txBox="1"/>
          <p:nvPr/>
        </p:nvSpPr>
        <p:spPr>
          <a:xfrm>
            <a:off x="8269568" y="869607"/>
            <a:ext cx="16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A8EBB-BD92-4D04-BEFA-443B34ECF268}"/>
              </a:ext>
            </a:extLst>
          </p:cNvPr>
          <p:cNvSpPr/>
          <p:nvPr/>
        </p:nvSpPr>
        <p:spPr>
          <a:xfrm>
            <a:off x="6820402" y="827627"/>
            <a:ext cx="4821393" cy="33526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3D50A-8F79-4404-B022-B0FE4F95274E}"/>
              </a:ext>
            </a:extLst>
          </p:cNvPr>
          <p:cNvSpPr/>
          <p:nvPr/>
        </p:nvSpPr>
        <p:spPr>
          <a:xfrm>
            <a:off x="6820400" y="543319"/>
            <a:ext cx="4821393" cy="284309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1 API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AFCB61-476D-4798-967B-9F704D05A463}"/>
              </a:ext>
            </a:extLst>
          </p:cNvPr>
          <p:cNvGrpSpPr/>
          <p:nvPr/>
        </p:nvGrpSpPr>
        <p:grpSpPr>
          <a:xfrm>
            <a:off x="9460711" y="3203745"/>
            <a:ext cx="1793164" cy="896557"/>
            <a:chOff x="3055673" y="2044172"/>
            <a:chExt cx="1621445" cy="8965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8DC6C2-6E3F-4294-8D4F-F1AB5E4CFBFE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A14231-BA2F-4662-8AD2-140CB3790337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A18103-3263-4E93-BD49-BAA2E6F40192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B2 </a:t>
              </a:r>
            </a:p>
          </p:txBody>
        </p:sp>
      </p:grp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2CE81C3-7FFD-457E-97C2-6F1CE7D48F59}"/>
              </a:ext>
            </a:extLst>
          </p:cNvPr>
          <p:cNvSpPr/>
          <p:nvPr/>
        </p:nvSpPr>
        <p:spPr>
          <a:xfrm>
            <a:off x="7286725" y="5299341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028EBF-0B07-46B7-A263-3855A70713EA}"/>
              </a:ext>
            </a:extLst>
          </p:cNvPr>
          <p:cNvSpPr txBox="1"/>
          <p:nvPr/>
        </p:nvSpPr>
        <p:spPr>
          <a:xfrm>
            <a:off x="7191955" y="5652806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C2F24E29-423C-4160-9534-D745F73FEAAF}"/>
              </a:ext>
            </a:extLst>
          </p:cNvPr>
          <p:cNvSpPr/>
          <p:nvPr/>
        </p:nvSpPr>
        <p:spPr>
          <a:xfrm>
            <a:off x="9547096" y="5287389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9D9EB1-C85B-4B1D-92F4-4B5ED1BC5233}"/>
              </a:ext>
            </a:extLst>
          </p:cNvPr>
          <p:cNvSpPr txBox="1"/>
          <p:nvPr/>
        </p:nvSpPr>
        <p:spPr>
          <a:xfrm>
            <a:off x="9452326" y="5640854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11BD46-A6DB-48A3-AEAE-FA8EE767B7DA}"/>
              </a:ext>
            </a:extLst>
          </p:cNvPr>
          <p:cNvSpPr/>
          <p:nvPr/>
        </p:nvSpPr>
        <p:spPr>
          <a:xfrm>
            <a:off x="7051787" y="5082462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A03BB-0627-48C6-81D0-FC7CBA8CC4F8}"/>
              </a:ext>
            </a:extLst>
          </p:cNvPr>
          <p:cNvSpPr/>
          <p:nvPr/>
        </p:nvSpPr>
        <p:spPr>
          <a:xfrm>
            <a:off x="9312158" y="5097862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B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746797-0687-436C-ACA6-BC5720485CA8}"/>
              </a:ext>
            </a:extLst>
          </p:cNvPr>
          <p:cNvGrpSpPr/>
          <p:nvPr/>
        </p:nvGrpSpPr>
        <p:grpSpPr>
          <a:xfrm>
            <a:off x="7202724" y="3203745"/>
            <a:ext cx="1793164" cy="896557"/>
            <a:chOff x="3055673" y="2044172"/>
            <a:chExt cx="1621445" cy="8965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9DCCE5-27AD-4D7F-8FD8-742BAF3E6B36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CF687F-8685-477D-8003-9F212A78FC85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B876EF-481E-4D1D-BB64-8C01C3BFE545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A1 </a:t>
              </a:r>
            </a:p>
          </p:txBody>
        </p:sp>
      </p:grp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FFDCB84E-E4A8-45F8-836C-82B6D74109FB}"/>
              </a:ext>
            </a:extLst>
          </p:cNvPr>
          <p:cNvSpPr/>
          <p:nvPr/>
        </p:nvSpPr>
        <p:spPr>
          <a:xfrm flipV="1">
            <a:off x="9778286" y="2416367"/>
            <a:ext cx="797022" cy="538896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24CDB369-9A7D-42AB-B17B-9347E8BB0105}"/>
              </a:ext>
            </a:extLst>
          </p:cNvPr>
          <p:cNvSpPr/>
          <p:nvPr/>
        </p:nvSpPr>
        <p:spPr>
          <a:xfrm flipH="1" flipV="1">
            <a:off x="7834504" y="2418419"/>
            <a:ext cx="797022" cy="538896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5062128-B02C-490A-9A8A-C78E1453109B}"/>
              </a:ext>
            </a:extLst>
          </p:cNvPr>
          <p:cNvCxnSpPr>
            <a:cxnSpLocks/>
            <a:stCxn id="28" idx="4"/>
            <a:endCxn id="21" idx="1"/>
          </p:cNvCxnSpPr>
          <p:nvPr/>
        </p:nvCxnSpPr>
        <p:spPr>
          <a:xfrm rot="10800000" flipV="1">
            <a:off x="7051788" y="2620505"/>
            <a:ext cx="850079" cy="2604112"/>
          </a:xfrm>
          <a:prstGeom prst="bentConnector3">
            <a:avLst>
              <a:gd name="adj1" fmla="val 117752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64EB801-79FD-45F7-A4EF-76B01AB509AB}"/>
              </a:ext>
            </a:extLst>
          </p:cNvPr>
          <p:cNvCxnSpPr>
            <a:cxnSpLocks/>
            <a:stCxn id="27" idx="4"/>
            <a:endCxn id="22" idx="3"/>
          </p:cNvCxnSpPr>
          <p:nvPr/>
        </p:nvCxnSpPr>
        <p:spPr>
          <a:xfrm>
            <a:off x="10507946" y="2618453"/>
            <a:ext cx="901953" cy="2621564"/>
          </a:xfrm>
          <a:prstGeom prst="bentConnector3">
            <a:avLst>
              <a:gd name="adj1" fmla="val 119381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C8D0BE-49B6-4D21-A5C3-53CEB9DD8687}"/>
              </a:ext>
            </a:extLst>
          </p:cNvPr>
          <p:cNvSpPr/>
          <p:nvPr/>
        </p:nvSpPr>
        <p:spPr>
          <a:xfrm>
            <a:off x="7051785" y="5013330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2FFD92-81C7-4CD4-925B-05ADFC9B8708}"/>
              </a:ext>
            </a:extLst>
          </p:cNvPr>
          <p:cNvSpPr/>
          <p:nvPr/>
        </p:nvSpPr>
        <p:spPr>
          <a:xfrm>
            <a:off x="9301697" y="5021772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D332CE-98DA-4334-B57A-BB99D36D6F27}"/>
              </a:ext>
            </a:extLst>
          </p:cNvPr>
          <p:cNvSpPr txBox="1"/>
          <p:nvPr/>
        </p:nvSpPr>
        <p:spPr>
          <a:xfrm>
            <a:off x="6896198" y="1820099"/>
            <a:ext cx="156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Specification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7E60F5-F5EF-4AB1-A26A-3AEF9A007F3B}"/>
              </a:ext>
            </a:extLst>
          </p:cNvPr>
          <p:cNvSpPr txBox="1"/>
          <p:nvPr/>
        </p:nvSpPr>
        <p:spPr>
          <a:xfrm>
            <a:off x="10010422" y="1829968"/>
            <a:ext cx="1557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Specification 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F45C27-31B0-4CA6-A15F-A2E64283AB68}"/>
              </a:ext>
            </a:extLst>
          </p:cNvPr>
          <p:cNvCxnSpPr>
            <a:cxnSpLocks/>
            <a:stCxn id="25" idx="2"/>
            <a:endCxn id="31" idx="2"/>
          </p:cNvCxnSpPr>
          <p:nvPr/>
        </p:nvCxnSpPr>
        <p:spPr>
          <a:xfrm>
            <a:off x="8099306" y="4041798"/>
            <a:ext cx="6580" cy="10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416A3F-65BB-433D-9920-A3FFA0350CCF}"/>
              </a:ext>
            </a:extLst>
          </p:cNvPr>
          <p:cNvCxnSpPr>
            <a:cxnSpLocks/>
            <a:stCxn id="15" idx="2"/>
            <a:endCxn id="32" idx="2"/>
          </p:cNvCxnSpPr>
          <p:nvPr/>
        </p:nvCxnSpPr>
        <p:spPr>
          <a:xfrm flipH="1">
            <a:off x="10355798" y="4041798"/>
            <a:ext cx="1495" cy="105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A503C7-DB04-469A-AFCF-2C9449927356}"/>
              </a:ext>
            </a:extLst>
          </p:cNvPr>
          <p:cNvSpPr txBox="1"/>
          <p:nvPr/>
        </p:nvSpPr>
        <p:spPr>
          <a:xfrm rot="16200000">
            <a:off x="6667432" y="5585662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OCI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E48FCF-BBAB-43A5-AF4F-0270404D5AED}"/>
              </a:ext>
            </a:extLst>
          </p:cNvPr>
          <p:cNvSpPr txBox="1"/>
          <p:nvPr/>
        </p:nvSpPr>
        <p:spPr>
          <a:xfrm rot="5400000">
            <a:off x="10964748" y="5562436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5C9A-C241-4C57-B010-9C22A4FDAA59}"/>
              </a:ext>
            </a:extLst>
          </p:cNvPr>
          <p:cNvSpPr/>
          <p:nvPr/>
        </p:nvSpPr>
        <p:spPr>
          <a:xfrm>
            <a:off x="6257813" y="1364229"/>
            <a:ext cx="54218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CA2782-44D2-43AE-9BBA-F39C4C031102}"/>
              </a:ext>
            </a:extLst>
          </p:cNvPr>
          <p:cNvSpPr/>
          <p:nvPr/>
        </p:nvSpPr>
        <p:spPr>
          <a:xfrm>
            <a:off x="10075230" y="2672320"/>
            <a:ext cx="15805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27884F-2471-4F2E-A94F-8AB4FC9A9C72}"/>
              </a:ext>
            </a:extLst>
          </p:cNvPr>
          <p:cNvSpPr txBox="1"/>
          <p:nvPr/>
        </p:nvSpPr>
        <p:spPr>
          <a:xfrm>
            <a:off x="8180017" y="4329703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Interoperability Layer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88E892-3DD1-493E-B55C-161683C86BD6}"/>
              </a:ext>
            </a:extLst>
          </p:cNvPr>
          <p:cNvSpPr/>
          <p:nvPr/>
        </p:nvSpPr>
        <p:spPr>
          <a:xfrm>
            <a:off x="6628815" y="4707616"/>
            <a:ext cx="5062343" cy="12570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A5AD3F-4B96-4128-9D1A-19BAFAE84F89}"/>
              </a:ext>
            </a:extLst>
          </p:cNvPr>
          <p:cNvSpPr txBox="1"/>
          <p:nvPr/>
        </p:nvSpPr>
        <p:spPr>
          <a:xfrm>
            <a:off x="6553672" y="4605826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Remote Access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491A90-3BA8-46E7-AD97-F3F4625D5080}"/>
              </a:ext>
            </a:extLst>
          </p:cNvPr>
          <p:cNvSpPr txBox="1"/>
          <p:nvPr/>
        </p:nvSpPr>
        <p:spPr>
          <a:xfrm>
            <a:off x="529991" y="1420038"/>
            <a:ext cx="515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Layer 1: Element and Descriptor Format Specification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E6F0AB-C9BE-4DC2-98B4-A3D067CBC7E2}"/>
              </a:ext>
            </a:extLst>
          </p:cNvPr>
          <p:cNvSpPr txBox="1"/>
          <p:nvPr/>
        </p:nvSpPr>
        <p:spPr>
          <a:xfrm>
            <a:off x="529991" y="2017136"/>
            <a:ext cx="504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Layer 2: Abstract Operations on Component Version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2DE84-6DB7-4600-8C09-547063152AA3}"/>
              </a:ext>
            </a:extLst>
          </p:cNvPr>
          <p:cNvSpPr txBox="1"/>
          <p:nvPr/>
        </p:nvSpPr>
        <p:spPr>
          <a:xfrm>
            <a:off x="529991" y="2602067"/>
            <a:ext cx="578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Layer 3: Mapping of the OCM to technical Storage Backends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400" dirty="0">
                <a:solidFill>
                  <a:schemeClr val="accent2"/>
                </a:solidFill>
              </a:rPr>
              <a:t>one per backend specification (layer 4)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17CD9E-6BAA-4C56-90DA-555F1F74377F}"/>
              </a:ext>
            </a:extLst>
          </p:cNvPr>
          <p:cNvCxnSpPr>
            <a:cxnSpLocks/>
          </p:cNvCxnSpPr>
          <p:nvPr/>
        </p:nvCxnSpPr>
        <p:spPr>
          <a:xfrm>
            <a:off x="6447936" y="1399689"/>
            <a:ext cx="0" cy="3824928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5AD87B2-313C-4E8A-9DA3-6CCDD390AA17}"/>
              </a:ext>
            </a:extLst>
          </p:cNvPr>
          <p:cNvSpPr/>
          <p:nvPr/>
        </p:nvSpPr>
        <p:spPr>
          <a:xfrm>
            <a:off x="6858306" y="1427594"/>
            <a:ext cx="4821393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A6CAAD-FADF-481E-B241-8B577F58CBA9}"/>
              </a:ext>
            </a:extLst>
          </p:cNvPr>
          <p:cNvSpPr/>
          <p:nvPr/>
        </p:nvSpPr>
        <p:spPr>
          <a:xfrm rot="16200000">
            <a:off x="8197304" y="2457156"/>
            <a:ext cx="581627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F07866F-181E-48AB-BE5C-71680CC37E73}"/>
              </a:ext>
            </a:extLst>
          </p:cNvPr>
          <p:cNvSpPr/>
          <p:nvPr/>
        </p:nvSpPr>
        <p:spPr>
          <a:xfrm rot="16200000">
            <a:off x="9667854" y="2461546"/>
            <a:ext cx="581627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7BDE9D-45CD-415D-90E8-6E39DFE22CAC}"/>
              </a:ext>
            </a:extLst>
          </p:cNvPr>
          <p:cNvSpPr/>
          <p:nvPr/>
        </p:nvSpPr>
        <p:spPr>
          <a:xfrm>
            <a:off x="6806377" y="2689692"/>
            <a:ext cx="15805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2587D0-1DF8-48D3-A751-C49A99E5BED5}"/>
              </a:ext>
            </a:extLst>
          </p:cNvPr>
          <p:cNvSpPr txBox="1"/>
          <p:nvPr/>
        </p:nvSpPr>
        <p:spPr>
          <a:xfrm>
            <a:off x="529991" y="4949055"/>
            <a:ext cx="388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Layer 4: Technical Storage Backends API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D40369-86FE-4B9A-8470-1C5C2C9D1B0E}"/>
              </a:ext>
            </a:extLst>
          </p:cNvPr>
          <p:cNvSpPr txBox="1"/>
          <p:nvPr/>
        </p:nvSpPr>
        <p:spPr>
          <a:xfrm rot="16200000">
            <a:off x="5238487" y="3354124"/>
            <a:ext cx="2137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Descriptor formats should be kept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67BA07E3-6028-48B5-9057-0D8A7221ADEA}"/>
              </a:ext>
            </a:extLst>
          </p:cNvPr>
          <p:cNvSpPr/>
          <p:nvPr/>
        </p:nvSpPr>
        <p:spPr>
          <a:xfrm>
            <a:off x="391191" y="1398780"/>
            <a:ext cx="231810" cy="1804966"/>
          </a:xfrm>
          <a:prstGeom prst="leftBrace">
            <a:avLst>
              <a:gd name="adj1" fmla="val 6301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606085-E81D-45EC-9200-EF56B865B1DA}"/>
              </a:ext>
            </a:extLst>
          </p:cNvPr>
          <p:cNvSpPr txBox="1"/>
          <p:nvPr/>
        </p:nvSpPr>
        <p:spPr>
          <a:xfrm rot="16200000">
            <a:off x="-800564" y="2116597"/>
            <a:ext cx="19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OCM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531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BBAB53E-CD57-4E52-8F36-77AA500E8DD8}"/>
              </a:ext>
            </a:extLst>
          </p:cNvPr>
          <p:cNvGrpSpPr/>
          <p:nvPr/>
        </p:nvGrpSpPr>
        <p:grpSpPr>
          <a:xfrm>
            <a:off x="489359" y="498511"/>
            <a:ext cx="10264781" cy="5838484"/>
            <a:chOff x="489359" y="498511"/>
            <a:chExt cx="10264781" cy="58384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5E7B79-E624-4D75-A00B-FFAE1AE76551}"/>
                </a:ext>
              </a:extLst>
            </p:cNvPr>
            <p:cNvSpPr txBox="1"/>
            <p:nvPr/>
          </p:nvSpPr>
          <p:spPr>
            <a:xfrm>
              <a:off x="565484" y="5173579"/>
              <a:ext cx="14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OCI  Elements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DB7C9-CC2B-41C6-9842-DFFA4A81A501}"/>
                </a:ext>
              </a:extLst>
            </p:cNvPr>
            <p:cNvSpPr txBox="1"/>
            <p:nvPr/>
          </p:nvSpPr>
          <p:spPr>
            <a:xfrm>
              <a:off x="4734074" y="5563321"/>
              <a:ext cx="16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ImageManifest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F994F1-F8AC-4B0B-A052-B71D19355A9C}"/>
                </a:ext>
              </a:extLst>
            </p:cNvPr>
            <p:cNvSpPr txBox="1"/>
            <p:nvPr/>
          </p:nvSpPr>
          <p:spPr>
            <a:xfrm>
              <a:off x="7635011" y="5562238"/>
              <a:ext cx="157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IndexManifest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334D95-57C2-4D52-9BF5-62B042F809E2}"/>
                </a:ext>
              </a:extLst>
            </p:cNvPr>
            <p:cNvSpPr txBox="1"/>
            <p:nvPr/>
          </p:nvSpPr>
          <p:spPr>
            <a:xfrm>
              <a:off x="4093258" y="5967663"/>
              <a:ext cx="685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Layer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BB9A7A-A29D-442C-8893-06BF1A29BF0A}"/>
                </a:ext>
              </a:extLst>
            </p:cNvPr>
            <p:cNvSpPr txBox="1"/>
            <p:nvPr/>
          </p:nvSpPr>
          <p:spPr>
            <a:xfrm>
              <a:off x="5833826" y="5943600"/>
              <a:ext cx="78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Config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22DB26-D9A6-4FAD-B270-2200DD7F9A2E}"/>
                </a:ext>
              </a:extLst>
            </p:cNvPr>
            <p:cNvSpPr txBox="1"/>
            <p:nvPr/>
          </p:nvSpPr>
          <p:spPr>
            <a:xfrm>
              <a:off x="6957971" y="5967663"/>
              <a:ext cx="1702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Blob(descriptor)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88E12-8DF0-47E1-8CEA-848703151515}"/>
                </a:ext>
              </a:extLst>
            </p:cNvPr>
            <p:cNvSpPr txBox="1"/>
            <p:nvPr/>
          </p:nvSpPr>
          <p:spPr>
            <a:xfrm>
              <a:off x="548884" y="576425"/>
              <a:ext cx="15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OCM Elements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C7BC09-8344-4404-A588-EB134DE7AFF5}"/>
                </a:ext>
              </a:extLst>
            </p:cNvPr>
            <p:cNvSpPr txBox="1"/>
            <p:nvPr/>
          </p:nvSpPr>
          <p:spPr>
            <a:xfrm>
              <a:off x="2315564" y="498511"/>
              <a:ext cx="198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ComponentVersion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6A01AA-7C99-4813-9414-39798B1C9239}"/>
                </a:ext>
              </a:extLst>
            </p:cNvPr>
            <p:cNvSpPr txBox="1"/>
            <p:nvPr/>
          </p:nvSpPr>
          <p:spPr>
            <a:xfrm>
              <a:off x="3724522" y="951298"/>
              <a:ext cx="2267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ComponentDescriptor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D232F-0A15-424A-B1A8-DB392F71F973}"/>
                </a:ext>
              </a:extLst>
            </p:cNvPr>
            <p:cNvSpPr txBox="1"/>
            <p:nvPr/>
          </p:nvSpPr>
          <p:spPr>
            <a:xfrm>
              <a:off x="6535131" y="1147398"/>
              <a:ext cx="10852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LocalBlob</a:t>
              </a:r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- Identity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05AFF6-D635-46C9-92A0-48778243F38E}"/>
                </a:ext>
              </a:extLst>
            </p:cNvPr>
            <p:cNvSpPr txBox="1"/>
            <p:nvPr/>
          </p:nvSpPr>
          <p:spPr>
            <a:xfrm>
              <a:off x="5368410" y="3166863"/>
              <a:ext cx="1586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ImageManifest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799D74-609F-498D-8C10-3BA56BF55E02}"/>
                </a:ext>
              </a:extLst>
            </p:cNvPr>
            <p:cNvSpPr txBox="1"/>
            <p:nvPr/>
          </p:nvSpPr>
          <p:spPr>
            <a:xfrm>
              <a:off x="3895015" y="5354818"/>
              <a:ext cx="49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Tag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353E75-668E-461A-95D8-B35B0A8B6A1F}"/>
                </a:ext>
              </a:extLst>
            </p:cNvPr>
            <p:cNvSpPr txBox="1"/>
            <p:nvPr/>
          </p:nvSpPr>
          <p:spPr>
            <a:xfrm>
              <a:off x="3889035" y="3548771"/>
              <a:ext cx="49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Tag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EE67B0A4-066E-4F6C-8ED3-95BEB6A3ECFC}"/>
                </a:ext>
              </a:extLst>
            </p:cNvPr>
            <p:cNvCxnSpPr>
              <a:stCxn id="9" idx="2"/>
              <a:endCxn id="14" idx="1"/>
            </p:cNvCxnSpPr>
            <p:nvPr/>
          </p:nvCxnSpPr>
          <p:spPr>
            <a:xfrm rot="16200000" flipH="1">
              <a:off x="2166930" y="2011332"/>
              <a:ext cx="2865594" cy="578615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1B45B5-A4B4-439D-9F1F-376888086619}"/>
                </a:ext>
              </a:extLst>
            </p:cNvPr>
            <p:cNvSpPr txBox="1"/>
            <p:nvPr/>
          </p:nvSpPr>
          <p:spPr>
            <a:xfrm>
              <a:off x="3242097" y="365317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version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1BCDAAA4-74C8-468F-8CF5-71C48B53F772}"/>
                </a:ext>
              </a:extLst>
            </p:cNvPr>
            <p:cNvCxnSpPr>
              <a:cxnSpLocks/>
              <a:stCxn id="9" idx="2"/>
              <a:endCxn id="12" idx="1"/>
            </p:cNvCxnSpPr>
            <p:nvPr/>
          </p:nvCxnSpPr>
          <p:spPr>
            <a:xfrm rot="16200000" flipH="1">
              <a:off x="3097572" y="1080691"/>
              <a:ext cx="2483686" cy="2057990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4A0B74-E8FB-4976-AB28-6FE33828A05A}"/>
                </a:ext>
              </a:extLst>
            </p:cNvPr>
            <p:cNvSpPr txBox="1"/>
            <p:nvPr/>
          </p:nvSpPr>
          <p:spPr>
            <a:xfrm>
              <a:off x="7233326" y="3941621"/>
              <a:ext cx="1144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(tar)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8BEC7A8-D35E-41EE-8E53-9D92937E3F98}"/>
                </a:ext>
              </a:extLst>
            </p:cNvPr>
            <p:cNvCxnSpPr>
              <a:stCxn id="10" idx="2"/>
              <a:endCxn id="23" idx="0"/>
            </p:cNvCxnSpPr>
            <p:nvPr/>
          </p:nvCxnSpPr>
          <p:spPr>
            <a:xfrm rot="16200000" flipH="1">
              <a:off x="5021563" y="1157585"/>
              <a:ext cx="2620991" cy="2947079"/>
            </a:xfrm>
            <a:prstGeom prst="bentConnector3">
              <a:avLst>
                <a:gd name="adj1" fmla="val 37492"/>
              </a:avLst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5DA1C01-16E9-40A7-9DAE-F6D9DBE78A05}"/>
                </a:ext>
              </a:extLst>
            </p:cNvPr>
            <p:cNvCxnSpPr>
              <a:stCxn id="12" idx="2"/>
              <a:endCxn id="23" idx="1"/>
            </p:cNvCxnSpPr>
            <p:nvPr/>
          </p:nvCxnSpPr>
          <p:spPr>
            <a:xfrm rot="16200000" flipH="1">
              <a:off x="6402485" y="3295446"/>
              <a:ext cx="590092" cy="1071589"/>
            </a:xfrm>
            <a:prstGeom prst="bentConnector2">
              <a:avLst/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19DC5F3-7A23-4EBE-B81D-D41684862FBD}"/>
                </a:ext>
              </a:extLst>
            </p:cNvPr>
            <p:cNvCxnSpPr>
              <a:stCxn id="14" idx="3"/>
              <a:endCxn id="12" idx="1"/>
            </p:cNvCxnSpPr>
            <p:nvPr/>
          </p:nvCxnSpPr>
          <p:spPr>
            <a:xfrm flipV="1">
              <a:off x="4387505" y="3351529"/>
              <a:ext cx="980905" cy="381908"/>
            </a:xfrm>
            <a:prstGeom prst="bentConnector3">
              <a:avLst/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7933D0-2E41-4FE7-A1B2-DC856479E7AD}"/>
                </a:ext>
              </a:extLst>
            </p:cNvPr>
            <p:cNvSpPr txBox="1"/>
            <p:nvPr/>
          </p:nvSpPr>
          <p:spPr>
            <a:xfrm>
              <a:off x="8423560" y="3179439"/>
              <a:ext cx="78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Config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547998C0-9969-4DFF-8906-109CD6C1E2C1}"/>
                </a:ext>
              </a:extLst>
            </p:cNvPr>
            <p:cNvCxnSpPr>
              <a:cxnSpLocks/>
              <a:stCxn id="12" idx="3"/>
              <a:endCxn id="34" idx="1"/>
            </p:cNvCxnSpPr>
            <p:nvPr/>
          </p:nvCxnSpPr>
          <p:spPr>
            <a:xfrm>
              <a:off x="6955063" y="3351529"/>
              <a:ext cx="1468497" cy="12576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C3E68F-82E2-4A63-B911-388755EC754F}"/>
                </a:ext>
              </a:extLst>
            </p:cNvPr>
            <p:cNvSpPr txBox="1"/>
            <p:nvPr/>
          </p:nvSpPr>
          <p:spPr>
            <a:xfrm>
              <a:off x="9051494" y="3918103"/>
              <a:ext cx="1702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Blob(descriptor)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43DB1CF-B2EC-4765-85EA-068FE060800E}"/>
                </a:ext>
              </a:extLst>
            </p:cNvPr>
            <p:cNvCxnSpPr>
              <a:cxnSpLocks/>
              <a:stCxn id="10" idx="2"/>
              <a:endCxn id="40" idx="0"/>
            </p:cNvCxnSpPr>
            <p:nvPr/>
          </p:nvCxnSpPr>
          <p:spPr>
            <a:xfrm rot="16200000" flipH="1">
              <a:off x="6081932" y="97217"/>
              <a:ext cx="2597473" cy="5044298"/>
            </a:xfrm>
            <a:prstGeom prst="bentConnector3">
              <a:avLst>
                <a:gd name="adj1" fmla="val 35657"/>
              </a:avLst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4957AB3-7251-46B3-B38D-9234D825F044}"/>
                </a:ext>
              </a:extLst>
            </p:cNvPr>
            <p:cNvCxnSpPr>
              <a:stCxn id="10" idx="2"/>
              <a:endCxn id="34" idx="0"/>
            </p:cNvCxnSpPr>
            <p:nvPr/>
          </p:nvCxnSpPr>
          <p:spPr>
            <a:xfrm rot="16200000" flipH="1">
              <a:off x="5907346" y="271802"/>
              <a:ext cx="1858809" cy="3956463"/>
            </a:xfrm>
            <a:prstGeom prst="bentConnector3">
              <a:avLst>
                <a:gd name="adj1" fmla="val 51468"/>
              </a:avLst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4E067498-6D84-4BDD-AAD0-FB8F52672945}"/>
                </a:ext>
              </a:extLst>
            </p:cNvPr>
            <p:cNvCxnSpPr>
              <a:stCxn id="34" idx="2"/>
              <a:endCxn id="40" idx="1"/>
            </p:cNvCxnSpPr>
            <p:nvPr/>
          </p:nvCxnSpPr>
          <p:spPr>
            <a:xfrm rot="16200000" flipH="1">
              <a:off x="8656239" y="3707514"/>
              <a:ext cx="553998" cy="236512"/>
            </a:xfrm>
            <a:prstGeom prst="bentConnector2">
              <a:avLst/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8BB19-9A5B-44B1-8E62-61E85656A341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992515" y="1135964"/>
              <a:ext cx="542616" cy="33460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0D1DF802-9A33-4BE7-98F0-1719BCA5F63E}"/>
                </a:ext>
              </a:extLst>
            </p:cNvPr>
            <p:cNvCxnSpPr>
              <a:cxnSpLocks/>
              <a:stCxn id="11" idx="2"/>
              <a:endCxn id="58" idx="1"/>
            </p:cNvCxnSpPr>
            <p:nvPr/>
          </p:nvCxnSpPr>
          <p:spPr>
            <a:xfrm rot="16200000" flipH="1">
              <a:off x="5787569" y="3083908"/>
              <a:ext cx="2773534" cy="193176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FA9F83-334D-4705-AEFF-1056FF1D3051}"/>
                </a:ext>
              </a:extLst>
            </p:cNvPr>
            <p:cNvSpPr txBox="1"/>
            <p:nvPr/>
          </p:nvSpPr>
          <p:spPr>
            <a:xfrm>
              <a:off x="7270924" y="4382597"/>
              <a:ext cx="1298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(blob)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D2FC1F-9C62-409C-9208-B35E4D808CE3}"/>
                </a:ext>
              </a:extLst>
            </p:cNvPr>
            <p:cNvSpPr txBox="1"/>
            <p:nvPr/>
          </p:nvSpPr>
          <p:spPr>
            <a:xfrm rot="16200000">
              <a:off x="6696069" y="3569679"/>
              <a:ext cx="558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digest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B65291E1-1553-4C09-9A35-672B55834668}"/>
                </a:ext>
              </a:extLst>
            </p:cNvPr>
            <p:cNvCxnSpPr>
              <a:cxnSpLocks/>
              <a:stCxn id="9" idx="2"/>
              <a:endCxn id="10" idx="1"/>
            </p:cNvCxnSpPr>
            <p:nvPr/>
          </p:nvCxnSpPr>
          <p:spPr>
            <a:xfrm rot="16200000" flipH="1">
              <a:off x="3383411" y="794852"/>
              <a:ext cx="268121" cy="414102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B0D740BA-22F7-46A4-AE0B-D5E58BA40DD7}"/>
                </a:ext>
              </a:extLst>
            </p:cNvPr>
            <p:cNvCxnSpPr>
              <a:cxnSpLocks/>
              <a:stCxn id="12" idx="2"/>
              <a:endCxn id="58" idx="1"/>
            </p:cNvCxnSpPr>
            <p:nvPr/>
          </p:nvCxnSpPr>
          <p:spPr>
            <a:xfrm rot="16200000" flipH="1">
              <a:off x="6200796" y="3497135"/>
              <a:ext cx="1031068" cy="1109187"/>
            </a:xfrm>
            <a:prstGeom prst="bentConnector2">
              <a:avLst/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70EF0D0A-C0C8-4BB0-95E1-A3D98C62D114}"/>
                </a:ext>
              </a:extLst>
            </p:cNvPr>
            <p:cNvSpPr/>
            <p:nvPr/>
          </p:nvSpPr>
          <p:spPr>
            <a:xfrm>
              <a:off x="1024147" y="1749592"/>
              <a:ext cx="772858" cy="3221037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ECEB54-6353-4C49-A7CA-97B54CC82726}"/>
                </a:ext>
              </a:extLst>
            </p:cNvPr>
            <p:cNvSpPr txBox="1"/>
            <p:nvPr/>
          </p:nvSpPr>
          <p:spPr>
            <a:xfrm rot="16200000">
              <a:off x="-428745" y="2818162"/>
              <a:ext cx="24825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Mapping </a:t>
              </a:r>
            </a:p>
            <a:p>
              <a:pPr algn="ctr"/>
              <a:r>
                <a:rPr lang="en-US" dirty="0"/>
                <a:t>(Language Independent)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5195CB-CCB2-400C-9DC5-F046E79D95A7}"/>
                </a:ext>
              </a:extLst>
            </p:cNvPr>
            <p:cNvSpPr txBox="1"/>
            <p:nvPr/>
          </p:nvSpPr>
          <p:spPr>
            <a:xfrm rot="5400000">
              <a:off x="9568590" y="2878203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media type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D2958E9-5744-43BF-B5E6-A2F806F49127}"/>
                </a:ext>
              </a:extLst>
            </p:cNvPr>
            <p:cNvSpPr txBox="1"/>
            <p:nvPr/>
          </p:nvSpPr>
          <p:spPr>
            <a:xfrm>
              <a:off x="1691188" y="1858470"/>
              <a:ext cx="153815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Every language binding MUST adhere</a:t>
              </a:r>
            </a:p>
            <a:p>
              <a:r>
                <a:rPr lang="en-US" dirty="0"/>
                <a:t>to this mapping specification to be interoperable </a:t>
              </a:r>
            </a:p>
            <a:p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88F3E27-95F6-4C2B-A936-4DC5614E75EB}"/>
                </a:ext>
              </a:extLst>
            </p:cNvPr>
            <p:cNvSpPr txBox="1"/>
            <p:nvPr/>
          </p:nvSpPr>
          <p:spPr>
            <a:xfrm>
              <a:off x="9964523" y="460129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Json </a:t>
              </a:r>
            </a:p>
          </p:txBody>
        </p: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0E81B0D4-B750-4D2E-91DD-5DD9B44881F3}"/>
                </a:ext>
              </a:extLst>
            </p:cNvPr>
            <p:cNvCxnSpPr>
              <a:cxnSpLocks/>
              <a:stCxn id="100" idx="1"/>
              <a:endCxn id="23" idx="3"/>
            </p:cNvCxnSpPr>
            <p:nvPr/>
          </p:nvCxnSpPr>
          <p:spPr>
            <a:xfrm rot="10800000">
              <a:off x="8377871" y="4126287"/>
              <a:ext cx="1586653" cy="659676"/>
            </a:xfrm>
            <a:prstGeom prst="bentConnector3">
              <a:avLst>
                <a:gd name="adj1" fmla="val 83976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A643E5F4-71CD-4066-820C-0448B2E5129D}"/>
                </a:ext>
              </a:extLst>
            </p:cNvPr>
            <p:cNvCxnSpPr>
              <a:stCxn id="40" idx="2"/>
              <a:endCxn id="100" idx="0"/>
            </p:cNvCxnSpPr>
            <p:nvPr/>
          </p:nvCxnSpPr>
          <p:spPr>
            <a:xfrm rot="16200000" flipH="1">
              <a:off x="9937921" y="4252331"/>
              <a:ext cx="313862" cy="3840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A170EFC-497F-4E91-A012-2952A6ED6114}"/>
                </a:ext>
              </a:extLst>
            </p:cNvPr>
            <p:cNvSpPr txBox="1"/>
            <p:nvPr/>
          </p:nvSpPr>
          <p:spPr>
            <a:xfrm>
              <a:off x="9325093" y="4567263"/>
              <a:ext cx="558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digest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F86B866-3AED-4DED-9DE4-8621DE7BABF1}"/>
                </a:ext>
              </a:extLst>
            </p:cNvPr>
            <p:cNvSpPr txBox="1"/>
            <p:nvPr/>
          </p:nvSpPr>
          <p:spPr>
            <a:xfrm>
              <a:off x="2933262" y="5078784"/>
              <a:ext cx="124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Repository </a:t>
              </a:r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3BD21D01-03BB-4EFF-9DCE-EC072B680589}"/>
                </a:ext>
              </a:extLst>
            </p:cNvPr>
            <p:cNvCxnSpPr>
              <a:cxnSpLocks/>
              <a:stCxn id="9" idx="2"/>
              <a:endCxn id="118" idx="1"/>
            </p:cNvCxnSpPr>
            <p:nvPr/>
          </p:nvCxnSpPr>
          <p:spPr>
            <a:xfrm rot="16200000" flipH="1">
              <a:off x="2750986" y="1427276"/>
              <a:ext cx="1960114" cy="841247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ADC1FB8-FF77-4731-9EEC-027A9E5D992B}"/>
                </a:ext>
              </a:extLst>
            </p:cNvPr>
            <p:cNvSpPr txBox="1"/>
            <p:nvPr/>
          </p:nvSpPr>
          <p:spPr>
            <a:xfrm>
              <a:off x="4151667" y="2643291"/>
              <a:ext cx="118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Repository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DDAFDB5-8987-43DC-93C9-AA0B6E46E559}"/>
                </a:ext>
              </a:extLst>
            </p:cNvPr>
            <p:cNvSpPr txBox="1"/>
            <p:nvPr/>
          </p:nvSpPr>
          <p:spPr>
            <a:xfrm>
              <a:off x="3351231" y="2391596"/>
              <a:ext cx="2740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component_descriptors</a:t>
              </a:r>
              <a:r>
                <a:rPr lang="en-US" sz="1400" dirty="0"/>
                <a:t>/&lt;</a:t>
              </a:r>
              <a:r>
                <a:rPr lang="en-US" sz="1400" dirty="0" err="1"/>
                <a:t>CompId</a:t>
              </a:r>
              <a:r>
                <a:rPr lang="en-US" sz="1400" dirty="0"/>
                <a:t>&gt;</a:t>
              </a:r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B436BE47-DE0A-4143-9951-5C8B4E8542B5}"/>
                </a:ext>
              </a:extLst>
            </p:cNvPr>
            <p:cNvCxnSpPr>
              <a:cxnSpLocks/>
              <a:stCxn id="12" idx="0"/>
              <a:endCxn id="118" idx="3"/>
            </p:cNvCxnSpPr>
            <p:nvPr/>
          </p:nvCxnSpPr>
          <p:spPr>
            <a:xfrm rot="16200000" flipV="1">
              <a:off x="5581963" y="2587089"/>
              <a:ext cx="338906" cy="820642"/>
            </a:xfrm>
            <a:prstGeom prst="bentConnector2">
              <a:avLst/>
            </a:prstGeom>
            <a:ln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56174D1E-69B1-42C0-8662-33C4BA04D18D}"/>
                </a:ext>
              </a:extLst>
            </p:cNvPr>
            <p:cNvCxnSpPr>
              <a:cxnSpLocks/>
              <a:stCxn id="14" idx="3"/>
              <a:endCxn id="118" idx="2"/>
            </p:cNvCxnSpPr>
            <p:nvPr/>
          </p:nvCxnSpPr>
          <p:spPr>
            <a:xfrm flipV="1">
              <a:off x="4387505" y="3012623"/>
              <a:ext cx="358876" cy="720814"/>
            </a:xfrm>
            <a:prstGeom prst="bentConnector2">
              <a:avLst/>
            </a:prstGeom>
            <a:ln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E440E3B-F547-4205-B04C-7F2F57C3DCB5}"/>
              </a:ext>
            </a:extLst>
          </p:cNvPr>
          <p:cNvSpPr txBox="1"/>
          <p:nvPr/>
        </p:nvSpPr>
        <p:spPr>
          <a:xfrm>
            <a:off x="5992515" y="58805"/>
            <a:ext cx="562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Mapping Specification Example : OCM/OCI</a:t>
            </a:r>
          </a:p>
        </p:txBody>
      </p:sp>
    </p:spTree>
    <p:extLst>
      <p:ext uri="{BB962C8B-B14F-4D97-AF65-F5344CB8AC3E}">
        <p14:creationId xmlns:p14="http://schemas.microsoft.com/office/powerpoint/2010/main" val="10350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21E4BB68-DBE0-4174-BF38-A8F24AA97E06}">
  <ds:schemaRefs/>
</ds:datastoreItem>
</file>

<file path=customXml/itemProps2.xml><?xml version="1.0" encoding="utf-8"?>
<ds:datastoreItem xmlns:ds="http://schemas.openxmlformats.org/officeDocument/2006/customXml" ds:itemID="{1E5C1412-4B31-4EB2-BCFB-90DC85E0549F}">
  <ds:schemaRefs/>
</ds:datastoreItem>
</file>

<file path=customXml/itemProps3.xml><?xml version="1.0" encoding="utf-8"?>
<ds:datastoreItem xmlns:ds="http://schemas.openxmlformats.org/officeDocument/2006/customXml" ds:itemID="{B7907530-0CC5-4229-9EFB-458F577AA3A6}">
  <ds:schemaRefs/>
</ds:datastoreItem>
</file>

<file path=customXml/itemProps4.xml><?xml version="1.0" encoding="utf-8"?>
<ds:datastoreItem xmlns:ds="http://schemas.openxmlformats.org/officeDocument/2006/customXml" ds:itemID="{DAEC0FB5-7FB8-4E5D-836C-D6122B8C2BC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585</Words>
  <Application>Microsoft Office PowerPoint</Application>
  <PresentationFormat>Widescreen</PresentationFormat>
  <Paragraphs>140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Comparing OCI vs OCM Model Specification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Krueger, Uwe</dc:creator>
  <cp:lastModifiedBy>Uwe</cp:lastModifiedBy>
  <cp:revision>43</cp:revision>
  <dcterms:created xsi:type="dcterms:W3CDTF">2022-07-28T12:05:33Z</dcterms:created>
  <dcterms:modified xsi:type="dcterms:W3CDTF">2022-08-15T12:51:08Z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637709522570578632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