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75" r:id="rId10"/>
    <p:sldId id="276" r:id="rId11"/>
    <p:sldId id="269" r:id="rId12"/>
    <p:sldId id="260" r:id="rId13"/>
    <p:sldId id="263" r:id="rId14"/>
    <p:sldId id="277" r:id="rId15"/>
    <p:sldId id="261" r:id="rId16"/>
    <p:sldId id="262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38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1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9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44D9-0A0C-4CDE-9898-9CFE74439A8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BB0E-EE03-411D-8539-393D6E15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гранты - какие бывают, с чем их едят, как подаваться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76456" cy="629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8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876256" cy="56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Что надо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/>
              <a:t>Команда</a:t>
            </a:r>
          </a:p>
          <a:p>
            <a:r>
              <a:rPr lang="ru-RU" sz="4000" dirty="0" err="1" smtClean="0"/>
              <a:t>Пассионарность</a:t>
            </a:r>
            <a:endParaRPr lang="ru-RU" sz="4000" dirty="0" smtClean="0"/>
          </a:p>
          <a:p>
            <a:r>
              <a:rPr lang="ru-RU" sz="4000" dirty="0" smtClean="0"/>
              <a:t>Экспертиза</a:t>
            </a:r>
          </a:p>
          <a:p>
            <a:r>
              <a:rPr lang="ru-RU" sz="4000" dirty="0" smtClean="0"/>
              <a:t>Задел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Собрать достаточно </a:t>
            </a:r>
            <a:r>
              <a:rPr lang="ru-RU" dirty="0" err="1" smtClean="0"/>
              <a:t>пассионарности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708920"/>
            <a:ext cx="5524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проблема всех заявок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Какая от этого польза? </a:t>
            </a:r>
          </a:p>
          <a:p>
            <a:pPr lvl="1"/>
            <a:r>
              <a:rPr lang="ru-RU" sz="4400" dirty="0" smtClean="0"/>
              <a:t> чья боль</a:t>
            </a:r>
          </a:p>
          <a:p>
            <a:pPr lvl="1"/>
            <a:r>
              <a:rPr lang="ru-RU" sz="4400" dirty="0"/>
              <a:t> </a:t>
            </a:r>
            <a:r>
              <a:rPr lang="ru-RU" sz="4400" dirty="0" smtClean="0"/>
              <a:t>актуальность</a:t>
            </a:r>
          </a:p>
          <a:p>
            <a:pPr lvl="1"/>
            <a:r>
              <a:rPr lang="ru-RU" sz="4400" dirty="0"/>
              <a:t> </a:t>
            </a:r>
            <a:r>
              <a:rPr lang="ru-RU" sz="4400" dirty="0" smtClean="0"/>
              <a:t>выгода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53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Отражение реальности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114356" cy="50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0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стоит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ru-RU" dirty="0" smtClean="0"/>
              <a:t>1 шаг – обсудите вашу идею со всеми 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4664"/>
            <a:ext cx="36957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3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Акселераторы</a:t>
            </a:r>
            <a:endParaRPr lang="ru-RU" dirty="0" smtClean="0"/>
          </a:p>
          <a:p>
            <a:r>
              <a:rPr lang="ru-RU" dirty="0" smtClean="0"/>
              <a:t>Летние/зимние ш</a:t>
            </a:r>
            <a:r>
              <a:rPr lang="ru-RU" dirty="0" smtClean="0"/>
              <a:t>колы</a:t>
            </a:r>
            <a:endParaRPr lang="ru-RU" dirty="0" smtClean="0"/>
          </a:p>
          <a:p>
            <a:r>
              <a:rPr lang="ru-RU" dirty="0" smtClean="0"/>
              <a:t>Питчи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554624" cy="11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4" y="1340768"/>
            <a:ext cx="3814936" cy="67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42" y="4352925"/>
            <a:ext cx="52768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https://www.pirogov-center.ru/etc/2021/pic663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5875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825"/>
            <a:ext cx="68580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перспективных направлений</a:t>
            </a:r>
          </a:p>
          <a:p>
            <a:r>
              <a:rPr lang="ru-RU" dirty="0" smtClean="0"/>
              <a:t>Поддержка малого бизнеса</a:t>
            </a:r>
          </a:p>
          <a:p>
            <a:r>
              <a:rPr lang="ru-RU" dirty="0" smtClean="0"/>
              <a:t>Поддержка науки</a:t>
            </a:r>
          </a:p>
          <a:p>
            <a:r>
              <a:rPr lang="ru-RU" dirty="0" smtClean="0"/>
              <a:t>Поддержка социальных</a:t>
            </a:r>
          </a:p>
          <a:p>
            <a:r>
              <a:rPr lang="ru-RU" dirty="0" smtClean="0"/>
              <a:t>Целевые 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3757"/>
            <a:ext cx="7956376" cy="366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3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 пишите</a:t>
            </a:r>
          </a:p>
          <a:p>
            <a:pPr marL="0" indent="0">
              <a:buNone/>
            </a:pPr>
            <a:r>
              <a:rPr lang="en-US" sz="4400" dirty="0" smtClean="0"/>
              <a:t>ilabnsu@gmail.com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983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Государство</a:t>
            </a:r>
          </a:p>
          <a:p>
            <a:r>
              <a:rPr lang="ru-RU" dirty="0" smtClean="0"/>
              <a:t>Акселераторы</a:t>
            </a:r>
          </a:p>
          <a:p>
            <a:r>
              <a:rPr lang="ru-RU" dirty="0" smtClean="0"/>
              <a:t>Крупный бизнес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Ради чего</a:t>
            </a:r>
          </a:p>
          <a:p>
            <a:r>
              <a:rPr lang="ru-RU" dirty="0" smtClean="0"/>
              <a:t>Доля</a:t>
            </a:r>
          </a:p>
          <a:p>
            <a:r>
              <a:rPr lang="ru-RU" dirty="0" smtClean="0"/>
              <a:t>Налоги</a:t>
            </a:r>
          </a:p>
          <a:p>
            <a:r>
              <a:rPr lang="ru-RU" dirty="0" err="1" smtClean="0"/>
              <a:t>Соцзаказ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62" cy="4709120"/>
          </a:xfrm>
        </p:spPr>
        <p:txBody>
          <a:bodyPr>
            <a:normAutofit fontScale="55000" lnSpcReduction="20000"/>
          </a:bodyPr>
          <a:lstStyle/>
          <a:p>
            <a:r>
              <a:rPr lang="ru-RU" sz="5100" i="1" dirty="0" err="1" smtClean="0"/>
              <a:t>КоЛаборатор</a:t>
            </a:r>
            <a:r>
              <a:rPr lang="ru-RU" sz="5100" i="1" dirty="0" smtClean="0"/>
              <a:t> </a:t>
            </a:r>
            <a:endParaRPr lang="en-US" sz="5100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err="1" smtClean="0"/>
              <a:t>cердечно</a:t>
            </a:r>
            <a:r>
              <a:rPr lang="ru-RU" dirty="0" smtClean="0"/>
              <a:t>-сосудистые </a:t>
            </a:r>
            <a:r>
              <a:rPr lang="ru-RU" dirty="0"/>
              <a:t>заболевания: разработки лекарственных средств для лечения заболеваний сердца и сосудов, а также заболеваний гемостаза;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smtClean="0"/>
              <a:t>онкология</a:t>
            </a:r>
            <a:r>
              <a:rPr lang="ru-RU" dirty="0"/>
              <a:t>: разработки лекарственных средств для лечения солидных новообразований;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smtClean="0"/>
              <a:t>офтальмология</a:t>
            </a:r>
            <a:r>
              <a:rPr lang="ru-RU" dirty="0"/>
              <a:t>: разработки лекарственных средств для заболеваний сетчатки;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smtClean="0"/>
              <a:t>женское </a:t>
            </a:r>
            <a:r>
              <a:rPr lang="ru-RU" dirty="0"/>
              <a:t>здоровье: разработки лекарственных средств для лечения гинекологических заболеваний,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smtClean="0"/>
              <a:t>генная </a:t>
            </a:r>
            <a:r>
              <a:rPr lang="ru-RU" dirty="0"/>
              <a:t>и клеточная терапия: разработки, направленные на создание </a:t>
            </a:r>
            <a:r>
              <a:rPr lang="ru-RU" dirty="0" err="1"/>
              <a:t>геннотерапевтических</a:t>
            </a:r>
            <a:r>
              <a:rPr lang="ru-RU" dirty="0"/>
              <a:t> препаратов и биомедицинских </a:t>
            </a:r>
            <a:r>
              <a:rPr lang="ru-RU" dirty="0" smtClean="0"/>
              <a:t>клеточных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*) </a:t>
            </a:r>
            <a:r>
              <a:rPr lang="ru-RU" dirty="0" smtClean="0"/>
              <a:t>радиология</a:t>
            </a:r>
            <a:r>
              <a:rPr lang="ru-RU" dirty="0"/>
              <a:t>: разработки контрастных средств для </a:t>
            </a:r>
            <a:r>
              <a:rPr lang="ru-RU" dirty="0" smtClean="0"/>
              <a:t>КТ, </a:t>
            </a:r>
            <a:r>
              <a:rPr lang="ru-RU" dirty="0" err="1"/>
              <a:t>рентгенохирургии</a:t>
            </a:r>
            <a:r>
              <a:rPr lang="ru-RU" dirty="0"/>
              <a:t>, </a:t>
            </a:r>
            <a:r>
              <a:rPr lang="ru-RU" dirty="0" smtClean="0"/>
              <a:t>МРТ, ПЭТ</a:t>
            </a:r>
          </a:p>
          <a:p>
            <a:pPr marL="0" indent="0">
              <a:buNone/>
            </a:pPr>
            <a:r>
              <a:rPr lang="ru-RU" i="1" dirty="0" err="1"/>
              <a:t>Bayer</a:t>
            </a:r>
            <a:r>
              <a:rPr lang="ru-RU" i="1" dirty="0"/>
              <a:t> не претендует на интеллектуальную собственность или на долю в </a:t>
            </a:r>
            <a:r>
              <a:rPr lang="ru-RU" i="1" dirty="0" err="1"/>
              <a:t>стартап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96752"/>
            <a:ext cx="32956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8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Fasie.ru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64" y="980728"/>
            <a:ext cx="219046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36" y="2348880"/>
            <a:ext cx="66198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4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РНФ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58915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8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842370" cy="43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58782"/>
            <a:ext cx="4114523" cy="522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44" y="3924300"/>
            <a:ext cx="8625656" cy="280652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достижима;</a:t>
            </a:r>
          </a:p>
          <a:p>
            <a:r>
              <a:rPr lang="ru-RU" dirty="0"/>
              <a:t>конкретна;</a:t>
            </a:r>
          </a:p>
          <a:p>
            <a:r>
              <a:rPr lang="ru-RU" dirty="0"/>
              <a:t>измерима;</a:t>
            </a:r>
          </a:p>
          <a:p>
            <a:r>
              <a:rPr lang="ru-RU" dirty="0"/>
              <a:t>реалистична;</a:t>
            </a:r>
          </a:p>
          <a:p>
            <a:r>
              <a:rPr lang="ru-RU" dirty="0"/>
              <a:t>ограничена во времени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https://</a:t>
            </a:r>
            <a:r>
              <a:rPr lang="ru-RU" sz="2800" dirty="0" err="1"/>
              <a:t>поддержка.президентскиегранты.рф</a:t>
            </a:r>
            <a:r>
              <a:rPr lang="ru-RU" sz="2800" dirty="0"/>
              <a:t>/</a:t>
            </a:r>
            <a:r>
              <a:rPr lang="en-US" sz="2800" dirty="0"/>
              <a:t>Article/?</a:t>
            </a:r>
            <a:r>
              <a:rPr lang="en-US" sz="2800" dirty="0" smtClean="0"/>
              <a:t>id=65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9" y="0"/>
            <a:ext cx="82962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3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85875"/>
            <a:ext cx="86487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202</Words>
  <Application>Microsoft Office PowerPoint</Application>
  <PresentationFormat>Экран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гранты - какие бывают, с чем их едят, как подаваться </vt:lpstr>
      <vt:lpstr>Какие бывают</vt:lpstr>
      <vt:lpstr>От кого</vt:lpstr>
      <vt:lpstr>примеры</vt:lpstr>
      <vt:lpstr>Fasie.ru</vt:lpstr>
      <vt:lpstr>РНФ</vt:lpstr>
      <vt:lpstr>sk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надо</vt:lpstr>
      <vt:lpstr>Презентация PowerPoint</vt:lpstr>
      <vt:lpstr>Главная проблема всех заявок</vt:lpstr>
      <vt:lpstr>Отражение реальности</vt:lpstr>
      <vt:lpstr>Что стоит идея</vt:lpstr>
      <vt:lpstr>апробация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гранты - какие бывают, с чем их едят, как подаваться</dc:title>
  <dc:creator>radon</dc:creator>
  <cp:lastModifiedBy>radon</cp:lastModifiedBy>
  <cp:revision>6</cp:revision>
  <dcterms:created xsi:type="dcterms:W3CDTF">2022-03-03T07:22:03Z</dcterms:created>
  <dcterms:modified xsi:type="dcterms:W3CDTF">2022-03-03T08:26:40Z</dcterms:modified>
</cp:coreProperties>
</file>