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t7SrPGj0Rvh880KsCtOJqUT3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3f24c780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53f24c780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0ec129c1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0ec129c1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235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HTTP/Statu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- 8)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390600"/>
            <a:ext cx="6801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* stateless &amp; stateful API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HTTP verbs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Express CRUD operation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WHAT IS API ❓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8117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475" y="2076050"/>
            <a:ext cx="44949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API stands for application programming interface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An API is defined as a specification of possible interactions with a software component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Web services were originally designed to communicate using SOAP (Simple Object Access Protocol), a messaging protocol that sends XML documents over HTTP. Today, however, most web-based APIs use REST—Representational State Transfer—as an architectural style with JSON document format.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5425" y="1627972"/>
            <a:ext cx="5465675" cy="3959578"/>
          </a:xfrm>
          <a:prstGeom prst="rect">
            <a:avLst/>
          </a:prstGeom>
          <a:noFill/>
          <a:ln cap="flat" cmpd="sng" w="254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STATELESS vs STATEFUL APIS</a:t>
            </a:r>
            <a:endParaRPr/>
          </a:p>
        </p:txBody>
      </p:sp>
      <p:sp>
        <p:nvSpPr>
          <p:cNvPr id="130" name="Google Shape;130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 amt="87000"/>
          </a:blip>
          <a:srcRect b="2104" l="0" r="0" t="5931"/>
          <a:stretch/>
        </p:blipFill>
        <p:spPr>
          <a:xfrm>
            <a:off x="2516763" y="2406750"/>
            <a:ext cx="7158525" cy="3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HTTP VERBS</a:t>
            </a:r>
            <a:endParaRPr/>
          </a:p>
        </p:txBody>
      </p:sp>
      <p:sp>
        <p:nvSpPr>
          <p:cNvPr id="143" name="Google Shape;143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 VERBS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HTTP: A client-server communications protocol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mostly used HTTP verbs: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GET - read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POST - create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PUT - update/replace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PATCH - update/modify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DELETE - delete resources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OPTIONS - describe the communication options for the target resource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f24c780a_1_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 RESPONSE CODE</a:t>
            </a:r>
            <a:endParaRPr/>
          </a:p>
        </p:txBody>
      </p:sp>
      <p:sp>
        <p:nvSpPr>
          <p:cNvPr id="156" name="Google Shape;156;g53f24c780a_1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57" name="Google Shape;157;g53f24c780a_1_7">
            <a:hlinkClick r:id="rId3"/>
          </p:cNvPr>
          <p:cNvPicPr preferRelativeResize="0"/>
          <p:nvPr/>
        </p:nvPicPr>
        <p:blipFill rotWithShape="1">
          <a:blip r:embed="rId4">
            <a:alphaModFix amt="87000"/>
          </a:blip>
          <a:srcRect b="0" l="0" r="0" t="0"/>
          <a:stretch/>
        </p:blipFill>
        <p:spPr>
          <a:xfrm>
            <a:off x="1079388" y="2643738"/>
            <a:ext cx="3193375" cy="34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3f24c780a_1_7"/>
          <p:cNvPicPr preferRelativeResize="0"/>
          <p:nvPr/>
        </p:nvPicPr>
        <p:blipFill rotWithShape="1">
          <a:blip r:embed="rId5">
            <a:alphaModFix amt="87000"/>
          </a:blip>
          <a:srcRect b="0" l="0" r="0" t="0"/>
          <a:stretch/>
        </p:blipFill>
        <p:spPr>
          <a:xfrm>
            <a:off x="4651700" y="3169350"/>
            <a:ext cx="6462849" cy="2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0ec129c19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Let’s Dive into ExpressJS</a:t>
            </a:r>
            <a:endParaRPr/>
          </a:p>
        </p:txBody>
      </p:sp>
      <p:sp>
        <p:nvSpPr>
          <p:cNvPr id="164" name="Google Shape;164;ge0ec129c19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