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dpJ4hXV6U9TC7m+/XkgiaQGul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GillSans-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61df5d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a561df5d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6a02e6ac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a6a02e6ac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381bb3c5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e381bb3c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381bb3c5f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e381bb3c5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381bb3c5f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e381bb3c5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25f4ed22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ab25f4ed2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8aa0623b4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a8aa0623b4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b25f4ed22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ab25f4ed2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82" name="Shape 82"/>
        <p:cNvGrpSpPr/>
        <p:nvPr/>
      </p:nvGrpSpPr>
      <p:grpSpPr>
        <a:xfrm>
          <a:off x="0" y="0"/>
          <a:ext cx="0" cy="0"/>
          <a:chOff x="0" y="0"/>
          <a:chExt cx="0" cy="0"/>
        </a:xfrm>
      </p:grpSpPr>
      <p:sp>
        <p:nvSpPr>
          <p:cNvPr id="83" name="Google Shape;83;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85" name="Google Shape;85;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43" name="Google Shape;43;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44" name="Google Shape;44;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0" name="Google Shape;50;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6" name="Google Shape;56;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7" name="Google Shape;57;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9" name="Google Shape;59;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2" name="Google Shape;62;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67" name="Google Shape;67;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8" name="Google Shape;68;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76" name="Shape 76"/>
        <p:cNvGrpSpPr/>
        <p:nvPr/>
      </p:nvGrpSpPr>
      <p:grpSpPr>
        <a:xfrm>
          <a:off x="0" y="0"/>
          <a:ext cx="0" cy="0"/>
          <a:chOff x="0" y="0"/>
          <a:chExt cx="0" cy="0"/>
        </a:xfrm>
      </p:grpSpPr>
      <p:sp>
        <p:nvSpPr>
          <p:cNvPr id="77" name="Google Shape;77;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9" name="Google Shape;79;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134236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- 13)</a:t>
            </a:r>
            <a:endParaRPr/>
          </a:p>
        </p:txBody>
      </p:sp>
      <p:sp>
        <p:nvSpPr>
          <p:cNvPr id="109" name="Google Shape;109;p1"/>
          <p:cNvSpPr txBox="1"/>
          <p:nvPr>
            <p:ph idx="1" type="subTitle"/>
          </p:nvPr>
        </p:nvSpPr>
        <p:spPr>
          <a:xfrm>
            <a:off x="2695200" y="3694950"/>
            <a:ext cx="6801600" cy="220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sz="1500"/>
          </a:p>
          <a:p>
            <a:pPr indent="0" lvl="0" marL="0" marR="0" rtl="0" algn="ctr">
              <a:lnSpc>
                <a:spcPct val="90000"/>
              </a:lnSpc>
              <a:spcBef>
                <a:spcPts val="1000"/>
              </a:spcBef>
              <a:spcAft>
                <a:spcPts val="0"/>
              </a:spcAft>
              <a:buClr>
                <a:srgbClr val="000000"/>
              </a:buClr>
              <a:buSzPts val="2000"/>
              <a:buFont typeface="Arial"/>
              <a:buNone/>
            </a:pPr>
            <a:r>
              <a:rPr lang="en-IN" sz="1800"/>
              <a:t>* functional components</a:t>
            </a:r>
            <a:endParaRPr sz="1800"/>
          </a:p>
          <a:p>
            <a:pPr indent="0" lvl="0" marL="0" marR="0" rtl="0" algn="ctr">
              <a:lnSpc>
                <a:spcPct val="90000"/>
              </a:lnSpc>
              <a:spcBef>
                <a:spcPts val="1000"/>
              </a:spcBef>
              <a:spcAft>
                <a:spcPts val="0"/>
              </a:spcAft>
              <a:buClr>
                <a:srgbClr val="000000"/>
              </a:buClr>
              <a:buSzPts val="2000"/>
              <a:buFont typeface="Arial"/>
              <a:buNone/>
            </a:pPr>
            <a:r>
              <a:rPr lang="en-IN" sz="1800"/>
              <a:t>* hooks &amp; mostly used two (useState, useEffect)</a:t>
            </a:r>
            <a:endParaRPr sz="1800"/>
          </a:p>
          <a:p>
            <a:pPr indent="0" lvl="0" marL="0" rtl="0" algn="ctr">
              <a:lnSpc>
                <a:spcPct val="90000"/>
              </a:lnSpc>
              <a:spcBef>
                <a:spcPts val="1000"/>
              </a:spcBef>
              <a:spcAft>
                <a:spcPts val="0"/>
              </a:spcAft>
              <a:buSzPts val="2000"/>
              <a:buNone/>
            </a:pPr>
            <a:r>
              <a:rPr lang="en-IN" sz="1800"/>
              <a:t>* Error handling</a:t>
            </a:r>
            <a:endParaRPr sz="1800"/>
          </a:p>
          <a:p>
            <a:pPr indent="0" lvl="0" marL="0" rtl="0" algn="ctr">
              <a:lnSpc>
                <a:spcPct val="90000"/>
              </a:lnSpc>
              <a:spcBef>
                <a:spcPts val="1000"/>
              </a:spcBef>
              <a:spcAft>
                <a:spcPts val="0"/>
              </a:spcAft>
              <a:buClr>
                <a:schemeClr val="dk1"/>
              </a:buClr>
              <a:buSzPts val="2000"/>
              <a:buFont typeface="Arial"/>
              <a:buNone/>
            </a:pPr>
            <a:r>
              <a:t/>
            </a:r>
            <a:endParaRPr sz="1800"/>
          </a:p>
        </p:txBody>
      </p:sp>
      <p:sp>
        <p:nvSpPr>
          <p:cNvPr id="110" name="Google Shape;110;p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ga561df5dd9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FUNCTIONAL COMPONENTS</a:t>
            </a:r>
            <a:endParaRPr/>
          </a:p>
        </p:txBody>
      </p:sp>
      <p:sp>
        <p:nvSpPr>
          <p:cNvPr id="116" name="Google Shape;116;ga561df5dd9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a6a02e6ac1_0_10"/>
          <p:cNvSpPr txBox="1"/>
          <p:nvPr>
            <p:ph type="title"/>
          </p:nvPr>
        </p:nvSpPr>
        <p:spPr>
          <a:xfrm>
            <a:off x="846351" y="5182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FUNCTIONAL COMPONENTS</a:t>
            </a:r>
            <a:endParaRPr/>
          </a:p>
        </p:txBody>
      </p:sp>
      <p:sp>
        <p:nvSpPr>
          <p:cNvPr id="122" name="Google Shape;122;ga6a02e6ac1_0_10"/>
          <p:cNvSpPr txBox="1"/>
          <p:nvPr>
            <p:ph idx="1" type="body"/>
          </p:nvPr>
        </p:nvSpPr>
        <p:spPr>
          <a:xfrm>
            <a:off x="846350" y="1924400"/>
            <a:ext cx="4494900" cy="360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a:t>
            </a:r>
            <a:r>
              <a:rPr lang="en-IN" sz="1800"/>
              <a:t>Functional components are some of the more common components that will come across while working in React.</a:t>
            </a:r>
            <a:endParaRPr sz="1800"/>
          </a:p>
          <a:p>
            <a:pPr indent="0" lvl="0" marL="0" rtl="0" algn="l">
              <a:lnSpc>
                <a:spcPct val="100000"/>
              </a:lnSpc>
              <a:spcBef>
                <a:spcPts val="1000"/>
              </a:spcBef>
              <a:spcAft>
                <a:spcPts val="0"/>
              </a:spcAft>
              <a:buSzPts val="1100"/>
              <a:buNone/>
            </a:pPr>
            <a:r>
              <a:rPr lang="en-IN" sz="1800"/>
              <a:t>* These are simply JavaScript functions. We can create a functional component to React by writing a JavaScript function.</a:t>
            </a:r>
            <a:endParaRPr sz="1800"/>
          </a:p>
          <a:p>
            <a:pPr indent="0" lvl="0" marL="0" rtl="0" algn="l">
              <a:lnSpc>
                <a:spcPct val="100000"/>
              </a:lnSpc>
              <a:spcBef>
                <a:spcPts val="1000"/>
              </a:spcBef>
              <a:spcAft>
                <a:spcPts val="0"/>
              </a:spcAft>
              <a:buSzPts val="1100"/>
              <a:buNone/>
            </a:pPr>
            <a:r>
              <a:rPr lang="en-IN" sz="1800"/>
              <a:t>* These functions may or may not receive data as parameters.</a:t>
            </a:r>
            <a:endParaRPr sz="1800"/>
          </a:p>
          <a:p>
            <a:pPr indent="0" lvl="0" marL="0" rtl="0" algn="l">
              <a:lnSpc>
                <a:spcPct val="100000"/>
              </a:lnSpc>
              <a:spcBef>
                <a:spcPts val="1000"/>
              </a:spcBef>
              <a:spcAft>
                <a:spcPts val="0"/>
              </a:spcAft>
              <a:buSzPts val="1100"/>
              <a:buNone/>
            </a:pPr>
            <a:r>
              <a:rPr lang="en-IN" sz="1800"/>
              <a:t>* In the functional Components, the return value is the JSX code to render to the DOM tree.</a:t>
            </a:r>
            <a:endParaRPr sz="1800"/>
          </a:p>
          <a:p>
            <a:pPr indent="0" lvl="0" marL="0" rtl="0" algn="l">
              <a:lnSpc>
                <a:spcPct val="100000"/>
              </a:lnSpc>
              <a:spcBef>
                <a:spcPts val="1000"/>
              </a:spcBef>
              <a:spcAft>
                <a:spcPts val="0"/>
              </a:spcAft>
              <a:buSzPts val="1100"/>
              <a:buNone/>
            </a:pPr>
            <a:r>
              <a:t/>
            </a:r>
            <a:endParaRPr sz="1800"/>
          </a:p>
        </p:txBody>
      </p:sp>
      <p:sp>
        <p:nvSpPr>
          <p:cNvPr id="123" name="Google Shape;123;ga6a02e6ac1_0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24" name="Google Shape;124;ga6a02e6ac1_0_10"/>
          <p:cNvPicPr preferRelativeResize="0"/>
          <p:nvPr/>
        </p:nvPicPr>
        <p:blipFill>
          <a:blip r:embed="rId3">
            <a:alphaModFix/>
          </a:blip>
          <a:stretch>
            <a:fillRect/>
          </a:stretch>
        </p:blipFill>
        <p:spPr>
          <a:xfrm>
            <a:off x="6603575" y="2797950"/>
            <a:ext cx="5103600" cy="1134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28" name="Shape 128"/>
        <p:cNvGrpSpPr/>
        <p:nvPr/>
      </p:nvGrpSpPr>
      <p:grpSpPr>
        <a:xfrm>
          <a:off x="0" y="0"/>
          <a:ext cx="0" cy="0"/>
          <a:chOff x="0" y="0"/>
          <a:chExt cx="0" cy="0"/>
        </a:xfrm>
      </p:grpSpPr>
      <p:sp>
        <p:nvSpPr>
          <p:cNvPr id="129" name="Google Shape;129;ge381bb3c5f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USESTATE &amp; USEEFFECT HOOKS</a:t>
            </a:r>
            <a:endParaRPr/>
          </a:p>
        </p:txBody>
      </p:sp>
      <p:sp>
        <p:nvSpPr>
          <p:cNvPr id="130" name="Google Shape;130;ge381bb3c5f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e381bb3c5f_0_15"/>
          <p:cNvSpPr txBox="1"/>
          <p:nvPr>
            <p:ph type="title"/>
          </p:nvPr>
        </p:nvSpPr>
        <p:spPr>
          <a:xfrm>
            <a:off x="846351" y="15276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HOOKS</a:t>
            </a:r>
            <a:endParaRPr/>
          </a:p>
        </p:txBody>
      </p:sp>
      <p:sp>
        <p:nvSpPr>
          <p:cNvPr id="136" name="Google Shape;136;ge381bb3c5f_0_15"/>
          <p:cNvSpPr txBox="1"/>
          <p:nvPr>
            <p:ph idx="1" type="body"/>
          </p:nvPr>
        </p:nvSpPr>
        <p:spPr>
          <a:xfrm>
            <a:off x="846350" y="3179850"/>
            <a:ext cx="4494900" cy="234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Hooks are a new addition in React 16.8. They let you use state and other React features without writing a class.</a:t>
            </a:r>
            <a:endParaRPr sz="1800"/>
          </a:p>
          <a:p>
            <a:pPr indent="0" lvl="0" marL="0" rtl="0" algn="l">
              <a:lnSpc>
                <a:spcPct val="100000"/>
              </a:lnSpc>
              <a:spcBef>
                <a:spcPts val="1000"/>
              </a:spcBef>
              <a:spcAft>
                <a:spcPts val="0"/>
              </a:spcAft>
              <a:buSzPts val="1100"/>
              <a:buNone/>
            </a:pPr>
            <a:r>
              <a:t/>
            </a:r>
            <a:endParaRPr sz="1800"/>
          </a:p>
        </p:txBody>
      </p:sp>
      <p:sp>
        <p:nvSpPr>
          <p:cNvPr id="137" name="Google Shape;137;ge381bb3c5f_0_1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8" name="Google Shape;138;ge381bb3c5f_0_15"/>
          <p:cNvPicPr preferRelativeResize="0"/>
          <p:nvPr/>
        </p:nvPicPr>
        <p:blipFill rotWithShape="1">
          <a:blip r:embed="rId3">
            <a:alphaModFix/>
          </a:blip>
          <a:srcRect b="0" l="0" r="0" t="0"/>
          <a:stretch/>
        </p:blipFill>
        <p:spPr>
          <a:xfrm>
            <a:off x="6603975" y="1826350"/>
            <a:ext cx="5103600" cy="32053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381bb3c5f_0_5"/>
          <p:cNvSpPr txBox="1"/>
          <p:nvPr>
            <p:ph type="title"/>
          </p:nvPr>
        </p:nvSpPr>
        <p:spPr>
          <a:xfrm>
            <a:off x="846351" y="15276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USESTATE</a:t>
            </a:r>
            <a:endParaRPr/>
          </a:p>
        </p:txBody>
      </p:sp>
      <p:sp>
        <p:nvSpPr>
          <p:cNvPr id="144" name="Google Shape;144;ge381bb3c5f_0_5"/>
          <p:cNvSpPr txBox="1"/>
          <p:nvPr>
            <p:ph idx="1" type="body"/>
          </p:nvPr>
        </p:nvSpPr>
        <p:spPr>
          <a:xfrm>
            <a:off x="846350" y="3179850"/>
            <a:ext cx="4494900" cy="234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it declares a “state variable…This is a way to “preserve” some values between the function calls — useState is a new way to use the exact same capabilities that this.state provides in a class. Normally, variables “disappear” when the function exits but state variables are preserved by React.</a:t>
            </a:r>
            <a:endParaRPr sz="1800"/>
          </a:p>
          <a:p>
            <a:pPr indent="0" lvl="0" marL="0" rtl="0" algn="l">
              <a:lnSpc>
                <a:spcPct val="100000"/>
              </a:lnSpc>
              <a:spcBef>
                <a:spcPts val="1000"/>
              </a:spcBef>
              <a:spcAft>
                <a:spcPts val="0"/>
              </a:spcAft>
              <a:buSzPts val="1100"/>
              <a:buNone/>
            </a:pPr>
            <a:r>
              <a:t/>
            </a:r>
            <a:endParaRPr sz="1800"/>
          </a:p>
        </p:txBody>
      </p:sp>
      <p:sp>
        <p:nvSpPr>
          <p:cNvPr id="145" name="Google Shape;145;ge381bb3c5f_0_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46" name="Google Shape;146;ge381bb3c5f_0_5"/>
          <p:cNvPicPr preferRelativeResize="0"/>
          <p:nvPr/>
        </p:nvPicPr>
        <p:blipFill rotWithShape="1">
          <a:blip r:embed="rId3">
            <a:alphaModFix/>
          </a:blip>
          <a:srcRect b="0" l="0" r="0" t="0"/>
          <a:stretch/>
        </p:blipFill>
        <p:spPr>
          <a:xfrm>
            <a:off x="6575650" y="1826350"/>
            <a:ext cx="5103600" cy="3205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ab25f4ed22_0_16"/>
          <p:cNvSpPr txBox="1"/>
          <p:nvPr>
            <p:ph type="title"/>
          </p:nvPr>
        </p:nvSpPr>
        <p:spPr>
          <a:xfrm>
            <a:off x="874851" y="3930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USEEFFECT</a:t>
            </a:r>
            <a:endParaRPr/>
          </a:p>
        </p:txBody>
      </p:sp>
      <p:sp>
        <p:nvSpPr>
          <p:cNvPr id="152" name="Google Shape;152;gab25f4ed22_0_16"/>
          <p:cNvSpPr txBox="1"/>
          <p:nvPr>
            <p:ph idx="1" type="body"/>
          </p:nvPr>
        </p:nvSpPr>
        <p:spPr>
          <a:xfrm>
            <a:off x="189975" y="1624275"/>
            <a:ext cx="5722200" cy="419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700"/>
              <a:t>think of useEffect Hook as componentDidMount, componentDidUpdate, and componentWillUnmount combined.</a:t>
            </a:r>
            <a:endParaRPr sz="1700"/>
          </a:p>
          <a:p>
            <a:pPr indent="0" lvl="0" marL="0" rtl="0" algn="l">
              <a:lnSpc>
                <a:spcPct val="100000"/>
              </a:lnSpc>
              <a:spcBef>
                <a:spcPts val="1000"/>
              </a:spcBef>
              <a:spcAft>
                <a:spcPts val="0"/>
              </a:spcAft>
              <a:buSzPts val="1100"/>
              <a:buNone/>
            </a:pPr>
            <a:r>
              <a:rPr lang="en-IN" sz="1700"/>
              <a:t>useEffect has optional second parameter called dependency:</a:t>
            </a:r>
            <a:br>
              <a:rPr lang="en-IN" sz="1700"/>
            </a:br>
            <a:r>
              <a:rPr lang="en-IN" sz="1700"/>
              <a:t>* if no values are provided in the array, it will only evaluate the Hook on mount. [componentDidMount]</a:t>
            </a:r>
            <a:endParaRPr sz="1700"/>
          </a:p>
          <a:p>
            <a:pPr indent="0" lvl="0" marL="0" rtl="0" algn="l">
              <a:lnSpc>
                <a:spcPct val="100000"/>
              </a:lnSpc>
              <a:spcBef>
                <a:spcPts val="1000"/>
              </a:spcBef>
              <a:spcAft>
                <a:spcPts val="0"/>
              </a:spcAft>
              <a:buSzPts val="1100"/>
              <a:buNone/>
            </a:pPr>
            <a:r>
              <a:rPr lang="en-IN" sz="1700"/>
              <a:t>* if the array itself is not provided, it will be evaluated every re-render. [componentDidUpdate]</a:t>
            </a:r>
            <a:endParaRPr sz="1700"/>
          </a:p>
          <a:p>
            <a:pPr indent="0" lvl="0" marL="0" rtl="0" algn="l">
              <a:lnSpc>
                <a:spcPct val="100000"/>
              </a:lnSpc>
              <a:spcBef>
                <a:spcPts val="1000"/>
              </a:spcBef>
              <a:spcAft>
                <a:spcPts val="0"/>
              </a:spcAft>
              <a:buSzPts val="1100"/>
              <a:buNone/>
            </a:pPr>
            <a:r>
              <a:rPr lang="en-IN" sz="1700"/>
              <a:t>* if array has a value, say </a:t>
            </a:r>
            <a:r>
              <a:rPr lang="en-IN" sz="1700">
                <a:solidFill>
                  <a:schemeClr val="accent6"/>
                </a:solidFill>
              </a:rPr>
              <a:t>[foo]</a:t>
            </a:r>
            <a:r>
              <a:rPr lang="en-IN" sz="1700">
                <a:solidFill>
                  <a:schemeClr val="lt1"/>
                </a:solidFill>
              </a:rPr>
              <a:t> the useEffect Hook will now only be evaluated if the value of foo changes since it is included in the option dependency array. [componentDidUpdate]</a:t>
            </a:r>
            <a:br>
              <a:rPr lang="en-IN" sz="1700">
                <a:solidFill>
                  <a:schemeClr val="lt1"/>
                </a:solidFill>
              </a:rPr>
            </a:br>
            <a:r>
              <a:rPr lang="en-IN" sz="1700">
                <a:solidFill>
                  <a:schemeClr val="lt1"/>
                </a:solidFill>
              </a:rPr>
              <a:t>* if there’s a return statement inside of the useEffect function body. if a function is returned from useEffect, that function is invoked only when the component is removed from the DOM. [componentWillUnmount]</a:t>
            </a:r>
            <a:endParaRPr sz="1700"/>
          </a:p>
        </p:txBody>
      </p:sp>
      <p:sp>
        <p:nvSpPr>
          <p:cNvPr id="153" name="Google Shape;153;gab25f4ed22_0_16"/>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4" name="Google Shape;154;gab25f4ed22_0_16"/>
          <p:cNvPicPr preferRelativeResize="0"/>
          <p:nvPr/>
        </p:nvPicPr>
        <p:blipFill rotWithShape="1">
          <a:blip r:embed="rId3">
            <a:alphaModFix/>
          </a:blip>
          <a:srcRect b="0" l="0" r="0" t="0"/>
          <a:stretch/>
        </p:blipFill>
        <p:spPr>
          <a:xfrm>
            <a:off x="6672425" y="1527600"/>
            <a:ext cx="4910575" cy="429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58" name="Shape 158"/>
        <p:cNvGrpSpPr/>
        <p:nvPr/>
      </p:nvGrpSpPr>
      <p:grpSpPr>
        <a:xfrm>
          <a:off x="0" y="0"/>
          <a:ext cx="0" cy="0"/>
          <a:chOff x="0" y="0"/>
          <a:chExt cx="0" cy="0"/>
        </a:xfrm>
      </p:grpSpPr>
      <p:sp>
        <p:nvSpPr>
          <p:cNvPr id="159" name="Google Shape;159;ga8aa0623b4_2_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HANDLE ERROR GRACEFULLY</a:t>
            </a:r>
            <a:endParaRPr/>
          </a:p>
        </p:txBody>
      </p:sp>
      <p:sp>
        <p:nvSpPr>
          <p:cNvPr id="160" name="Google Shape;160;ga8aa0623b4_2_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ab25f4ed22_0_2"/>
          <p:cNvSpPr txBox="1"/>
          <p:nvPr>
            <p:ph type="title"/>
          </p:nvPr>
        </p:nvSpPr>
        <p:spPr>
          <a:xfrm>
            <a:off x="765473" y="467578"/>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ERROR BOUNDARY</a:t>
            </a:r>
            <a:endParaRPr/>
          </a:p>
        </p:txBody>
      </p:sp>
      <p:sp>
        <p:nvSpPr>
          <p:cNvPr id="166" name="Google Shape;166;gab25f4ed22_0_2"/>
          <p:cNvSpPr txBox="1"/>
          <p:nvPr>
            <p:ph idx="1" type="body"/>
          </p:nvPr>
        </p:nvSpPr>
        <p:spPr>
          <a:xfrm>
            <a:off x="465425" y="1681250"/>
            <a:ext cx="5281200" cy="459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300"/>
              </a:spcBef>
              <a:spcAft>
                <a:spcPts val="0"/>
              </a:spcAft>
              <a:buSzPts val="1500"/>
              <a:buNone/>
            </a:pPr>
            <a:r>
              <a:rPr lang="en-IN" sz="1800"/>
              <a:t>* in the past, JavaScript errors inside components used to corrupt React’s internal state and cause it to emit cryptic errors on next renders. These errors were always caused by an earlier error in the application code, but React did not provide a way to handle them gracefully in components, and could not recover from them.</a:t>
            </a:r>
            <a:endParaRPr sz="1800"/>
          </a:p>
          <a:p>
            <a:pPr indent="0" lvl="0" marL="0" rtl="0" algn="l">
              <a:lnSpc>
                <a:spcPct val="115000"/>
              </a:lnSpc>
              <a:spcBef>
                <a:spcPts val="1300"/>
              </a:spcBef>
              <a:spcAft>
                <a:spcPts val="1300"/>
              </a:spcAft>
              <a:buSzPts val="1500"/>
              <a:buNone/>
            </a:pPr>
            <a:r>
              <a:rPr lang="en-IN" sz="1800"/>
              <a:t>* error boundaries are React components that catch JavaScript errors anywhere in their child component tree, log those errors, and display a fallback UI instead of the component tree that crashed. Error boundaries catch errors during rendering, in lifecycle methods, and in constructors of the whole tree below them.</a:t>
            </a:r>
            <a:endParaRPr sz="1800"/>
          </a:p>
        </p:txBody>
      </p:sp>
      <p:sp>
        <p:nvSpPr>
          <p:cNvPr id="167" name="Google Shape;167;gab25f4ed22_0_2"/>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68" name="Google Shape;168;gab25f4ed22_0_2"/>
          <p:cNvPicPr preferRelativeResize="0"/>
          <p:nvPr/>
        </p:nvPicPr>
        <p:blipFill rotWithShape="1">
          <a:blip r:embed="rId3">
            <a:alphaModFix/>
          </a:blip>
          <a:srcRect b="0" l="0" r="0" t="0"/>
          <a:stretch/>
        </p:blipFill>
        <p:spPr>
          <a:xfrm>
            <a:off x="8025563" y="5340775"/>
            <a:ext cx="2228462" cy="1215525"/>
          </a:xfrm>
          <a:prstGeom prst="rect">
            <a:avLst/>
          </a:prstGeom>
          <a:noFill/>
          <a:ln>
            <a:noFill/>
          </a:ln>
        </p:spPr>
      </p:pic>
      <p:pic>
        <p:nvPicPr>
          <p:cNvPr id="169" name="Google Shape;169;gab25f4ed22_0_2"/>
          <p:cNvPicPr preferRelativeResize="0"/>
          <p:nvPr/>
        </p:nvPicPr>
        <p:blipFill>
          <a:blip r:embed="rId4">
            <a:alphaModFix/>
          </a:blip>
          <a:stretch>
            <a:fillRect/>
          </a:stretch>
        </p:blipFill>
        <p:spPr>
          <a:xfrm>
            <a:off x="6588000" y="467575"/>
            <a:ext cx="5103601" cy="48340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