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9bgZVhkQgKE2G8K8Eqg1PYFN+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aa0623b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a8aa0623b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aa0623b4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a8aa0623b4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aa0623b4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8aa0623b4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aa0623b4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a8aa0623b4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aa0623b4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a8aa0623b4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aa0623b4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8aa0623b4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a8aa0623b4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8aa0623b4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a8aa0623b4_3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a8aa0623b4_3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aa0623b4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8aa0623b4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aa0623b4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8aa0623b4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a02e6ac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a6a02e6ac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aa0623b4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a8aa0623b4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types-of-database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nosql-explained/nosql-vs-sq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mprogrammer.net/most-popular-nosql-database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107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- 10)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046400"/>
            <a:ext cx="6801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database &amp; its types?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SQL vs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More on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MongoDB basics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aa0623b4_3_7"/>
          <p:cNvSpPr txBox="1"/>
          <p:nvPr>
            <p:ph type="title"/>
          </p:nvPr>
        </p:nvSpPr>
        <p:spPr>
          <a:xfrm>
            <a:off x="846351" y="69940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JSON VS BSON</a:t>
            </a:r>
            <a:endParaRPr/>
          </a:p>
        </p:txBody>
      </p:sp>
      <p:sp>
        <p:nvSpPr>
          <p:cNvPr id="172" name="Google Shape;172;ga8aa0623b4_3_7"/>
          <p:cNvSpPr txBox="1"/>
          <p:nvPr>
            <p:ph idx="1" type="body"/>
          </p:nvPr>
        </p:nvSpPr>
        <p:spPr>
          <a:xfrm>
            <a:off x="436925" y="2327150"/>
            <a:ext cx="5300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JSON a.k.a JavaScript Object Notation is an open standard file format, and data interchange format, that uses human-readable text to store and transmit data objects consisting of attribute–value pairs and array data types.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 BSON is a computer data interchange format. The name "BSON" is based on the term JSON and stands for "Binary JSON". It is a binary form for representing simple or complex data structures including associative arrays, integer indexed arrays, and a suite of fundamental scalar types. BSON originated in 2009 at MongoDB.</a:t>
            </a:r>
            <a:endParaRPr sz="1800"/>
          </a:p>
        </p:txBody>
      </p:sp>
      <p:sp>
        <p:nvSpPr>
          <p:cNvPr id="173" name="Google Shape;173;ga8aa0623b4_3_7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74" name="Google Shape;174;ga8aa0623b4_3_7"/>
          <p:cNvPicPr preferRelativeResize="0"/>
          <p:nvPr/>
        </p:nvPicPr>
        <p:blipFill rotWithShape="1">
          <a:blip r:embed="rId3">
            <a:alphaModFix/>
          </a:blip>
          <a:srcRect b="45286" l="52998" r="0" t="0"/>
          <a:stretch/>
        </p:blipFill>
        <p:spPr>
          <a:xfrm>
            <a:off x="7630700" y="1115025"/>
            <a:ext cx="3111024" cy="1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a8aa0623b4_3_7"/>
          <p:cNvPicPr preferRelativeResize="0"/>
          <p:nvPr/>
        </p:nvPicPr>
        <p:blipFill rotWithShape="1">
          <a:blip r:embed="rId4">
            <a:alphaModFix/>
          </a:blip>
          <a:srcRect b="0" l="45166" r="0" t="0"/>
          <a:stretch/>
        </p:blipFill>
        <p:spPr>
          <a:xfrm>
            <a:off x="7630700" y="3572875"/>
            <a:ext cx="3111026" cy="2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aa0623b4_2_25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CONVERSION</a:t>
            </a:r>
            <a:endParaRPr/>
          </a:p>
        </p:txBody>
      </p:sp>
      <p:sp>
        <p:nvSpPr>
          <p:cNvPr id="181" name="Google Shape;181;ga8aa0623b4_2_2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82" name="Google Shape;182;ga8aa0623b4_2_2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2481238" y="2078125"/>
            <a:ext cx="7229524" cy="3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aa0623b4_3_17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MONGO STRUCTURE &amp; ARCHITECTURE</a:t>
            </a:r>
            <a:endParaRPr/>
          </a:p>
        </p:txBody>
      </p:sp>
      <p:sp>
        <p:nvSpPr>
          <p:cNvPr id="188" name="Google Shape;188;ga8aa0623b4_3_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89" name="Google Shape;189;ga8aa0623b4_3_1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1100775" y="2039725"/>
            <a:ext cx="4848275" cy="392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a8aa0623b4_3_17"/>
          <p:cNvPicPr preferRelativeResize="0"/>
          <p:nvPr/>
        </p:nvPicPr>
        <p:blipFill rotWithShape="1">
          <a:blip r:embed="rId4">
            <a:alphaModFix amt="95000"/>
          </a:blip>
          <a:srcRect b="0" l="0" r="0" t="0"/>
          <a:stretch/>
        </p:blipFill>
        <p:spPr>
          <a:xfrm>
            <a:off x="6101450" y="2039725"/>
            <a:ext cx="5192401" cy="39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8aa0623b4_2_55"/>
          <p:cNvSpPr txBox="1"/>
          <p:nvPr>
            <p:ph type="title"/>
          </p:nvPr>
        </p:nvSpPr>
        <p:spPr>
          <a:xfrm>
            <a:off x="2231111" y="283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SOME CRUD WITH MONGODB**</a:t>
            </a:r>
            <a:endParaRPr/>
          </a:p>
        </p:txBody>
      </p:sp>
      <p:sp>
        <p:nvSpPr>
          <p:cNvPr id="196" name="Google Shape;196;ga8aa0623b4_2_5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7" name="Google Shape;197;ga8aa0623b4_2_55"/>
          <p:cNvSpPr txBox="1"/>
          <p:nvPr>
            <p:ph idx="11" type="ftr"/>
          </p:nvPr>
        </p:nvSpPr>
        <p:spPr>
          <a:xfrm>
            <a:off x="7501500" y="4242650"/>
            <a:ext cx="2459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** Please refer to attached pdf for 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8aa0623b4_3_28"/>
          <p:cNvSpPr txBox="1"/>
          <p:nvPr>
            <p:ph type="title"/>
          </p:nvPr>
        </p:nvSpPr>
        <p:spPr>
          <a:xfrm>
            <a:off x="846351" y="9558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 sz="2800"/>
              <a:t>WHAT IS _id?</a:t>
            </a:r>
            <a:endParaRPr/>
          </a:p>
        </p:txBody>
      </p:sp>
      <p:sp>
        <p:nvSpPr>
          <p:cNvPr id="203" name="Google Shape;203;ga8aa0623b4_3_28"/>
          <p:cNvSpPr txBox="1"/>
          <p:nvPr>
            <p:ph idx="1" type="body"/>
          </p:nvPr>
        </p:nvSpPr>
        <p:spPr>
          <a:xfrm>
            <a:off x="846350" y="2621625"/>
            <a:ext cx="44949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Mandatory document field.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Can be assigned manually.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Will be created automatically if not assigned manually (recommended)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a8aa0623b4_3_28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205" name="Google Shape;205;ga8aa0623b4_3_2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193100" y="2960037"/>
            <a:ext cx="5908849" cy="18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aa0623b4_3_4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UPDATE</a:t>
            </a:r>
            <a:endParaRPr/>
          </a:p>
        </p:txBody>
      </p:sp>
      <p:pic>
        <p:nvPicPr>
          <p:cNvPr id="212" name="Google Shape;212;ga8aa0623b4_3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487367"/>
            <a:ext cx="67818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8aa0623b4_3_5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SKIP &amp; LIMIT</a:t>
            </a:r>
            <a:endParaRPr/>
          </a:p>
        </p:txBody>
      </p:sp>
      <p:sp>
        <p:nvSpPr>
          <p:cNvPr id="219" name="Google Shape;219;ga8aa0623b4_3_51"/>
          <p:cNvSpPr txBox="1"/>
          <p:nvPr>
            <p:ph idx="1" type="body"/>
          </p:nvPr>
        </p:nvSpPr>
        <p:spPr>
          <a:xfrm>
            <a:off x="995525" y="2475875"/>
            <a:ext cx="50217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Limit()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To limit the records in MongoDB, you need to use limit() method. The method accepts one number type argument, which is the number of documents that you want to be displayed.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The basic syntax of limit() method is as follows 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 db.COLLECTION_NAME.find().limit(NUMBER)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 db.mycol.find({},{"title":1,_id:0}).limit(2)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500"/>
              <a:t>If you don't specify the number argument in limit() method then it will display all documents from the collection.</a:t>
            </a:r>
            <a:endParaRPr sz="1500"/>
          </a:p>
        </p:txBody>
      </p:sp>
      <p:sp>
        <p:nvSpPr>
          <p:cNvPr id="220" name="Google Shape;220;ga8aa0623b4_3_51"/>
          <p:cNvSpPr txBox="1"/>
          <p:nvPr>
            <p:ph idx="1" type="body"/>
          </p:nvPr>
        </p:nvSpPr>
        <p:spPr>
          <a:xfrm>
            <a:off x="6495775" y="2475875"/>
            <a:ext cx="50217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MongoDB Skip()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Apart from limit() method, there is one more method skip() which also accepts number type argument and is used to skip the number of documents.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basic syntax of skip() method is as follows 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&gt;db.COLLECTION_NAME.find().limit(NUMBER).skip(NUMBER)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&gt;db.mycol.find({},{"title":1,_id:0}).limit(1).skip(1)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101122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525" y="2704402"/>
            <a:ext cx="44949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a database is an organized collection of structured information, or data, typically stored electronically in a computer system. A database is usually controlled by a database management system (DBMS). Together, the data and the DBMS, along with the applications that are associated with them, are referred to as a database system, often shortened to just database.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24" name="Google Shape;124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28171"/>
          <a:stretch/>
        </p:blipFill>
        <p:spPr>
          <a:xfrm>
            <a:off x="6246400" y="2472888"/>
            <a:ext cx="5856850" cy="1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aa0623b4_2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0" name="Google Shape;130;ga8aa0623b4_2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aa0623b4_2_10"/>
          <p:cNvSpPr txBox="1"/>
          <p:nvPr>
            <p:ph type="title"/>
          </p:nvPr>
        </p:nvSpPr>
        <p:spPr>
          <a:xfrm>
            <a:off x="808526" y="59327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6" name="Google Shape;136;ga8aa0623b4_2_10"/>
          <p:cNvSpPr txBox="1"/>
          <p:nvPr>
            <p:ph idx="1" type="body"/>
          </p:nvPr>
        </p:nvSpPr>
        <p:spPr>
          <a:xfrm>
            <a:off x="443875" y="1908075"/>
            <a:ext cx="52242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rgbClr val="FFFFFF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 </a:t>
            </a:r>
            <a:r>
              <a:rPr lang="en-IN" sz="1800"/>
              <a:t>databases are relational,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are non-relational.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use structured query language and have a predefined schema.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have dynamic schemas for unstructured data.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vertically scalable,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horizontally scalable.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table based, while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document, key-value, graph or wide-column stores.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better for multi-row transactions,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are better for unstructured data like documents or JSON.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ga8aa0623b4_2_1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38" name="Google Shape;138;ga8aa0623b4_2_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84" r="475" t="0"/>
          <a:stretch/>
        </p:blipFill>
        <p:spPr>
          <a:xfrm>
            <a:off x="6240575" y="1946350"/>
            <a:ext cx="5853651" cy="32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MORE ON NOSQL</a:t>
            </a:r>
            <a:endParaRPr/>
          </a:p>
        </p:txBody>
      </p:sp>
      <p:sp>
        <p:nvSpPr>
          <p:cNvPr id="144" name="Google Shape;144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a02e6ac1_0_10"/>
          <p:cNvSpPr txBox="1"/>
          <p:nvPr>
            <p:ph type="title"/>
          </p:nvPr>
        </p:nvSpPr>
        <p:spPr>
          <a:xfrm>
            <a:off x="846351" y="52842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MORE ON NOSQL</a:t>
            </a:r>
            <a:endParaRPr/>
          </a:p>
        </p:txBody>
      </p:sp>
      <p:sp>
        <p:nvSpPr>
          <p:cNvPr id="150" name="Google Shape;150;ga6a02e6ac1_0_10"/>
          <p:cNvSpPr txBox="1"/>
          <p:nvPr>
            <p:ph idx="1" type="body"/>
          </p:nvPr>
        </p:nvSpPr>
        <p:spPr>
          <a:xfrm>
            <a:off x="341900" y="1738250"/>
            <a:ext cx="55038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NoSQL databases (aka "not only SQL") are non tabular, and store data differently than relational tables. NoSQL databases come in a variety of types based on their data model. They provide flexible schemas and scale easily with large amounts of data and high user loads.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* NoSQL data models allow related data to be nested within a single data structure.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NoSQL databases emerged in the late 2000s as the cost of storage dramatically decreased. Gone were the days of needing to create a complex, difficult-to-manage data model simply for the purposes of reducing data duplication. Developers (rather than storage) were becoming the primary cost of software development, so NoSQL databases optimized for developer productivity.</a:t>
            </a:r>
            <a:endParaRPr sz="1800"/>
          </a:p>
        </p:txBody>
      </p:sp>
      <p:sp>
        <p:nvSpPr>
          <p:cNvPr id="151" name="Google Shape;151;ga6a02e6ac1_0_1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52" name="Google Shape;152;ga6a02e6ac1_0_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525" y="1946350"/>
            <a:ext cx="5889826" cy="35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MONGODB BASICS</a:t>
            </a:r>
            <a:endParaRPr/>
          </a:p>
        </p:txBody>
      </p:sp>
      <p:sp>
        <p:nvSpPr>
          <p:cNvPr id="158" name="Google Shape;158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aa0623b4_2_90"/>
          <p:cNvSpPr txBox="1"/>
          <p:nvPr>
            <p:ph type="title"/>
          </p:nvPr>
        </p:nvSpPr>
        <p:spPr>
          <a:xfrm>
            <a:off x="846351" y="10603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WHAT IS MONGODB?</a:t>
            </a:r>
            <a:endParaRPr/>
          </a:p>
        </p:txBody>
      </p:sp>
      <p:sp>
        <p:nvSpPr>
          <p:cNvPr id="164" name="Google Shape;164;ga8aa0623b4_2_90"/>
          <p:cNvSpPr txBox="1"/>
          <p:nvPr>
            <p:ph idx="1" type="body"/>
          </p:nvPr>
        </p:nvSpPr>
        <p:spPr>
          <a:xfrm>
            <a:off x="846350" y="2816500"/>
            <a:ext cx="44949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MongoDB is a cross-platform document-oriented database program.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Classified as a NoSQL database program, MongoDB uses JSON-like documents with optional schemas.</a:t>
            </a:r>
            <a:endParaRPr sz="1800"/>
          </a:p>
        </p:txBody>
      </p:sp>
      <p:sp>
        <p:nvSpPr>
          <p:cNvPr id="165" name="Google Shape;165;ga8aa0623b4_2_9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66" name="Google Shape;166;ga8aa0623b4_2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200" y="2816502"/>
            <a:ext cx="5643001" cy="2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