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TkBbtbfrIRuB/AoVMC2MSWYB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3caa5e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3caa5e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23caa5e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3caa5ef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3caa5ef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23caa5efb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3caa5ef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3caa5ef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23caa5ef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caa5efb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caa5ef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23caa5efb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aa0623b4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a8aa0623b4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3caa5efb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23caa5efb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23caa5efb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aa0623b4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a8aa0623b4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05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107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- 11)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046400"/>
            <a:ext cx="6801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mongoose and what are schema &amp; schema types?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models?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CRUD with mongoose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MONGOOSE, SCHEMA &amp; SCHEMA TYPES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caa5efb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Mongoose &amp; ODM</a:t>
            </a:r>
            <a:endParaRPr/>
          </a:p>
        </p:txBody>
      </p:sp>
      <p:sp>
        <p:nvSpPr>
          <p:cNvPr id="123" name="Google Shape;123;ge23caa5efb_0_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Mongoose is an Object Document Mapper (ODM), it means Mongoose allows you to define objects with a strongly-typed schema that is mapped to a MongoDB document.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caa5efb_0_1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Schema</a:t>
            </a:r>
            <a:endParaRPr/>
          </a:p>
        </p:txBody>
      </p:sp>
      <p:sp>
        <p:nvSpPr>
          <p:cNvPr id="130" name="Google Shape;130;ge23caa5efb_0_1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</a:t>
            </a:r>
            <a:r>
              <a:rPr lang="en-IN"/>
              <a:t> database </a:t>
            </a:r>
            <a:r>
              <a:rPr lang="en-IN"/>
              <a:t>schema is the skeleton structure that represents the logical view of the entire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Schema defines how the data is organized and how the relations among them are associated. It formulates all the constraints that are to be applied on the data. A database schema defines its entities and the relationship among them.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caa5efb_0_2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Schema Types in Mongoose</a:t>
            </a:r>
            <a:endParaRPr/>
          </a:p>
        </p:txBody>
      </p:sp>
      <p:sp>
        <p:nvSpPr>
          <p:cNvPr id="137" name="Google Shape;137;ge23caa5efb_0_2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Mongoose currently contains eight SchemaTypes that a property is saved as when it is persisted to MongoDB. They are: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ObjectId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3caa5efb_0_2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Additional Notes on Schema Types</a:t>
            </a:r>
            <a:endParaRPr/>
          </a:p>
        </p:txBody>
      </p:sp>
      <p:sp>
        <p:nvSpPr>
          <p:cNvPr id="144" name="Google Shape;144;ge23caa5efb_0_2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Each data type allows you to specify: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 default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 custom validation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indicate a field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 get function that allows you to manipulate the data before it is returned as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 set function that allows you to manipulate the data before it is saved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indexes to allow data to be fetched faster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a0623b4_2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MONGOOSE MODELS</a:t>
            </a:r>
            <a:endParaRPr/>
          </a:p>
        </p:txBody>
      </p:sp>
      <p:sp>
        <p:nvSpPr>
          <p:cNvPr id="150" name="Google Shape;150;ga8aa0623b4_2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3caa5efb_0_4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Mongoose Models</a:t>
            </a:r>
            <a:endParaRPr/>
          </a:p>
        </p:txBody>
      </p:sp>
      <p:sp>
        <p:nvSpPr>
          <p:cNvPr id="157" name="Google Shape;157;ge23caa5efb_0_43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aa0623b4_2_55"/>
          <p:cNvSpPr txBox="1"/>
          <p:nvPr>
            <p:ph type="title"/>
          </p:nvPr>
        </p:nvSpPr>
        <p:spPr>
          <a:xfrm>
            <a:off x="2231111" y="283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SOME CRUD WITH MONGOOSE</a:t>
            </a:r>
            <a:endParaRPr/>
          </a:p>
        </p:txBody>
      </p:sp>
      <p:sp>
        <p:nvSpPr>
          <p:cNvPr id="163" name="Google Shape;163;ga8aa0623b4_2_5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