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1" r:id="rId4"/>
  </p:sldMasterIdLst>
  <p:notesMasterIdLst>
    <p:notesMasterId r:id="rId5"/>
  </p:notesMasterIdLst>
  <p:sldIdLst>
    <p:sldId id="256" r:id="rId6"/>
    <p:sldId id="257" r:id="rId7"/>
    <p:sldId id="258" r:id="rId8"/>
  </p:sldIdLst>
  <p:sldSz cy="6858000" cx="12192000"/>
  <p:notesSz cx="6858000" cy="9144000"/>
  <p:embeddedFontLst>
    <p:embeddedFont>
      <p:font typeface="Gill Sans"/>
      <p:regular r:id="rId9"/>
      <p:bold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 roundtripDataSignature="AMtx7miRpMx8Q5aMQkAb4H62zoucpOm4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11" Type="http://customschemas.google.com/relationships/presentationmetadata" Target="metadata"/><Relationship Id="rId10" Type="http://schemas.openxmlformats.org/officeDocument/2006/relationships/font" Target="fonts/GillSans-bold.fntdata"/><Relationship Id="rId9" Type="http://schemas.openxmlformats.org/officeDocument/2006/relationships/font" Target="fonts/Gill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6a02e6ac1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a6a02e6ac1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6a02e6ac1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ga6a02e6ac1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5" name="Shape 15"/>
        <p:cNvGrpSpPr/>
        <p:nvPr/>
      </p:nvGrpSpPr>
      <p:grpSpPr>
        <a:xfrm>
          <a:off x="0" y="0"/>
          <a:ext cx="0" cy="0"/>
          <a:chOff x="0" y="0"/>
          <a:chExt cx="0" cy="0"/>
        </a:xfrm>
      </p:grpSpPr>
      <p:sp>
        <p:nvSpPr>
          <p:cNvPr id="16" name="Google Shape;16;p13"/>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8" name="Google Shape;18;p1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1" name="Shape 81"/>
        <p:cNvGrpSpPr/>
        <p:nvPr/>
      </p:nvGrpSpPr>
      <p:grpSpPr>
        <a:xfrm>
          <a:off x="0" y="0"/>
          <a:ext cx="0" cy="0"/>
          <a:chOff x="0" y="0"/>
          <a:chExt cx="0" cy="0"/>
        </a:xfrm>
      </p:grpSpPr>
      <p:sp>
        <p:nvSpPr>
          <p:cNvPr id="82" name="Google Shape;82;p22"/>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2"/>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4" name="Google Shape;84;p22"/>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5" name="Google Shape;85;p2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2"/>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2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3"/>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25"/>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5"/>
          <p:cNvSpPr txBox="1"/>
          <p:nvPr>
            <p:ph idx="1" type="body"/>
          </p:nvPr>
        </p:nvSpPr>
        <p:spPr>
          <a:xfrm rot="5400000">
            <a:off x="4545009" y="324171"/>
            <a:ext cx="3101983" cy="772972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5" name="Google Shape;95;p2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5"/>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26"/>
          <p:cNvSpPr txBox="1"/>
          <p:nvPr>
            <p:ph type="title"/>
          </p:nvPr>
        </p:nvSpPr>
        <p:spPr>
          <a:xfrm rot="5400000">
            <a:off x="6810676" y="2779696"/>
            <a:ext cx="4983480" cy="1298608"/>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6"/>
          <p:cNvSpPr txBox="1"/>
          <p:nvPr>
            <p:ph idx="1" type="body"/>
          </p:nvPr>
        </p:nvSpPr>
        <p:spPr>
          <a:xfrm rot="5400000">
            <a:off x="2838640" y="329755"/>
            <a:ext cx="4983480" cy="6198489"/>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01" name="Google Shape;101;p2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6"/>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21" name="Shape 21"/>
        <p:cNvGrpSpPr/>
        <p:nvPr/>
      </p:nvGrpSpPr>
      <p:grpSpPr>
        <a:xfrm>
          <a:off x="0" y="0"/>
          <a:ext cx="0" cy="0"/>
          <a:chOff x="0" y="0"/>
          <a:chExt cx="0" cy="0"/>
        </a:xfrm>
      </p:grpSpPr>
      <p:sp>
        <p:nvSpPr>
          <p:cNvPr id="22" name="Google Shape;22;p14"/>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24" name="Google Shape;24;p1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 name="Shape 33"/>
        <p:cNvGrpSpPr/>
        <p:nvPr/>
      </p:nvGrpSpPr>
      <p:grpSpPr>
        <a:xfrm>
          <a:off x="0" y="0"/>
          <a:ext cx="0" cy="0"/>
          <a:chOff x="0" y="0"/>
          <a:chExt cx="0" cy="0"/>
        </a:xfrm>
      </p:grpSpPr>
      <p:sp>
        <p:nvSpPr>
          <p:cNvPr id="34" name="Google Shape;34;p17"/>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7"/>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7"/>
          <p:cNvSpPr/>
          <p:nvPr>
            <p:ph idx="2" type="pic"/>
          </p:nvPr>
        </p:nvSpPr>
        <p:spPr>
          <a:xfrm>
            <a:off x="6095999" y="0"/>
            <a:ext cx="6102097" cy="6858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chemeClr val="accent2"/>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100000"/>
              </a:lnSpc>
              <a:spcBef>
                <a:spcPts val="1000"/>
              </a:spcBef>
              <a:spcAft>
                <a:spcPts val="0"/>
              </a:spcAft>
              <a:buClr>
                <a:schemeClr val="accent2"/>
              </a:buClr>
              <a:buSzPts val="2800"/>
              <a:buFont typeface="Arial"/>
              <a:buNone/>
              <a:defRPr b="0" i="0" sz="2800" u="none" cap="none" strike="noStrike">
                <a:solidFill>
                  <a:srgbClr val="262626"/>
                </a:solidFill>
                <a:latin typeface="Gill Sans"/>
                <a:ea typeface="Gill Sans"/>
                <a:cs typeface="Gill Sans"/>
                <a:sym typeface="Gill Sans"/>
              </a:defRPr>
            </a:lvl2pPr>
            <a:lvl3pPr lvl="2" marR="0" rtl="0" algn="l">
              <a:lnSpc>
                <a:spcPct val="100000"/>
              </a:lnSpc>
              <a:spcBef>
                <a:spcPts val="1000"/>
              </a:spcBef>
              <a:spcAft>
                <a:spcPts val="0"/>
              </a:spcAft>
              <a:buClr>
                <a:schemeClr val="accent2"/>
              </a:buClr>
              <a:buSzPts val="2400"/>
              <a:buFont typeface="Arial"/>
              <a:buNone/>
              <a:defRPr b="0" i="0" sz="2400" u="none" cap="none" strike="noStrike">
                <a:solidFill>
                  <a:srgbClr val="262626"/>
                </a:solidFill>
                <a:latin typeface="Gill Sans"/>
                <a:ea typeface="Gill Sans"/>
                <a:cs typeface="Gill Sans"/>
                <a:sym typeface="Gill Sans"/>
              </a:defRPr>
            </a:lvl3pPr>
            <a:lvl4pPr lvl="3"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4pPr>
            <a:lvl5pPr lvl="4"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5pPr>
            <a:lvl6pPr lvl="5"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37" name="Google Shape;37;p17"/>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38" name="Google Shape;38;p1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1" type="ftr"/>
          </p:nvPr>
        </p:nvSpPr>
        <p:spPr>
          <a:xfrm>
            <a:off x="808523" y="6236208"/>
            <a:ext cx="510372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 name="Shape 41"/>
        <p:cNvGrpSpPr/>
        <p:nvPr/>
      </p:nvGrpSpPr>
      <p:grpSpPr>
        <a:xfrm>
          <a:off x="0" y="0"/>
          <a:ext cx="0" cy="0"/>
          <a:chOff x="0" y="0"/>
          <a:chExt cx="0" cy="0"/>
        </a:xfrm>
      </p:grpSpPr>
      <p:sp>
        <p:nvSpPr>
          <p:cNvPr id="42" name="Google Shape;42;p16"/>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6"/>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4" name="Google Shape;44;p1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6"/>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7" name="Shape 47"/>
        <p:cNvGrpSpPr/>
        <p:nvPr/>
      </p:nvGrpSpPr>
      <p:grpSpPr>
        <a:xfrm>
          <a:off x="0" y="0"/>
          <a:ext cx="0" cy="0"/>
          <a:chOff x="0" y="0"/>
          <a:chExt cx="0" cy="0"/>
        </a:xfrm>
      </p:grpSpPr>
      <p:sp>
        <p:nvSpPr>
          <p:cNvPr id="48" name="Google Shape;48;p24"/>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4"/>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4"/>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51" name="Google Shape;51;p24"/>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52" name="Google Shape;52;p2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4"/>
          <p:cNvSpPr txBox="1"/>
          <p:nvPr>
            <p:ph idx="11" type="ftr"/>
          </p:nvPr>
        </p:nvSpPr>
        <p:spPr>
          <a:xfrm>
            <a:off x="804672" y="6236208"/>
            <a:ext cx="5167503"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4"/>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8"/>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7" name="Google Shape;57;p18"/>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8" name="Google Shape;58;p18"/>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9" name="Google Shape;59;p18"/>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60" name="Google Shape;60;p1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8"/>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
        <p:nvSpPr>
          <p:cNvPr id="63" name="Google Shape;63;p18"/>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19"/>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9"/>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69" name="Shape 69"/>
        <p:cNvGrpSpPr/>
        <p:nvPr/>
      </p:nvGrpSpPr>
      <p:grpSpPr>
        <a:xfrm>
          <a:off x="0" y="0"/>
          <a:ext cx="0" cy="0"/>
          <a:chOff x="0" y="0"/>
          <a:chExt cx="0" cy="0"/>
        </a:xfrm>
      </p:grpSpPr>
      <p:sp>
        <p:nvSpPr>
          <p:cNvPr id="70" name="Google Shape;70;p20"/>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72" name="Google Shape;72;p2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0"/>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75" name="Shape 75"/>
        <p:cNvGrpSpPr/>
        <p:nvPr/>
      </p:nvGrpSpPr>
      <p:grpSpPr>
        <a:xfrm>
          <a:off x="0" y="0"/>
          <a:ext cx="0" cy="0"/>
          <a:chOff x="0" y="0"/>
          <a:chExt cx="0" cy="0"/>
        </a:xfrm>
      </p:grpSpPr>
      <p:sp>
        <p:nvSpPr>
          <p:cNvPr id="76" name="Google Shape;76;p21"/>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78" name="Google Shape;78;p2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1"/>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3.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2231136" y="964692"/>
            <a:ext cx="7729728" cy="1188720"/>
          </a:xfrm>
          <a:prstGeom prst="rect">
            <a:avLst/>
          </a:prstGeom>
          <a:solidFill>
            <a:schemeClr val="dk1"/>
          </a:solidFill>
          <a:ln cap="sq" cmpd="sng" w="31750">
            <a:solidFill>
              <a:srgbClr val="FEFEFE"/>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FEFEFE"/>
              </a:buClr>
              <a:buSzPts val="2800"/>
              <a:buFont typeface="Gill Sans"/>
              <a:buNone/>
              <a:defRPr b="0" i="0" sz="2800" u="none" cap="none" strike="noStrike">
                <a:solidFill>
                  <a:srgbClr val="FEFEFE"/>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2"/>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12" name="Google Shape;12;p1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3" name="Google Shape;13;p1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4" name="Google Shape;14;p12"/>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 name="Shape 27"/>
        <p:cNvGrpSpPr/>
        <p:nvPr/>
      </p:nvGrpSpPr>
      <p:grpSpPr>
        <a:xfrm>
          <a:off x="0" y="0"/>
          <a:ext cx="0" cy="0"/>
          <a:chOff x="0" y="0"/>
          <a:chExt cx="0" cy="0"/>
        </a:xfrm>
      </p:grpSpPr>
      <p:sp>
        <p:nvSpPr>
          <p:cNvPr id="28" name="Google Shape;28;p15"/>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15"/>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30" name="Google Shape;30;p1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31" name="Google Shape;31;p1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32" name="Google Shape;32;p15"/>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WEBMONK (COURSE DAY - 8)</a:t>
            </a:r>
            <a:endParaRPr/>
          </a:p>
        </p:txBody>
      </p:sp>
      <p:sp>
        <p:nvSpPr>
          <p:cNvPr id="109" name="Google Shape;109;p1"/>
          <p:cNvSpPr txBox="1"/>
          <p:nvPr>
            <p:ph idx="1" type="subTitle"/>
          </p:nvPr>
        </p:nvSpPr>
        <p:spPr>
          <a:xfrm>
            <a:off x="2695200" y="4390600"/>
            <a:ext cx="6801600" cy="1900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500"/>
              <a:buNone/>
            </a:pPr>
            <a:r>
              <a:rPr lang="en-IN" sz="1500"/>
              <a:t>Topics covered:</a:t>
            </a:r>
            <a:endParaRPr/>
          </a:p>
          <a:p>
            <a:pPr indent="0" lvl="0" marL="0" rtl="0" algn="ctr">
              <a:lnSpc>
                <a:spcPct val="90000"/>
              </a:lnSpc>
              <a:spcBef>
                <a:spcPts val="1000"/>
              </a:spcBef>
              <a:spcAft>
                <a:spcPts val="0"/>
              </a:spcAft>
              <a:buSzPts val="2000"/>
              <a:buNone/>
            </a:pPr>
            <a:r>
              <a:rPr lang="en-IN"/>
              <a:t>* JWT authentication</a:t>
            </a:r>
            <a:endParaRPr/>
          </a:p>
          <a:p>
            <a:pPr indent="0" lvl="0" marL="0" rtl="0" algn="ctr">
              <a:lnSpc>
                <a:spcPct val="90000"/>
              </a:lnSpc>
              <a:spcBef>
                <a:spcPts val="1000"/>
              </a:spcBef>
              <a:spcAft>
                <a:spcPts val="0"/>
              </a:spcAft>
              <a:buSzPts val="2000"/>
              <a:buNone/>
            </a:pPr>
            <a:r>
              <a:rPr lang="en-IN"/>
              <a:t>* Error Handling</a:t>
            </a:r>
            <a:endParaRPr/>
          </a:p>
        </p:txBody>
      </p:sp>
      <p:sp>
        <p:nvSpPr>
          <p:cNvPr id="110" name="Google Shape;110;p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14" name="Shape 114"/>
        <p:cNvGrpSpPr/>
        <p:nvPr/>
      </p:nvGrpSpPr>
      <p:grpSpPr>
        <a:xfrm>
          <a:off x="0" y="0"/>
          <a:ext cx="0" cy="0"/>
          <a:chOff x="0" y="0"/>
          <a:chExt cx="0" cy="0"/>
        </a:xfrm>
      </p:grpSpPr>
      <p:sp>
        <p:nvSpPr>
          <p:cNvPr id="115" name="Google Shape;115;ga6a02e6ac1_0_23"/>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JSON WEB TOKEN (JWT)</a:t>
            </a:r>
            <a:endParaRPr/>
          </a:p>
        </p:txBody>
      </p:sp>
      <p:sp>
        <p:nvSpPr>
          <p:cNvPr id="116" name="Google Shape;116;ga6a02e6ac1_0_23"/>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a6a02e6ac1_0_28"/>
          <p:cNvSpPr txBox="1"/>
          <p:nvPr>
            <p:ph type="title"/>
          </p:nvPr>
        </p:nvSpPr>
        <p:spPr>
          <a:xfrm>
            <a:off x="2231111" y="698717"/>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JWT</a:t>
            </a:r>
            <a:endParaRPr/>
          </a:p>
        </p:txBody>
      </p:sp>
      <p:sp>
        <p:nvSpPr>
          <p:cNvPr id="122" name="Google Shape;122;ga6a02e6ac1_0_28"/>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
        <p:nvSpPr>
          <p:cNvPr id="123" name="Google Shape;123;ga6a02e6ac1_0_28"/>
          <p:cNvSpPr txBox="1"/>
          <p:nvPr>
            <p:ph idx="1" type="body"/>
          </p:nvPr>
        </p:nvSpPr>
        <p:spPr>
          <a:xfrm>
            <a:off x="1472400" y="2099200"/>
            <a:ext cx="9247200" cy="4023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800"/>
              <a:buNone/>
            </a:pPr>
            <a:r>
              <a:rPr lang="en-IN"/>
              <a:t>* JSON Web Token (JWT) is an open standard that defines a compact and self-contained way for securely transmitting information between parties as a JSON object.</a:t>
            </a:r>
            <a:endParaRPr/>
          </a:p>
          <a:p>
            <a:pPr indent="0" lvl="0" marL="0" rtl="0" algn="l">
              <a:lnSpc>
                <a:spcPct val="100000"/>
              </a:lnSpc>
              <a:spcBef>
                <a:spcPts val="1000"/>
              </a:spcBef>
              <a:spcAft>
                <a:spcPts val="0"/>
              </a:spcAft>
              <a:buSzPts val="1800"/>
              <a:buNone/>
            </a:pPr>
            <a:r>
              <a:rPr lang="en-IN"/>
              <a:t>* Here are some scenarios where JSON Web Tokens are useful:</a:t>
            </a:r>
            <a:endParaRPr/>
          </a:p>
          <a:p>
            <a:pPr indent="457200" lvl="0" marL="0" rtl="0" algn="l">
              <a:lnSpc>
                <a:spcPct val="100000"/>
              </a:lnSpc>
              <a:spcBef>
                <a:spcPts val="1000"/>
              </a:spcBef>
              <a:spcAft>
                <a:spcPts val="0"/>
              </a:spcAft>
              <a:buClr>
                <a:schemeClr val="dk1"/>
              </a:buClr>
              <a:buSzPts val="1100"/>
              <a:buFont typeface="Arial"/>
              <a:buNone/>
            </a:pPr>
            <a:r>
              <a:rPr lang="en-IN"/>
              <a:t>* Authorization: Once the user is logged in, each subsequent request will include the JWT, allowing the user to access routes, services, and resources that are permitted with that token. Single Sign On is a feature that widely uses JWT nowadays, because of its small overhead and its ability to be easily used across different sub-domains.</a:t>
            </a:r>
            <a:endParaRPr/>
          </a:p>
          <a:p>
            <a:pPr indent="457200" lvl="0" marL="0" rtl="0" algn="l">
              <a:lnSpc>
                <a:spcPct val="100000"/>
              </a:lnSpc>
              <a:spcBef>
                <a:spcPts val="1000"/>
              </a:spcBef>
              <a:spcAft>
                <a:spcPts val="0"/>
              </a:spcAft>
              <a:buSzPts val="1800"/>
              <a:buNone/>
            </a:pPr>
            <a:r>
              <a:rPr lang="en-IN"/>
              <a:t>* Information Exchange: JSON Web Tokens are a good way of securely transmitting information between parties. Because JWTs can be signed—for example, using public/private key pairs—you can be sure the senders are who they say they are. Additionally, as the signature is calculated using the header and the payload, you can also verify that the content hasn't been tampered with.</a:t>
            </a:r>
            <a:endParaRPr/>
          </a:p>
          <a:p>
            <a:pPr indent="0" lvl="0" marL="0" rtl="0" algn="l">
              <a:lnSpc>
                <a:spcPct val="100000"/>
              </a:lnSpc>
              <a:spcBef>
                <a:spcPts val="1000"/>
              </a:spcBef>
              <a:spcAft>
                <a:spcPts val="0"/>
              </a:spcAft>
              <a:buSzPts val="1800"/>
              <a:buNone/>
            </a:pPr>
            <a:r>
              <a:t/>
            </a:r>
            <a:endParaRPr/>
          </a:p>
          <a:p>
            <a:pPr indent="0" lvl="0" marL="0" rtl="0" algn="l">
              <a:lnSpc>
                <a:spcPct val="100000"/>
              </a:lnSpc>
              <a:spcBef>
                <a:spcPts val="100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