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Gill Sans"/>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JQBTezI2ZYTA0296C42T/5692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font" Target="fonts/GillSans-bold.fntdata"/><Relationship Id="rId10" Type="http://schemas.openxmlformats.org/officeDocument/2006/relationships/font" Target="fonts/GillSans-regular.fntdata"/><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a02e6ac1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a6a02e6ac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6a02e6ac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a6a02e6ac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10f06e2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10f06e2a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e10f06e2a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843"/>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- 8)</a:t>
            </a:r>
            <a:endParaRPr/>
          </a:p>
        </p:txBody>
      </p:sp>
      <p:sp>
        <p:nvSpPr>
          <p:cNvPr id="109" name="Google Shape;109;p1"/>
          <p:cNvSpPr txBox="1"/>
          <p:nvPr>
            <p:ph idx="1" type="subTitle"/>
          </p:nvPr>
        </p:nvSpPr>
        <p:spPr>
          <a:xfrm>
            <a:off x="2695200" y="4390600"/>
            <a:ext cx="6801600" cy="19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JWT authentication</a:t>
            </a:r>
            <a:endParaRPr/>
          </a:p>
          <a:p>
            <a:pPr indent="0" lvl="0" marL="0" rtl="0" algn="ctr">
              <a:lnSpc>
                <a:spcPct val="90000"/>
              </a:lnSpc>
              <a:spcBef>
                <a:spcPts val="1000"/>
              </a:spcBef>
              <a:spcAft>
                <a:spcPts val="0"/>
              </a:spcAft>
              <a:buSzPts val="2000"/>
              <a:buNone/>
            </a:pPr>
            <a:r>
              <a:rPr lang="en-IN"/>
              <a:t>* Error Handling</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ga6a02e6ac1_0_23"/>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JSON WEB TOKEN (JWT)</a:t>
            </a:r>
            <a:endParaRPr/>
          </a:p>
        </p:txBody>
      </p:sp>
      <p:sp>
        <p:nvSpPr>
          <p:cNvPr id="116" name="Google Shape;116;ga6a02e6ac1_0_2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a6a02e6ac1_0_28"/>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JWT</a:t>
            </a:r>
            <a:endParaRPr/>
          </a:p>
        </p:txBody>
      </p:sp>
      <p:sp>
        <p:nvSpPr>
          <p:cNvPr id="122" name="Google Shape;122;ga6a02e6ac1_0_2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23" name="Google Shape;123;ga6a02e6ac1_0_28"/>
          <p:cNvSpPr txBox="1"/>
          <p:nvPr>
            <p:ph idx="1" type="body"/>
          </p:nvPr>
        </p:nvSpPr>
        <p:spPr>
          <a:xfrm>
            <a:off x="1472400" y="2099200"/>
            <a:ext cx="9247200" cy="402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JSON Web Token (JWT) is an open standard that defines a compact and self-contained way for securely transmitting information between parties as a JSON object.</a:t>
            </a:r>
            <a:endParaRPr/>
          </a:p>
          <a:p>
            <a:pPr indent="0" lvl="0" marL="0" rtl="0" algn="l">
              <a:lnSpc>
                <a:spcPct val="100000"/>
              </a:lnSpc>
              <a:spcBef>
                <a:spcPts val="1000"/>
              </a:spcBef>
              <a:spcAft>
                <a:spcPts val="0"/>
              </a:spcAft>
              <a:buSzPts val="1800"/>
              <a:buNone/>
            </a:pPr>
            <a:r>
              <a:rPr lang="en-IN"/>
              <a:t>* Here are some scenarios where JSON Web Tokens are useful:</a:t>
            </a:r>
            <a:endParaRPr/>
          </a:p>
          <a:p>
            <a:pPr indent="457200" lvl="0" marL="0" rtl="0" algn="l">
              <a:lnSpc>
                <a:spcPct val="100000"/>
              </a:lnSpc>
              <a:spcBef>
                <a:spcPts val="1000"/>
              </a:spcBef>
              <a:spcAft>
                <a:spcPts val="0"/>
              </a:spcAft>
              <a:buClr>
                <a:schemeClr val="dk1"/>
              </a:buClr>
              <a:buSzPts val="1100"/>
              <a:buFont typeface="Arial"/>
              <a:buNone/>
            </a:pPr>
            <a:r>
              <a:rPr lang="en-IN"/>
              <a:t>* Authorization: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sub-domains.</a:t>
            </a:r>
            <a:endParaRPr/>
          </a:p>
          <a:p>
            <a:pPr indent="457200" lvl="0" marL="0" rtl="0" algn="l">
              <a:lnSpc>
                <a:spcPct val="100000"/>
              </a:lnSpc>
              <a:spcBef>
                <a:spcPts val="1000"/>
              </a:spcBef>
              <a:spcAft>
                <a:spcPts val="0"/>
              </a:spcAft>
              <a:buSzPts val="1800"/>
              <a:buNone/>
            </a:pPr>
            <a:r>
              <a:rPr lang="en-IN"/>
              <a:t>* Information Exchange: JSON Web Tokens are a good way of securely transmitting information between parties. Because JWTs can be signed—for example, using public/private key pairs—you can be sure the senders are who they say they are. Additionally, as the signature is calculated using the header and the payload, you can also verify that the content hasn't been tampered with.</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e10f06e2a2_0_0"/>
          <p:cNvSpPr txBox="1"/>
          <p:nvPr>
            <p:ph type="title"/>
          </p:nvPr>
        </p:nvSpPr>
        <p:spPr>
          <a:xfrm>
            <a:off x="2231136" y="964692"/>
            <a:ext cx="7729800" cy="1188600"/>
          </a:xfrm>
          <a:prstGeom prst="rect">
            <a:avLst/>
          </a:prstGeom>
        </p:spPr>
        <p:txBody>
          <a:bodyPr anchorCtr="0" anchor="ctr" bIns="182875" lIns="182875" spcFirstLastPara="1" rIns="182875" wrap="square" tIns="182875">
            <a:noAutofit/>
          </a:bodyPr>
          <a:lstStyle/>
          <a:p>
            <a:pPr indent="0" lvl="0" marL="0" rtl="0" algn="ctr">
              <a:spcBef>
                <a:spcPts val="0"/>
              </a:spcBef>
              <a:spcAft>
                <a:spcPts val="0"/>
              </a:spcAft>
              <a:buNone/>
            </a:pPr>
            <a:r>
              <a:rPr lang="en-IN"/>
              <a:t>HOW IT LOOKS LIKE?</a:t>
            </a:r>
            <a:endParaRPr/>
          </a:p>
        </p:txBody>
      </p:sp>
      <p:pic>
        <p:nvPicPr>
          <p:cNvPr id="130" name="Google Shape;130;ge10f06e2a2_0_0"/>
          <p:cNvPicPr preferRelativeResize="0"/>
          <p:nvPr/>
        </p:nvPicPr>
        <p:blipFill>
          <a:blip r:embed="rId3">
            <a:alphaModFix/>
          </a:blip>
          <a:stretch>
            <a:fillRect/>
          </a:stretch>
        </p:blipFill>
        <p:spPr>
          <a:xfrm>
            <a:off x="1883787" y="2528100"/>
            <a:ext cx="8424474" cy="3879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