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rDsQis48aWhW+f9yYQHV2sjPr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ac73625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dfac73625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ac73625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dfac73625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2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5" name="Google Shape;55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gif"/><Relationship Id="rId4" Type="http://schemas.openxmlformats.org/officeDocument/2006/relationships/hyperlink" Target="https://www.javascripttutorial.net/javascript-d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WEBMONK (COURSE DAY - 5)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645825"/>
            <a:ext cx="68016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500"/>
              <a:t>Topics covered: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700"/>
              <a:t>* Functions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700"/>
              <a:t>* Web Storage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700"/>
              <a:t>* Events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1700"/>
              <a:t>* DOM manipulation</a:t>
            </a:r>
            <a:endParaRPr sz="1700"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2231100" y="2779058"/>
            <a:ext cx="7729800" cy="2430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-IN">
                <a:solidFill>
                  <a:srgbClr val="414141"/>
                </a:solidFill>
                <a:latin typeface="Gill Sans"/>
                <a:ea typeface="Gill Sans"/>
                <a:cs typeface="Gill Sans"/>
                <a:sym typeface="Gill Sans"/>
              </a:rPr>
              <a:t>An event is something that happens when user interact with the web page, such as when he clicked a link or button, entered text into an input box or textarea, made selection in a select box, pressed key on the keyboard, moved the mouse pointer, submits a form, etc. In some cases, the Browser itself can trigger the events, such as the page load and unload events.</a:t>
            </a:r>
            <a:endParaRPr b="1" sz="1350">
              <a:solidFill>
                <a:srgbClr val="0000C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70" name="Google Shape;170;p8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INTRODUCTION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MAJOR TYPES OF EVENTS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786150" y="2153412"/>
            <a:ext cx="4924368" cy="392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 sz="1600"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="1" i="0" lang="en-IN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ouse </a:t>
            </a:r>
            <a:r>
              <a:rPr b="1" lang="en-IN" sz="1600"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b="1" i="0" lang="en-IN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vents: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400"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i="0" lang="en-IN" sz="14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he Click Event (onclick)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400"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i="0" lang="en-IN" sz="14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he Contextmenu Event (oncontextmenu)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400"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i="0" lang="en-IN" sz="14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he Mouseover Event (onmouseover)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400"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i="0" lang="en-IN" sz="14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he Mouseout Event (onmouseout)</a:t>
            </a:r>
            <a:endParaRPr sz="14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 sz="1600">
                <a:latin typeface="Gill Sans"/>
                <a:ea typeface="Gill Sans"/>
                <a:cs typeface="Gill Sans"/>
                <a:sym typeface="Gill Sans"/>
              </a:rPr>
              <a:t>k</a:t>
            </a:r>
            <a:r>
              <a:rPr b="1" i="0" lang="en-IN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eyboard Events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400"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i="0" lang="en-IN" sz="14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he Keydown Event (onkeydown)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400"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i="0" lang="en-IN" sz="14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he Keyup Event (onkeyup)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400"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i="0" lang="en-IN" sz="14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he Keypress Event (onkeypress)</a:t>
            </a:r>
            <a:br>
              <a:rPr lang="en-IN" sz="1600">
                <a:latin typeface="Gill Sans"/>
                <a:ea typeface="Gill Sans"/>
                <a:cs typeface="Gill Sans"/>
                <a:sym typeface="Gill Sans"/>
              </a:rPr>
            </a:br>
            <a:endParaRPr i="0" sz="14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14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5501586" y="2231891"/>
            <a:ext cx="4924368" cy="392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1" i="0" lang="en-IN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form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Focus Event (onfocus)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Blur Event (onblur)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Change Event (onchange)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Submit Event (onsubmit)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1" i="0" lang="en-IN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document/Window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Load Event (onload)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Unload Event (onunload)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Resize Event (onresize)</a:t>
            </a:r>
            <a:br>
              <a:rPr b="0" i="0" lang="en-IN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b="0" i="0" lang="en-IN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0" i="0" sz="12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DOM MANIPULATION</a:t>
            </a:r>
            <a:endParaRPr/>
          </a:p>
        </p:txBody>
      </p:sp>
      <p:sp>
        <p:nvSpPr>
          <p:cNvPr id="184" name="Google Shape;184;p1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2231136" y="4725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90" name="Google Shape;190;p11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descr="DOM HTML tree"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6124" y="2155839"/>
            <a:ext cx="6079751" cy="3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2231136" y="5978086"/>
            <a:ext cx="4922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 </a:t>
            </a:r>
            <a:r>
              <a:rPr b="0" i="0" lang="en-I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https://www.javascripttutorial.net/javascript-dom/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ac736253_0_6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FUNCTIONS</a:t>
            </a:r>
            <a:endParaRPr/>
          </a:p>
        </p:txBody>
      </p:sp>
      <p:sp>
        <p:nvSpPr>
          <p:cNvPr id="116" name="Google Shape;116;gdfac736253_0_6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ac736253_0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FUNCTIONS &amp; SCOPES</a:t>
            </a:r>
            <a:endParaRPr/>
          </a:p>
        </p:txBody>
      </p:sp>
      <p:sp>
        <p:nvSpPr>
          <p:cNvPr id="122" name="Google Shape;122;gdfac736253_0_0"/>
          <p:cNvSpPr txBox="1"/>
          <p:nvPr>
            <p:ph idx="1" type="body"/>
          </p:nvPr>
        </p:nvSpPr>
        <p:spPr>
          <a:xfrm>
            <a:off x="2231125" y="2638052"/>
            <a:ext cx="77298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functions are the main “building blocks” of the program. they allow the code to be called many times without repetition.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we’ve already seen examples of built-in functions, like alert(message), prompt(message, default) and confirm(question). but we can create functions of our own as well.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let’s dive in some code for functions.</a:t>
            </a:r>
            <a:endParaRPr/>
          </a:p>
        </p:txBody>
      </p:sp>
      <p:sp>
        <p:nvSpPr>
          <p:cNvPr id="123" name="Google Shape;123;gdfac736253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WEB STORAGE</a:t>
            </a:r>
            <a:endParaRPr/>
          </a:p>
        </p:txBody>
      </p:sp>
      <p:sp>
        <p:nvSpPr>
          <p:cNvPr id="129" name="Google Shape;129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2231125" y="2638052"/>
            <a:ext cx="77298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web storage objects localStorage and sessionStorage allow to store key/value in the browser.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Both key and value must be strings.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The limit is 5mb+, depends on the browser.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They do not expire.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The data is bound to the origin (domain/port/protocol).</a:t>
            </a:r>
            <a:endParaRPr/>
          </a:p>
        </p:txBody>
      </p:sp>
      <p:sp>
        <p:nvSpPr>
          <p:cNvPr id="136" name="Google Shape;136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LOCALSTORAGE</a:t>
            </a:r>
            <a:endParaRPr/>
          </a:p>
        </p:txBody>
      </p:sp>
      <p:sp>
        <p:nvSpPr>
          <p:cNvPr id="142" name="Google Shape;142;p4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2231136" y="2868706"/>
            <a:ext cx="7729800" cy="3324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main features of localStorage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4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shared between all tabs and windows from the same origin.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4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data does not expire. It remains after the browser restart and even OS reboot.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setItem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localStorage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getItem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SESSIONSTORAGE</a:t>
            </a:r>
            <a:endParaRPr/>
          </a:p>
        </p:txBody>
      </p:sp>
      <p:sp>
        <p:nvSpPr>
          <p:cNvPr id="149" name="Google Shape;149;p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231136" y="2868706"/>
            <a:ext cx="7729800" cy="3324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Properties and methods are the same, but it’s much more limited: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sessionStorage exists only within the current browser tab.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data survives page refresh, but not closing/opening the tab.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sessionStorage.setItem('test',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sessionStorage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getItem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IN" sz="14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after refresh: 1</a:t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WEBSTORAGE APIs</a:t>
            </a:r>
            <a:endParaRPr/>
          </a:p>
        </p:txBody>
      </p:sp>
      <p:sp>
        <p:nvSpPr>
          <p:cNvPr id="156" name="Google Shape;156;p6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2231063" y="2153292"/>
            <a:ext cx="7729801" cy="40398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8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setItem(key, value) – store key/value pair.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getItem(key) – get the value by key.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removeItem(key) – remove the key with its value.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clear() – delete everything.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key(index) – get the key number index. 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length – the number of stored items.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Object.keys to get all keys.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**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key() method of the Storage interface, when passed a number n, returns the name of the nth key in a given Storage object. The order of keys is user-agent defined, so you should not rely on it.</a:t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EVENTS</a:t>
            </a:r>
            <a:endParaRPr/>
          </a:p>
        </p:txBody>
      </p:sp>
      <p:sp>
        <p:nvSpPr>
          <p:cNvPr id="163" name="Google Shape;163;p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