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2oJ5fS2/jmxlX6ivwM8Y1JHg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b79731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dfb79731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(COURSE DAY - 6)</a:t>
            </a:r>
            <a:endParaRPr/>
          </a:p>
        </p:txBody>
      </p:sp>
      <p:sp>
        <p:nvSpPr>
          <p:cNvPr id="109" name="Google Shape;109;p2"/>
          <p:cNvSpPr txBox="1"/>
          <p:nvPr>
            <p:ph idx="1" type="subTitle"/>
          </p:nvPr>
        </p:nvSpPr>
        <p:spPr>
          <a:xfrm>
            <a:off x="2695194" y="4352543"/>
            <a:ext cx="6801612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-US" sz="1275"/>
              <a:t>Topics covered: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high order functions,</a:t>
            </a:r>
            <a:endParaRPr sz="17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arrays: rest parameters, spread, filter, map, forEach, reduce,</a:t>
            </a:r>
            <a:endParaRPr sz="17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Async operations: settimeout, async functions, callback -&gt; promises -&gt; async await, convert callback to promises.</a:t>
            </a:r>
            <a:endParaRPr/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HIGH ORDER FUNCTIONS</a:t>
            </a:r>
            <a:endParaRPr/>
          </a:p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HIGH ORDER FUNCTIONS - BASICS</a:t>
            </a:r>
            <a:endParaRPr/>
          </a:p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high order function or higher order functions are functions that accepts and/or returns another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it’s higher-order because instead of strings, numbers, or boolean, it goes higher to operate on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 JS functions are data too as they can be passed as parameters or passed from functions as output.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greatest benefit of HOFs is greater reusability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see some 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ARRAYS &amp; ITS HIGHER ORDER FUNCTIONS</a:t>
            </a:r>
            <a:endParaRPr/>
          </a:p>
        </p:txBody>
      </p:sp>
      <p:sp>
        <p:nvSpPr>
          <p:cNvPr id="129" name="Google Shape;129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b7973169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SETTIMEOUT &amp; SETINTERVAL</a:t>
            </a:r>
            <a:endParaRPr/>
          </a:p>
        </p:txBody>
      </p:sp>
      <p:sp>
        <p:nvSpPr>
          <p:cNvPr id="135" name="Google Shape;135;gdfb7973169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ASYNC OPERATIONS</a:t>
            </a:r>
            <a:endParaRPr/>
          </a:p>
        </p:txBody>
      </p:sp>
      <p:sp>
        <p:nvSpPr>
          <p:cNvPr id="141" name="Google Shape;141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CALLBACKS</a:t>
            </a:r>
            <a:endParaRPr/>
          </a:p>
        </p:txBody>
      </p:sp>
      <p:sp>
        <p:nvSpPr>
          <p:cNvPr id="147" name="Google Shape;147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callbacks are JS way of handling </a:t>
            </a:r>
            <a:r>
              <a:rPr b="1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asynchronous</a:t>
            </a: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asynchronous actions are those actions that take time between initiation &amp; completion. for ex: setTimeout function, API call from a website, saving some data on the servers, fetching and doing operations on large amount of data or as simple as loading some script into your webpage dynamically.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look at some callback 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PROMISES</a:t>
            </a:r>
            <a:endParaRPr/>
          </a:p>
        </p:txBody>
      </p:sp>
      <p:sp>
        <p:nvSpPr>
          <p:cNvPr id="154" name="Google Shape;154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promises are improvements upon previous callback methods.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it’s syntax is different.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function passed to new Promise is called the executor. 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promises have 3 states: “pending”, “fulfilled”, “rejected”.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8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pending</a:t>
            </a: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– initial state when promise is called.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8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fulfilled</a:t>
            </a: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– state when promise is job finished successfully using resolve(value)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8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reject</a:t>
            </a: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– state when some error occurred, called using reject(error)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look at some promises 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ASYNC/AWAIT</a:t>
            </a:r>
            <a:endParaRPr/>
          </a:p>
        </p:txBody>
      </p:sp>
      <p:sp>
        <p:nvSpPr>
          <p:cNvPr id="161" name="Google Shape;161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this is a special syntax to work with promises in a more comfortable fashion, called “async/await”. It’s surprisingly easy to understand and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async</a:t>
            </a: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ensures function returns a promise and wraps non-promise in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await</a:t>
            </a: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is used to tell JS to wait until the promise settles and returns it’s result.</a:t>
            </a:r>
            <a:endParaRPr b="1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let’s look at some async/await 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2020-09-26T08:00:26Z</dcterms:created>
  <dc:creator>Mihir Kumar</dc:creator>
</cp:coreProperties>
</file>