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gKSPXCIysTyj8XygzQTKeayG+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61df5dd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a561df5dd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61df5dd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a561df5dd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61df5dd9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a561df5dd9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61df5dd9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a561df5dd9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61df5dd9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a561df5dd9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61df5d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561df5d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61df5dd9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561df5dd9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- 7)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390600"/>
            <a:ext cx="6801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node.js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 * npm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synchronous / async, blocking/non-blocking, event loop, timers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packages - fs, http, path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61df5dd9_1_1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EVENT LOOP EXPLAINED</a:t>
            </a:r>
            <a:endParaRPr/>
          </a:p>
        </p:txBody>
      </p:sp>
      <p:sp>
        <p:nvSpPr>
          <p:cNvPr id="170" name="Google Shape;170;ga561df5dd9_1_1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71" name="Google Shape;171;ga561df5dd9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638" y="2336350"/>
            <a:ext cx="6066775" cy="38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a561df5dd9_1_12"/>
          <p:cNvSpPr txBox="1"/>
          <p:nvPr/>
        </p:nvSpPr>
        <p:spPr>
          <a:xfrm>
            <a:off x="6046725" y="6169375"/>
            <a:ext cx="8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61df5dd9_1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 MODULES</a:t>
            </a:r>
            <a:endParaRPr/>
          </a:p>
        </p:txBody>
      </p:sp>
      <p:sp>
        <p:nvSpPr>
          <p:cNvPr id="178" name="Google Shape;178;ga561df5dd9_1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84" name="Google Shape;184;p8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NODE MODULES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2231125" y="2592650"/>
            <a:ext cx="77298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each file in node is its own module.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module variable gives access to the current module definition in a file.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module.exports variable determines the export from the current	module.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require function is used to import a module.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eg: file-based modules, core modules (path, fs, os, util), external node	modules (3rd party modules, installed using npm)</a:t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61df5dd9_1_33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91" name="Google Shape;191;ga561df5dd9_1_33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HTTP</a:t>
            </a:r>
            <a:endParaRPr/>
          </a:p>
        </p:txBody>
      </p:sp>
      <p:sp>
        <p:nvSpPr>
          <p:cNvPr id="192" name="Google Shape;192;ga561df5dd9_1_33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core networking module supporting a high-performance foundation for a HTTP stack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using the module: const http = require('http');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creating a server: const server = http.createServer(function(req, res){ . . . });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starting the server: server.listen(port, . . . 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incoming request message information available through the first parameter “req”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response message is constructed on the second parameter “res”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61df5dd9_1_4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98" name="Google Shape;198;ga561df5dd9_1_42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PATH</a:t>
            </a:r>
            <a:endParaRPr/>
          </a:p>
        </p:txBody>
      </p:sp>
      <p:sp>
        <p:nvSpPr>
          <p:cNvPr id="199" name="Google Shape;199;ga561df5dd9_1_42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</a:t>
            </a:r>
            <a:r>
              <a:rPr b="1" lang="en-IN">
                <a:solidFill>
                  <a:srgbClr val="414141"/>
                </a:solidFill>
              </a:rPr>
              <a:t>path </a:t>
            </a:r>
            <a:r>
              <a:rPr lang="en-IN">
                <a:solidFill>
                  <a:srgbClr val="414141"/>
                </a:solidFill>
              </a:rPr>
              <a:t>module provides utilities for working with file and directory paths.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it can be accessed using: const path = require('path');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path.isAbsolute() method determines if path is an absolute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path.join() method joins all given path segments together using the platform-specific separator as a delimiter, then normalizes the resulting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path.resolve() method resolves a sequence of paths or path segments into an absolute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61df5dd9_1_5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205" name="Google Shape;205;ga561df5dd9_1_57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FS</a:t>
            </a:r>
            <a:endParaRPr/>
          </a:p>
        </p:txBody>
      </p:sp>
      <p:sp>
        <p:nvSpPr>
          <p:cNvPr id="206" name="Google Shape;206;ga561df5dd9_1_57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</a:t>
            </a:r>
            <a:r>
              <a:rPr b="1" lang="en-IN">
                <a:solidFill>
                  <a:srgbClr val="414141"/>
                </a:solidFill>
              </a:rPr>
              <a:t>fs </a:t>
            </a:r>
            <a:r>
              <a:rPr lang="en-IN">
                <a:solidFill>
                  <a:srgbClr val="414141"/>
                </a:solidFill>
              </a:rPr>
              <a:t>module enables interacting with the file system in a way modeled on standard POSIX functions.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it can be accessed using: const fs = require('fs/promises');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fs.readFile() method asynchronously reads the entire contents of a file.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fs.writeFile() method asynchronously writes data to the file, replacing the file if it already exists. data can be a string or a buffer.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fs.unlink() method asynchronously removes a file or symbolic link.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WHAT IS NODE.JS?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8117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476" y="2612273"/>
            <a:ext cx="44949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JavaScript runtime built on Chrome V8 JavaScript Engine.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uses an event-driven, non-blocking I/O model.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makes it lightweight and efficient</a:t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6284372" y="1654058"/>
            <a:ext cx="5724885" cy="35498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61df5dd9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NODE.JS USE CASE ?</a:t>
            </a:r>
            <a:endParaRPr/>
          </a:p>
        </p:txBody>
      </p:sp>
      <p:sp>
        <p:nvSpPr>
          <p:cNvPr id="130" name="Google Shape;130;ga561df5dd9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USE-CASE</a:t>
            </a:r>
            <a:endParaRPr/>
          </a:p>
        </p:txBody>
      </p: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3007350" y="2877000"/>
            <a:ext cx="61773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utilities written in JavaScript for web development: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Bower, Grunt, Gulp, Yeoman etc.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server-side Development: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web server, business logic, database access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utilities for several purposes: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web-scraper scripts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data parsing scripts, etc.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 PACKAGE MANAGER</a:t>
            </a:r>
            <a:endParaRPr/>
          </a:p>
        </p:txBody>
      </p:sp>
      <p:sp>
        <p:nvSpPr>
          <p:cNvPr id="143" name="Google Shape;143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NODE PACKAGE MANAGER</a:t>
            </a:r>
            <a:endParaRPr/>
          </a:p>
        </p:txBody>
      </p:sp>
      <p:sp>
        <p:nvSpPr>
          <p:cNvPr id="149" name="Google Shape;149;p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node package manager (NPM): manages ecosystem of node modules/packages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a package contains: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JS files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package.json (manifest)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REVISITING PREVIOUS CONCEPT SYNCHRONOUS/ASYNC, BLOCKING/NON-BLOCKING</a:t>
            </a:r>
            <a:endParaRPr/>
          </a:p>
        </p:txBody>
      </p:sp>
      <p:sp>
        <p:nvSpPr>
          <p:cNvPr id="156" name="Google Shape;156;p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61df5dd9_1_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SYNCHRONOUS &amp; ASYNCHRONOUS</a:t>
            </a:r>
            <a:endParaRPr/>
          </a:p>
        </p:txBody>
      </p:sp>
      <p:sp>
        <p:nvSpPr>
          <p:cNvPr id="162" name="Google Shape;162;ga561df5dd9_1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63" name="Google Shape;163;ga561df5dd9_1_5"/>
          <p:cNvSpPr txBox="1"/>
          <p:nvPr/>
        </p:nvSpPr>
        <p:spPr>
          <a:xfrm>
            <a:off x="2231136" y="2868706"/>
            <a:ext cx="7729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a561df5dd9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000" y="2537375"/>
            <a:ext cx="8158049" cy="36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