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kzy1C+Pp4KnpMdrmyOA993xcN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d5c5c3ccc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dd5c5c3ccc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3cb7633d7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a3cb7633d7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3cb7633d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a3cb7633d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0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8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58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5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0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6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1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1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6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2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2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5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4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4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4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3" name="Google Shape;43;p54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5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4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5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55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5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5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5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5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7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7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65" name="Google Shape;65;p57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5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7"/>
          <p:cNvSpPr txBox="1"/>
          <p:nvPr>
            <p:ph idx="11" type="ftr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9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4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1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1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5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dk1"/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8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4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4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7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0" name="Google Shape;30;p4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1" name="Google Shape;31;p4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4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019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1600200" y="1877369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WEBMONK (DAY - 3) 💻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2695200" y="4176817"/>
            <a:ext cx="6801600" cy="11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600"/>
              <a:t>Topics covered: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400"/>
              <a:t>* All about git &amp; GitHub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0" name="Google Shape;110;p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</a:t>
            </a:r>
            <a:r>
              <a:rPr lang="en-US"/>
              <a:t>opendevs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d5c5c3ccc_1_0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GITHUB</a:t>
            </a:r>
            <a:endParaRPr/>
          </a:p>
        </p:txBody>
      </p:sp>
      <p:sp>
        <p:nvSpPr>
          <p:cNvPr id="170" name="Google Shape;170;gdd5c5c3ccc_1_0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2"/>
          <p:cNvSpPr txBox="1"/>
          <p:nvPr>
            <p:ph type="title"/>
          </p:nvPr>
        </p:nvSpPr>
        <p:spPr>
          <a:xfrm>
            <a:off x="2231136" y="687855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AND WHAT IS THIS GITHUB?</a:t>
            </a:r>
            <a:endParaRPr b="1" sz="2800" u="sng"/>
          </a:p>
        </p:txBody>
      </p:sp>
      <p:sp>
        <p:nvSpPr>
          <p:cNvPr id="176" name="Google Shape;176;p42"/>
          <p:cNvSpPr txBox="1"/>
          <p:nvPr>
            <p:ph idx="1" type="body"/>
          </p:nvPr>
        </p:nvSpPr>
        <p:spPr>
          <a:xfrm>
            <a:off x="2231125" y="3058550"/>
            <a:ext cx="772980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GitHub </a:t>
            </a:r>
            <a:r>
              <a:rPr lang="en-US"/>
              <a:t>is a Git repository hosting service, but it adds many of its own features. While Git is a command line tool, GitHub provides a Web-based graphical interface. It also provides access control and several collaboration features, such as a pull requests, issues, wikis and basic task management tools for every project.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  <p:pic>
        <p:nvPicPr>
          <p:cNvPr id="183" name="Google Shape;1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8309" y="536750"/>
            <a:ext cx="8044256" cy="5321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3cb7633d7_0_8"/>
          <p:cNvSpPr txBox="1"/>
          <p:nvPr>
            <p:ph type="title"/>
          </p:nvPr>
        </p:nvSpPr>
        <p:spPr>
          <a:xfrm>
            <a:off x="2231136" y="687855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sz="2800"/>
              <a:t>PULLING A REPOSITORY/EDITING</a:t>
            </a:r>
            <a:endParaRPr b="1" sz="2800" u="sng"/>
          </a:p>
        </p:txBody>
      </p:sp>
      <p:sp>
        <p:nvSpPr>
          <p:cNvPr id="189" name="Google Shape;189;ga3cb7633d7_0_8"/>
          <p:cNvSpPr txBox="1"/>
          <p:nvPr>
            <p:ph idx="1" type="body"/>
          </p:nvPr>
        </p:nvSpPr>
        <p:spPr>
          <a:xfrm>
            <a:off x="2231136" y="2608975"/>
            <a:ext cx="7729800" cy="3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lets pull a repository from GitHub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git clone https://github.com/open-devs/test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git remote add origin https://github.com/open-devs/test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edit the file a.txt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commit –am ‘something added’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push</a:t>
            </a:r>
            <a:endParaRPr/>
          </a:p>
        </p:txBody>
      </p:sp>
      <p:sp>
        <p:nvSpPr>
          <p:cNvPr id="190" name="Google Shape;190;ga3cb7633d7_0_8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6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96" name="Google Shape;196;p46"/>
          <p:cNvSpPr txBox="1"/>
          <p:nvPr>
            <p:ph idx="2" type="body"/>
          </p:nvPr>
        </p:nvSpPr>
        <p:spPr>
          <a:xfrm>
            <a:off x="1115567" y="3942825"/>
            <a:ext cx="3794760" cy="106289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let’s head over to VS Code to see the magic…</a:t>
            </a:r>
            <a:endParaRPr/>
          </a:p>
        </p:txBody>
      </p:sp>
      <p:sp>
        <p:nvSpPr>
          <p:cNvPr id="197" name="Google Shape;197;p46"/>
          <p:cNvSpPr txBox="1"/>
          <p:nvPr>
            <p:ph idx="11" type="ftr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  <p:pic>
        <p:nvPicPr>
          <p:cNvPr id="198" name="Google Shape;198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674" y="925780"/>
            <a:ext cx="3623285" cy="52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5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GIT</a:t>
            </a:r>
            <a:endParaRPr/>
          </a:p>
        </p:txBody>
      </p:sp>
      <p:sp>
        <p:nvSpPr>
          <p:cNvPr id="116" name="Google Shape;116;p3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SO WHAT IS THIS </a:t>
            </a:r>
            <a:r>
              <a:rPr b="1" lang="en-US"/>
              <a:t>GIT?</a:t>
            </a:r>
            <a:endParaRPr/>
          </a:p>
        </p:txBody>
      </p:sp>
      <p:sp>
        <p:nvSpPr>
          <p:cNvPr id="122" name="Google Shape;122;p36"/>
          <p:cNvSpPr txBox="1"/>
          <p:nvPr>
            <p:ph idx="1" type="body"/>
          </p:nvPr>
        </p:nvSpPr>
        <p:spPr>
          <a:xfrm>
            <a:off x="2231125" y="2498125"/>
            <a:ext cx="7729800" cy="3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is an example of a distributed version control system (DVCS) commonly used for open source and commercial software development.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DVCSs allow full access to every file, branch, and iteration of a project, and allows every user access to a full and self-contained history of all changes.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Unlike once popular centralized version control systems, DVCSs like Git don’t need a constant connection to a central repository.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Developers can work anywhere and collaborate asynchronously from any time zone.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Seeing a transparent history of changes, who made them, and how they contribute to the development of a project helps team members stay aligned while working independently.</a:t>
            </a:r>
            <a:endParaRPr/>
          </a:p>
        </p:txBody>
      </p:sp>
      <p:sp>
        <p:nvSpPr>
          <p:cNvPr id="123" name="Google Shape;123;p3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3cb7633d7_0_0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LET’S DEFINE OURSELVES FIRST TO </a:t>
            </a:r>
            <a:r>
              <a:rPr b="1" lang="en-US"/>
              <a:t>GIT</a:t>
            </a:r>
            <a:endParaRPr/>
          </a:p>
        </p:txBody>
      </p:sp>
      <p:sp>
        <p:nvSpPr>
          <p:cNvPr id="129" name="Google Shape;129;ga3cb7633d7_0_0"/>
          <p:cNvSpPr txBox="1"/>
          <p:nvPr>
            <p:ph idx="1" type="body"/>
          </p:nvPr>
        </p:nvSpPr>
        <p:spPr>
          <a:xfrm>
            <a:off x="2231136" y="3129094"/>
            <a:ext cx="7729800" cy="18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config --global user.email "you@example.com"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config --global user.name "Your Name"</a:t>
            </a:r>
            <a:endParaRPr/>
          </a:p>
        </p:txBody>
      </p:sp>
      <p:sp>
        <p:nvSpPr>
          <p:cNvPr id="130" name="Google Shape;130;ga3cb7633d7_0_0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7"/>
          <p:cNvSpPr txBox="1"/>
          <p:nvPr>
            <p:ph type="title"/>
          </p:nvPr>
        </p:nvSpPr>
        <p:spPr>
          <a:xfrm>
            <a:off x="2231136" y="687855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sz="2800"/>
              <a:t>LOCAL FIRST</a:t>
            </a:r>
            <a:endParaRPr b="1" sz="2800"/>
          </a:p>
        </p:txBody>
      </p:sp>
      <p:sp>
        <p:nvSpPr>
          <p:cNvPr id="136" name="Google Shape;136;p37"/>
          <p:cNvSpPr txBox="1"/>
          <p:nvPr>
            <p:ph idx="1" type="body"/>
          </p:nvPr>
        </p:nvSpPr>
        <p:spPr>
          <a:xfrm>
            <a:off x="2231136" y="2155971"/>
            <a:ext cx="7729728" cy="373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first lets make a git folder in our computer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git init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add file to the tracking: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git add index.html </a:t>
            </a:r>
            <a:r>
              <a:rPr i="1" lang="en-US"/>
              <a:t>(for single file)</a:t>
            </a:r>
            <a:endParaRPr i="1"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git add . </a:t>
            </a:r>
            <a:r>
              <a:rPr i="1" lang="en-US"/>
              <a:t>(for multiple file)</a:t>
            </a:r>
            <a:endParaRPr i="1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commit all changes: </a:t>
            </a:r>
            <a:r>
              <a:rPr lang="en-US"/>
              <a:t>git commit -m “new file added”</a:t>
            </a:r>
            <a:r>
              <a:rPr lang="en-US"/>
              <a:t> index.html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you don’t provide file after the comment, everything you have done will be committed. For ex: </a:t>
            </a:r>
            <a:r>
              <a:rPr lang="en-US"/>
              <a:t>git commit -m “new code added”</a:t>
            </a:r>
            <a:endParaRPr/>
          </a:p>
        </p:txBody>
      </p:sp>
      <p:sp>
        <p:nvSpPr>
          <p:cNvPr id="137" name="Google Shape;137;p3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8"/>
          <p:cNvSpPr txBox="1"/>
          <p:nvPr>
            <p:ph type="title"/>
          </p:nvPr>
        </p:nvSpPr>
        <p:spPr>
          <a:xfrm>
            <a:off x="2231136" y="687855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sz="2800"/>
              <a:t>IGNORE TRACKING ?</a:t>
            </a:r>
            <a:endParaRPr b="1" sz="2800"/>
          </a:p>
        </p:txBody>
      </p:sp>
      <p:sp>
        <p:nvSpPr>
          <p:cNvPr id="143" name="Google Shape;143;p38"/>
          <p:cNvSpPr txBox="1"/>
          <p:nvPr>
            <p:ph idx="1" type="body"/>
          </p:nvPr>
        </p:nvSpPr>
        <p:spPr>
          <a:xfrm>
            <a:off x="2231136" y="2608976"/>
            <a:ext cx="7729728" cy="2013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 a file called .gitignore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write the file names that should be ignored by git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commit the file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4" name="Google Shape;144;p3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  <p:pic>
        <p:nvPicPr>
          <p:cNvPr id="150" name="Google Shape;15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501992"/>
            <a:ext cx="8735170" cy="5043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4"/>
          <p:cNvSpPr txBox="1"/>
          <p:nvPr>
            <p:ph type="title"/>
          </p:nvPr>
        </p:nvSpPr>
        <p:spPr>
          <a:xfrm>
            <a:off x="2231136" y="687855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sz="2800"/>
              <a:t>GIT LOGS</a:t>
            </a:r>
            <a:endParaRPr b="1" sz="2800" u="sng"/>
          </a:p>
        </p:txBody>
      </p:sp>
      <p:sp>
        <p:nvSpPr>
          <p:cNvPr id="156" name="Google Shape;156;p44"/>
          <p:cNvSpPr txBox="1"/>
          <p:nvPr>
            <p:ph idx="1" type="body"/>
          </p:nvPr>
        </p:nvSpPr>
        <p:spPr>
          <a:xfrm>
            <a:off x="2239525" y="2617364"/>
            <a:ext cx="7729728" cy="356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log - shows the logs of git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logs consist of commit logs.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these contains information like: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commit id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author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date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commit message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file changes (--stat)</a:t>
            </a:r>
            <a:endParaRPr/>
          </a:p>
        </p:txBody>
      </p:sp>
      <p:sp>
        <p:nvSpPr>
          <p:cNvPr id="157" name="Google Shape;157;p4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3"/>
          <p:cNvSpPr txBox="1"/>
          <p:nvPr>
            <p:ph type="title"/>
          </p:nvPr>
        </p:nvSpPr>
        <p:spPr>
          <a:xfrm>
            <a:off x="2231136" y="687855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sz="2800"/>
              <a:t>REMOVE A FILE</a:t>
            </a:r>
            <a:endParaRPr b="1" sz="2800" u="sng"/>
          </a:p>
        </p:txBody>
      </p:sp>
      <p:sp>
        <p:nvSpPr>
          <p:cNvPr id="163" name="Google Shape;163;p43"/>
          <p:cNvSpPr txBox="1"/>
          <p:nvPr>
            <p:ph idx="1" type="body"/>
          </p:nvPr>
        </p:nvSpPr>
        <p:spPr>
          <a:xfrm>
            <a:off x="2231136" y="2608975"/>
            <a:ext cx="7729728" cy="356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rm somefile.txt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commit –m ‘removed’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 push origin</a:t>
            </a:r>
            <a:endParaRPr/>
          </a:p>
        </p:txBody>
      </p:sp>
      <p:sp>
        <p:nvSpPr>
          <p:cNvPr id="164" name="Google Shape;164;p4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2020-09-26T08:00:26Z</dcterms:created>
  <dc:creator>Mihir Kumar</dc:creator>
</cp:coreProperties>
</file>