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Quattrocento Sans"/>
      <p:regular r:id="rId30"/>
      <p:bold r:id="rId31"/>
      <p:italic r:id="rId32"/>
      <p:boldItalic r:id="rId33"/>
    </p:embeddedFon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oobTKqUjVA8zBd1pycCwYE1R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35" Type="http://schemas.openxmlformats.org/officeDocument/2006/relationships/font" Target="fonts/GillSans-bold.fntdata"/><Relationship Id="rId12" Type="http://schemas.openxmlformats.org/officeDocument/2006/relationships/slide" Target="slides/slide7.xml"/><Relationship Id="rId34" Type="http://schemas.openxmlformats.org/officeDocument/2006/relationships/font" Target="fonts/GillSans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d4fd6ef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dd4fd6ef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4fd6ef4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dd4fd6ef4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4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5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7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57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5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4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83969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(DAY - 2) 💻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2716781"/>
            <a:ext cx="68016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Topics covered: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* Dev Environment Setup</a:t>
            </a:r>
            <a:br>
              <a:rPr lang="en-US" sz="1400"/>
            </a:br>
            <a:r>
              <a:rPr lang="en-US" sz="1400"/>
              <a:t>* HTML (Basics, Document Structure, Anatomy of tags, Mostly used tags, Special Characters)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* Semantic HTML (HTML5 Guidelines)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* CSS Intro, anatomy &amp; usage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* Attributes &amp; Selectors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* Unit Introduction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* Box Model</a:t>
            </a:r>
            <a:br>
              <a:rPr lang="en-US" sz="1400">
                <a:solidFill>
                  <a:schemeClr val="lt1"/>
                </a:solidFill>
              </a:rPr>
            </a:br>
            <a:r>
              <a:rPr lang="en-US" sz="1400">
                <a:solidFill>
                  <a:schemeClr val="lt1"/>
                </a:solidFill>
              </a:rPr>
              <a:t>* Media Queries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SEMANTIC HTML</a:t>
            </a:r>
            <a:endParaRPr/>
          </a:p>
        </p:txBody>
      </p:sp>
      <p:sp>
        <p:nvSpPr>
          <p:cNvPr id="177" name="Google Shape;177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WHAT SEMANTIC ELEMENTS MEANS?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Introduced in HTML5.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describes the meaning of element to both the browser and the developer.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are block level element.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helps in accessibility features.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Ex: &lt;article&gt;, &lt;aside&gt;, &lt;footer&gt;, &lt;header&gt;, &lt;main&gt;, &lt;nav&gt;, &lt;section&gt;</a:t>
            </a:r>
            <a:endParaRPr/>
          </a:p>
        </p:txBody>
      </p:sp>
      <p:sp>
        <p:nvSpPr>
          <p:cNvPr id="184" name="Google Shape;184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d4fd6ef4d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CSS INTRO, ANATOMY &amp; USAGE</a:t>
            </a:r>
            <a:endParaRPr/>
          </a:p>
        </p:txBody>
      </p:sp>
      <p:sp>
        <p:nvSpPr>
          <p:cNvPr id="190" name="Google Shape;190;gdd4fd6ef4d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INTRODUCTION TO CSS</a:t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2231136" y="2638043"/>
            <a:ext cx="7729728" cy="352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stands for Cascading Style Sheets.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was first proposed by Håkon Wium Lie on October 10, 1994. At the time, Lie was working with Tim Berners-Lee at CERN.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 version released in 1996.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Managed by W3C.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Latest version: CSS3.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describes how HTML elements are to be displayed on screen, paper, or in other media.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– Structure, CSS – Layout &amp; Look.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saying: </a:t>
            </a:r>
            <a:r>
              <a:rPr b="1" lang="en-US"/>
              <a:t>Everyone’s CSS is different.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09664" y="1754193"/>
            <a:ext cx="3044950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ANATOMY OF CSS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536895" y="3773438"/>
            <a:ext cx="35904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CSS properties and values are enclosed inside the braces`{ }`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Property and value together are known as declaration.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can define as many declarations we want inside a single selector.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8445" y="3381985"/>
            <a:ext cx="6478429" cy="330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445" y="96934"/>
            <a:ext cx="6478429" cy="3189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2158308" y="1086761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USAGE OF CSS</a:t>
            </a:r>
            <a:endParaRPr/>
          </a:p>
        </p:txBody>
      </p:sp>
      <p:sp>
        <p:nvSpPr>
          <p:cNvPr id="212" name="Google Shape;212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4978166" y="3429000"/>
            <a:ext cx="2235668" cy="1571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Inline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Internal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External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d4fd6ef4d_0_5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ATTRIBUTE &amp; SELECTORS</a:t>
            </a:r>
            <a:endParaRPr/>
          </a:p>
        </p:txBody>
      </p:sp>
      <p:sp>
        <p:nvSpPr>
          <p:cNvPr id="219" name="Google Shape;219;gdd4fd6ef4d_0_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809664" y="866104"/>
            <a:ext cx="3044950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CSS SELECTORS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391238" y="2870682"/>
            <a:ext cx="3590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element, class &amp; id Selectors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75" y="94534"/>
            <a:ext cx="5448992" cy="287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2775" y="3240014"/>
            <a:ext cx="5448992" cy="307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727" y="3503551"/>
            <a:ext cx="4832354" cy="24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UNIT INTRODUCTION</a:t>
            </a:r>
            <a:endParaRPr/>
          </a:p>
        </p:txBody>
      </p:sp>
      <p:sp>
        <p:nvSpPr>
          <p:cNvPr id="235" name="Google Shape;235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PIXELS, PERCENTAGE, EM, REM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717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Pixel – Absolute unit of measurement. Broadly speaking, one pixel represents one dot on the screen.</a:t>
            </a:r>
            <a:endParaRPr/>
          </a:p>
          <a:p>
            <a:pPr indent="-2371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Percentage – Relative unit of measurement compared to outer block level element.</a:t>
            </a:r>
            <a:endParaRPr/>
          </a:p>
          <a:p>
            <a:pPr indent="-2371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 – Relative unit of measurement compared to immediate parent element. 1em = 16px, which is also default browser font size.</a:t>
            </a:r>
            <a:endParaRPr/>
          </a:p>
          <a:p>
            <a:pPr indent="-2371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 – Relative unit of measurement compared to root. 1rem = 16px, which is also default browser font size.</a:t>
            </a:r>
            <a:endParaRPr/>
          </a:p>
        </p:txBody>
      </p:sp>
      <p:sp>
        <p:nvSpPr>
          <p:cNvPr id="242" name="Google Shape;24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DEV ENVIRONMENT SETUP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BOX MODEL</a:t>
            </a:r>
            <a:endParaRPr/>
          </a:p>
        </p:txBody>
      </p:sp>
      <p:sp>
        <p:nvSpPr>
          <p:cNvPr id="248" name="Google Shape;248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2004969" y="437383"/>
            <a:ext cx="8182061" cy="99389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BOX MODEL INTRODUCTION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283758" y="2178699"/>
            <a:ext cx="5278143" cy="388410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* the CSS box model refers to how HTML elements are modeled in browser engines and how dimension of those HTML elements are derived from CSS properties.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* each of those boxes has five modifiable dimensions: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 - the height and width describe dimensions of the actual content of the box (text, images, ...)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- the padding describes the space between this content and the border of the box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- the border is any kind of line (solid, dotted, dashed...) surrounding the box, if present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- the margin is the space around the border</a:t>
            </a:r>
            <a:endParaRPr sz="1800"/>
          </a:p>
        </p:txBody>
      </p:sp>
      <p:sp>
        <p:nvSpPr>
          <p:cNvPr id="255" name="Google Shape;255;p28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6252596" y="2099319"/>
            <a:ext cx="5752050" cy="38841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MEDIA QUERY</a:t>
            </a:r>
            <a:endParaRPr/>
          </a:p>
        </p:txBody>
      </p:sp>
      <p:sp>
        <p:nvSpPr>
          <p:cNvPr id="262" name="Google Shape;262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809664" y="866104"/>
            <a:ext cx="3390102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MEDIA QUERY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391238" y="2870682"/>
            <a:ext cx="3590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element, class &amp; id Selectors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3">
            <a:alphaModFix/>
          </a:blip>
          <a:srcRect b="5255" l="2528" r="2675" t="0"/>
          <a:stretch/>
        </p:blipFill>
        <p:spPr>
          <a:xfrm>
            <a:off x="6316111" y="3548597"/>
            <a:ext cx="4983860" cy="292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110" y="523829"/>
            <a:ext cx="4983859" cy="2716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729" y="3548597"/>
            <a:ext cx="4476113" cy="268391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1600200" y="2638050"/>
            <a:ext cx="92091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(min-width:320px)  { /* smartphones, iPhone, portrait 480x320 phones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(min-width:481px)  { /* portrait e-readers (Nook/Kindle), smaller tablets @ 600 or @ 640 wide.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(min-width:641px)  { /* portrait tablets, portrait iPad, landscape e-readers, landscape 800x480 or 854x480 phones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(min-width:961px)  { /* tablet, landscape iPad, lo-res laptops ands desktops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(min-width:1025px) { /* big landscape tablets, laptops, and desktops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(min-width:1281px) { /* hi-res laptops and desktops */ }</a:t>
            </a:r>
            <a:endParaRPr/>
          </a:p>
        </p:txBody>
      </p:sp>
      <p:sp>
        <p:nvSpPr>
          <p:cNvPr id="278" name="Google Shape;278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279" name="Google Shape;279;p3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Some common responsive breakpoints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2231136" y="2809792"/>
            <a:ext cx="7729728" cy="123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Signup for GitHub account.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Any updated browser.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VS Code setup &amp; extensions (Emmet, Live Server &amp; HTML CSS Support)</a:t>
            </a:r>
            <a:endParaRPr/>
          </a:p>
          <a:p>
            <a:pPr indent="-13144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30"/>
          </a:p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BASICS OF HTML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– HyperText Markup Language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Created in 1991 by Tim Berners-Lee, known as founding father of modern Internet.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 version released in 1993.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Managed by W3C.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Latest version: HTML5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2004969" y="437383"/>
            <a:ext cx="8182061" cy="99389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BASIC DOCUMENT STRUCTURE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266980" y="2737249"/>
            <a:ext cx="4212741" cy="138350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* This is basic HTML required to view in browser.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* HTML is rendered sequentially from top to bottom.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* Let’s learn a little about this syntax</a:t>
            </a:r>
            <a:endParaRPr/>
          </a:p>
          <a:p>
            <a:pPr indent="-190500" lvl="0" marL="28575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4479721" y="1946246"/>
            <a:ext cx="7348756" cy="36240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6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809664" y="1754193"/>
            <a:ext cx="3044950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ANATOMY OF HTML TAG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536895" y="3773438"/>
            <a:ext cx="35904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* HTML markup consists of tags that describe the content and tell the browser how to structure &amp; display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* A pair of HTML tags and their enclosed content are collectively called an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263" y="3868572"/>
            <a:ext cx="6257543" cy="2427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7263" y="562062"/>
            <a:ext cx="6257543" cy="2744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BLOCK LEVEL ELEMENT</a:t>
            </a:r>
            <a:endParaRPr/>
          </a:p>
        </p:txBody>
      </p:sp>
      <p:sp>
        <p:nvSpPr>
          <p:cNvPr id="159" name="Google Shape;159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Render to begin on a new line (by default)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May contain inline or other block-level elements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ex: &lt;div&gt;, &lt;p&gt;, </a:t>
            </a: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&lt;h1&gt;-&lt;h6&gt;, &lt;ul&gt;, &lt;ol&gt;, &lt;li&gt;</a:t>
            </a:r>
            <a:endParaRPr/>
          </a:p>
        </p:txBody>
      </p:sp>
      <p:sp>
        <p:nvSpPr>
          <p:cNvPr id="160" name="Google Shape;160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Render on the same line (by default)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May only contain other inline elements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ex: &lt;a&gt;, &lt;b&gt;, &lt;strong&gt;, &lt;img&gt;, &lt;span&gt;</a:t>
            </a:r>
            <a:endParaRPr/>
          </a:p>
        </p:txBody>
      </p:sp>
      <p:sp>
        <p:nvSpPr>
          <p:cNvPr id="161" name="Google Shape;161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INLINE ELEMENTS</a:t>
            </a:r>
            <a:endParaRPr/>
          </a:p>
        </p:txBody>
      </p:sp>
      <p:sp>
        <p:nvSpPr>
          <p:cNvPr id="162" name="Google Shape;162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DIFFERENT TYPES OF ELEMENTS</a:t>
            </a:r>
            <a:endParaRPr/>
          </a:p>
        </p:txBody>
      </p:sp>
      <p:sp>
        <p:nvSpPr>
          <p:cNvPr id="163" name="Google Shape;163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MOSTLY USED TAGS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1053881" y="2638044"/>
            <a:ext cx="5042119" cy="3611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&lt;h1&gt;, &lt;h2&gt;..,&lt;h6&gt; tag - HTML headings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&lt;p&gt; tag – Paragraph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&lt;img&gt; tag – Image on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&lt;!-- --&gt; tag – For comments in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&lt;br&gt; tag – Line Break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&lt;a&gt; tag – Links in HTML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&lt;sup&gt;, &lt;sub&gt; tag – Superscript &amp; Subscript small text respectively.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&lt;strong&gt;, &lt;em&gt; tag – Text formatting (bold &amp; italic respectively).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6096000" y="2638044"/>
            <a:ext cx="5042119" cy="3611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&lt;ul&gt;, &lt;ol&gt; tag – Unordered &amp; ordered lists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&lt;table&gt; tag – Table in HTML document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&lt;div&gt; tag – Division tag used as a block in a document used mainly to layout sections in the design of the page.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&lt;input&gt; tag – To take different kinds of input from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&lt;form&gt; tag – Form for user input which wraps the input fields.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&lt;style&gt; tag - Wraps or includes CSS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&lt;script&gt; tag – Wraps or includes JS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872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2020-09-26T08:00:26Z</dcterms:created>
  <dc:creator>Mihir Kumar</dc:creator>
</cp:coreProperties>
</file>