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Jmj4P7nnwz5/5VBAPZ/FVBZm5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37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017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811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002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394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w="31750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(COURSE DAY - 5)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-US" sz="1275" dirty="0"/>
              <a:t>Topics covered: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 dirty="0"/>
              <a:t>high order functions,</a:t>
            </a:r>
            <a:endParaRPr sz="1700"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 dirty="0"/>
              <a:t>arrays: rest parameters, spread, filter, map, </a:t>
            </a:r>
            <a:r>
              <a:rPr lang="en-US" sz="1700" dirty="0" err="1"/>
              <a:t>forEach</a:t>
            </a:r>
            <a:r>
              <a:rPr lang="en-US" sz="1700" dirty="0"/>
              <a:t>, reduce,</a:t>
            </a:r>
            <a:endParaRPr sz="1700"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 dirty="0"/>
              <a:t>Async operations: </a:t>
            </a:r>
            <a:r>
              <a:rPr lang="en-US" sz="1700" dirty="0" err="1"/>
              <a:t>settimeout</a:t>
            </a:r>
            <a:r>
              <a:rPr lang="en-US" sz="1700" dirty="0"/>
              <a:t>, async functions, callback -&gt; promises -&gt; async await, convert callback to promises.</a:t>
            </a:r>
            <a:endParaRPr dirty="0"/>
          </a:p>
        </p:txBody>
      </p:sp>
      <p:sp>
        <p:nvSpPr>
          <p:cNvPr id="110" name="Google Shape;110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977C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HIGH ORDER FUNCTIONS</a:t>
            </a:r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HIGH ORDER FUNCTIONS - BASICS</a:t>
            </a:r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high order function or higher order functions are functions that accepts and/or returns another function.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it’s higher-order because instead of strings, numbers, or </a:t>
            </a:r>
            <a:r>
              <a:rPr lang="en-US" sz="1800" dirty="0" err="1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boolean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, it goes higher to operate on functions.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 JS functions are data too as they can be passed as parameters or passed from functions as output.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sym typeface="Gill Sans"/>
              </a:rPr>
              <a:t>greatest benefit of HOFs is greater reusability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let’s see some examples: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977C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dirty="0"/>
              <a:t>ARRAYS &amp; ITS HIGHER ORDER FUNCTIONS</a:t>
            </a:r>
            <a:endParaRPr dirty="0"/>
          </a:p>
        </p:txBody>
      </p:sp>
      <p:sp>
        <p:nvSpPr>
          <p:cNvPr id="116" name="Google Shape;116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359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977C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dirty="0"/>
              <a:t>ASYNC OPERATIONS</a:t>
            </a:r>
            <a:endParaRPr dirty="0"/>
          </a:p>
        </p:txBody>
      </p:sp>
      <p:sp>
        <p:nvSpPr>
          <p:cNvPr id="116" name="Google Shape;116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618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CALLBACKS</a:t>
            </a:r>
            <a:endParaRPr dirty="0"/>
          </a:p>
        </p:txBody>
      </p:sp>
      <p:sp>
        <p:nvSpPr>
          <p:cNvPr id="122" name="Google Shape;122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callbacks are JS way of </a:t>
            </a:r>
            <a:r>
              <a:rPr lang="en-US" sz="1800" dirty="0">
                <a:solidFill>
                  <a:srgbClr val="262626"/>
                </a:solidFill>
                <a:latin typeface="Gill Sans"/>
                <a:sym typeface="Gill Sans"/>
              </a:rPr>
              <a:t>handling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1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asynchronous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actions.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asynchronous actions are those actions that take time between initiation &amp; completion. for ex: </a:t>
            </a:r>
            <a:r>
              <a:rPr lang="en-US" sz="1800" dirty="0" err="1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setTimeout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function, API call from a website, saving some data on the servers, fetching and doing operations on large amount of data or as simple as loading some script into your webpage dynamically.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let’s look at some callback examples:</a:t>
            </a:r>
          </a:p>
        </p:txBody>
      </p:sp>
    </p:spTree>
    <p:extLst>
      <p:ext uri="{BB962C8B-B14F-4D97-AF65-F5344CB8AC3E}">
        <p14:creationId xmlns:p14="http://schemas.microsoft.com/office/powerpoint/2010/main" val="376600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PROMISES</a:t>
            </a:r>
            <a:endParaRPr dirty="0"/>
          </a:p>
        </p:txBody>
      </p:sp>
      <p:sp>
        <p:nvSpPr>
          <p:cNvPr id="122" name="Google Shape;122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promises are improvements upon previous callback methods.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it’s syntax is different.</a:t>
            </a:r>
          </a:p>
          <a:p>
            <a:pPr marL="228600" indent="-228600">
              <a:spcBef>
                <a:spcPts val="1000"/>
              </a:spcBef>
              <a:buClr>
                <a:srgbClr val="418AB3"/>
              </a:buClr>
              <a:buSzPts val="1800"/>
              <a:buFont typeface="Arial"/>
              <a:buChar char="•"/>
            </a:pPr>
            <a:r>
              <a:rPr lang="en-US" altLang="en-US" sz="1800" dirty="0">
                <a:solidFill>
                  <a:srgbClr val="262626"/>
                </a:solidFill>
                <a:latin typeface="Gill Sans"/>
              </a:rPr>
              <a:t>the function passed to new Promise is called the executor. </a:t>
            </a:r>
            <a:endParaRPr lang="en-US" sz="1800" dirty="0">
              <a:solidFill>
                <a:srgbClr val="262626"/>
              </a:solidFill>
              <a:latin typeface="Gill Sans"/>
              <a:sym typeface="Gill Sans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promises have 3 states: “pending”, “fulfilled”, “rejected”.</a:t>
            </a:r>
          </a:p>
          <a:p>
            <a:pPr marL="228600" lvl="8" indent="-228600">
              <a:spcBef>
                <a:spcPts val="1000"/>
              </a:spcBef>
              <a:buClr>
                <a:srgbClr val="418AB3"/>
              </a:buClr>
              <a:buSzPts val="1800"/>
              <a:buChar char="•"/>
            </a:pPr>
            <a:r>
              <a:rPr lang="en-US" sz="1800" b="1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pending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– initial state when promise is called.</a:t>
            </a:r>
          </a:p>
          <a:p>
            <a:pPr marL="228600" lvl="8" indent="-228600">
              <a:spcBef>
                <a:spcPts val="1000"/>
              </a:spcBef>
              <a:buClr>
                <a:srgbClr val="418AB3"/>
              </a:buClr>
              <a:buSzPts val="1800"/>
              <a:buChar char="•"/>
            </a:pPr>
            <a:r>
              <a:rPr lang="en-US" sz="1800" b="1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fulfilled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– state when promise </a:t>
            </a:r>
            <a:r>
              <a:rPr lang="en-US" sz="1800" dirty="0">
                <a:solidFill>
                  <a:srgbClr val="262626"/>
                </a:solidFill>
                <a:latin typeface="Gill Sans"/>
                <a:sym typeface="Gill Sans"/>
              </a:rPr>
              <a:t>is job finished successfully 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using resolve(value)</a:t>
            </a:r>
          </a:p>
          <a:p>
            <a:pPr marL="228600" lvl="8" indent="-228600">
              <a:spcBef>
                <a:spcPts val="1000"/>
              </a:spcBef>
              <a:buClr>
                <a:srgbClr val="418AB3"/>
              </a:buClr>
              <a:buSzPts val="1800"/>
              <a:buChar char="•"/>
            </a:pPr>
            <a:r>
              <a:rPr lang="en-US" sz="1800" b="1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reject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– state when some error occurred, called using reject(error)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let’s look at some promises examples:</a:t>
            </a:r>
          </a:p>
        </p:txBody>
      </p:sp>
    </p:spTree>
    <p:extLst>
      <p:ext uri="{BB962C8B-B14F-4D97-AF65-F5344CB8AC3E}">
        <p14:creationId xmlns:p14="http://schemas.microsoft.com/office/powerpoint/2010/main" val="40024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ASYNC/AWAIT</a:t>
            </a:r>
            <a:endParaRPr dirty="0"/>
          </a:p>
        </p:txBody>
      </p:sp>
      <p:sp>
        <p:nvSpPr>
          <p:cNvPr id="122" name="Google Shape;122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this is a special syntax to work with promises in a more comfortable fashion, called “async/await”. It’s surprisingly easy to understand and use.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b="1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async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ensures function returns a promise and wraps non-promise in it.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b="1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await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is used to tell JS to wait until the promise settles and returns it’s result.</a:t>
            </a:r>
            <a:endParaRPr lang="en-US" sz="1800" b="1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let’s look at some async/await examples:</a:t>
            </a:r>
          </a:p>
        </p:txBody>
      </p:sp>
    </p:spTree>
    <p:extLst>
      <p:ext uri="{BB962C8B-B14F-4D97-AF65-F5344CB8AC3E}">
        <p14:creationId xmlns:p14="http://schemas.microsoft.com/office/powerpoint/2010/main" val="14709196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382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</vt:lpstr>
      <vt:lpstr>Calibri</vt:lpstr>
      <vt:lpstr>Parcel</vt:lpstr>
      <vt:lpstr>Parcel</vt:lpstr>
      <vt:lpstr>WEBMONK (COURSE DAY - 5)</vt:lpstr>
      <vt:lpstr>HIGH ORDER FUNCTIONS</vt:lpstr>
      <vt:lpstr>HIGH ORDER FUNCTIONS - BASICS</vt:lpstr>
      <vt:lpstr>ARRAYS &amp; ITS HIGHER ORDER FUNCTIONS</vt:lpstr>
      <vt:lpstr>ASYNC OPERATIONS</vt:lpstr>
      <vt:lpstr>CALLBACKS</vt:lpstr>
      <vt:lpstr>PROMISES</vt:lpstr>
      <vt:lpstr>ASYNC/AWAIT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WEBMONK (COURSE DAY - 5)</dc:title>
  <dc:creator>Mihir Kumar</dc:creator>
  <cp:lastModifiedBy>Mihir Kumar</cp:lastModifiedBy>
  <cp:revision>7</cp:revision>
  <dcterms:created xsi:type="dcterms:W3CDTF">2020-09-26T08:00:26Z</dcterms:created>
  <dcterms:modified xsi:type="dcterms:W3CDTF">2020-10-26T09:17:13Z</dcterms:modified>
</cp:coreProperties>
</file>