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Gill Sans"/>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GillSans-regular.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GillSans-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4722b4c2b_1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a4722b4c2b_1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4722b4c2b_0_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a4722b4c2b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4722b4c2b_0_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a4722b4c2b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a4722b4c2b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a4722b4c2b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a4722b4c2b_0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a4722b4c2b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4722b4c2b_1_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a4722b4c2b_1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a4722b4c2b_1_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ga4722b4c2b_1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4722b4c2b_1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ga4722b4c2b_1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4722b4c2b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ga4722b4c2b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4722b4c2b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a4722b4c2b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4722b4c2b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ga4722b4c2b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15" name="Shape 15"/>
        <p:cNvGrpSpPr/>
        <p:nvPr/>
      </p:nvGrpSpPr>
      <p:grpSpPr>
        <a:xfrm>
          <a:off x="0" y="0"/>
          <a:ext cx="0" cy="0"/>
          <a:chOff x="0" y="0"/>
          <a:chExt cx="0" cy="0"/>
        </a:xfrm>
      </p:grpSpPr>
      <p:sp>
        <p:nvSpPr>
          <p:cNvPr id="16" name="Google Shape;16;p2"/>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18" name="Google Shape;18;p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4" name="Shape 84"/>
        <p:cNvGrpSpPr/>
        <p:nvPr/>
      </p:nvGrpSpPr>
      <p:grpSpPr>
        <a:xfrm>
          <a:off x="0" y="0"/>
          <a:ext cx="0" cy="0"/>
          <a:chOff x="0" y="0"/>
          <a:chExt cx="0" cy="0"/>
        </a:xfrm>
      </p:grpSpPr>
      <p:sp>
        <p:nvSpPr>
          <p:cNvPr id="85" name="Google Shape;85;p13"/>
          <p:cNvSpPr/>
          <p:nvPr/>
        </p:nvSpPr>
        <p:spPr>
          <a:xfrm>
            <a:off x="0" y="0"/>
            <a:ext cx="6096000"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txBox="1"/>
          <p:nvPr>
            <p:ph type="title"/>
          </p:nvPr>
        </p:nvSpPr>
        <p:spPr>
          <a:xfrm>
            <a:off x="804672" y="2243828"/>
            <a:ext cx="4486656" cy="1141497"/>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3"/>
          <p:cNvSpPr txBox="1"/>
          <p:nvPr>
            <p:ph idx="1" type="body"/>
          </p:nvPr>
        </p:nvSpPr>
        <p:spPr>
          <a:xfrm>
            <a:off x="6736080" y="804672"/>
            <a:ext cx="4815840" cy="5248656"/>
          </a:xfrm>
          <a:prstGeom prst="rect">
            <a:avLst/>
          </a:prstGeom>
          <a:noFill/>
          <a:ln>
            <a:noFill/>
          </a:ln>
        </p:spPr>
        <p:txBody>
          <a:bodyPr anchorCtr="0" anchor="t" bIns="45700" lIns="91425" spcFirstLastPara="1" rIns="91425" wrap="square" tIns="45700">
            <a:noAutofit/>
          </a:bodyPr>
          <a:lstStyle>
            <a:lvl1pPr indent="-349250" lvl="0" marL="457200" algn="l">
              <a:lnSpc>
                <a:spcPct val="100000"/>
              </a:lnSpc>
              <a:spcBef>
                <a:spcPts val="1000"/>
              </a:spcBef>
              <a:spcAft>
                <a:spcPts val="0"/>
              </a:spcAft>
              <a:buSzPts val="1900"/>
              <a:buChar char="•"/>
              <a:defRPr sz="1900">
                <a:solidFill>
                  <a:schemeClr val="dk1"/>
                </a:solidFill>
              </a:defRPr>
            </a:lvl1pPr>
            <a:lvl2pPr indent="-330200" lvl="1" marL="914400" algn="l">
              <a:lnSpc>
                <a:spcPct val="100000"/>
              </a:lnSpc>
              <a:spcBef>
                <a:spcPts val="1000"/>
              </a:spcBef>
              <a:spcAft>
                <a:spcPts val="0"/>
              </a:spcAft>
              <a:buSzPts val="1600"/>
              <a:buChar char="•"/>
              <a:defRPr sz="1600">
                <a:solidFill>
                  <a:schemeClr val="dk1"/>
                </a:solidFill>
              </a:defRPr>
            </a:lvl2pPr>
            <a:lvl3pPr indent="-330200" lvl="2" marL="1371600" algn="l">
              <a:lnSpc>
                <a:spcPct val="100000"/>
              </a:lnSpc>
              <a:spcBef>
                <a:spcPts val="1000"/>
              </a:spcBef>
              <a:spcAft>
                <a:spcPts val="0"/>
              </a:spcAft>
              <a:buSzPts val="1600"/>
              <a:buChar char="•"/>
              <a:defRPr sz="1600">
                <a:solidFill>
                  <a:schemeClr val="dk1"/>
                </a:solidFill>
              </a:defRPr>
            </a:lvl3pPr>
            <a:lvl4pPr indent="-330200" lvl="3" marL="1828800" algn="l">
              <a:lnSpc>
                <a:spcPct val="100000"/>
              </a:lnSpc>
              <a:spcBef>
                <a:spcPts val="1000"/>
              </a:spcBef>
              <a:spcAft>
                <a:spcPts val="0"/>
              </a:spcAft>
              <a:buSzPts val="1600"/>
              <a:buChar char="•"/>
              <a:defRPr sz="1600">
                <a:solidFill>
                  <a:schemeClr val="dk1"/>
                </a:solidFill>
              </a:defRPr>
            </a:lvl4pPr>
            <a:lvl5pPr indent="-330200" lvl="4" marL="2286000" algn="l">
              <a:lnSpc>
                <a:spcPct val="100000"/>
              </a:lnSpc>
              <a:spcBef>
                <a:spcPts val="1000"/>
              </a:spcBef>
              <a:spcAft>
                <a:spcPts val="0"/>
              </a:spcAft>
              <a:buSzPts val="1600"/>
              <a:buChar char="•"/>
              <a:defRPr sz="1600">
                <a:solidFill>
                  <a:schemeClr val="dk1"/>
                </a:solidFill>
              </a:defRPr>
            </a:lvl5pPr>
            <a:lvl6pPr indent="-330200" lvl="5" marL="2743200" algn="l">
              <a:lnSpc>
                <a:spcPct val="100000"/>
              </a:lnSpc>
              <a:spcBef>
                <a:spcPts val="1000"/>
              </a:spcBef>
              <a:spcAft>
                <a:spcPts val="0"/>
              </a:spcAft>
              <a:buSzPts val="1600"/>
              <a:buChar char="•"/>
              <a:defRPr sz="1600"/>
            </a:lvl6pPr>
            <a:lvl7pPr indent="-330200" lvl="6" marL="3200400" algn="l">
              <a:lnSpc>
                <a:spcPct val="100000"/>
              </a:lnSpc>
              <a:spcBef>
                <a:spcPts val="1000"/>
              </a:spcBef>
              <a:spcAft>
                <a:spcPts val="0"/>
              </a:spcAft>
              <a:buSzPts val="1600"/>
              <a:buChar char="•"/>
              <a:defRPr sz="1600"/>
            </a:lvl7pPr>
            <a:lvl8pPr indent="-330200" lvl="7" marL="3657600" algn="l">
              <a:lnSpc>
                <a:spcPct val="100000"/>
              </a:lnSpc>
              <a:spcBef>
                <a:spcPts val="1000"/>
              </a:spcBef>
              <a:spcAft>
                <a:spcPts val="0"/>
              </a:spcAft>
              <a:buSzPts val="1600"/>
              <a:buChar char="•"/>
              <a:defRPr sz="1600"/>
            </a:lvl8pPr>
            <a:lvl9pPr indent="-330200" lvl="8" marL="4114800" algn="l">
              <a:lnSpc>
                <a:spcPct val="100000"/>
              </a:lnSpc>
              <a:spcBef>
                <a:spcPts val="1000"/>
              </a:spcBef>
              <a:spcAft>
                <a:spcPts val="0"/>
              </a:spcAft>
              <a:buSzPts val="1600"/>
              <a:buChar char="•"/>
              <a:defRPr sz="1600"/>
            </a:lvl9pPr>
          </a:lstStyle>
          <a:p/>
        </p:txBody>
      </p:sp>
      <p:sp>
        <p:nvSpPr>
          <p:cNvPr id="88" name="Google Shape;88;p13"/>
          <p:cNvSpPr txBox="1"/>
          <p:nvPr>
            <p:ph idx="2" type="body"/>
          </p:nvPr>
        </p:nvSpPr>
        <p:spPr>
          <a:xfrm>
            <a:off x="1115568" y="3549918"/>
            <a:ext cx="3794760" cy="2194036"/>
          </a:xfrm>
          <a:prstGeom prst="rect">
            <a:avLst/>
          </a:prstGeom>
          <a:noFill/>
          <a:ln>
            <a:noFill/>
          </a:ln>
        </p:spPr>
        <p:txBody>
          <a:bodyPr anchorCtr="1" anchor="t" bIns="45700" lIns="91425" spcFirstLastPara="1" rIns="91425" wrap="square" tIns="45700">
            <a:no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89" name="Google Shape;89;p1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3"/>
          <p:cNvSpPr txBox="1"/>
          <p:nvPr>
            <p:ph idx="11" type="ftr"/>
          </p:nvPr>
        </p:nvSpPr>
        <p:spPr>
          <a:xfrm>
            <a:off x="804672" y="6236208"/>
            <a:ext cx="5167503"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3"/>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14"/>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4"/>
          <p:cNvSpPr txBox="1"/>
          <p:nvPr>
            <p:ph idx="1" type="body"/>
          </p:nvPr>
        </p:nvSpPr>
        <p:spPr>
          <a:xfrm rot="5400000">
            <a:off x="4545009" y="324171"/>
            <a:ext cx="3101983" cy="772972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95" name="Google Shape;95;p1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4"/>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4"/>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15"/>
          <p:cNvSpPr txBox="1"/>
          <p:nvPr>
            <p:ph type="title"/>
          </p:nvPr>
        </p:nvSpPr>
        <p:spPr>
          <a:xfrm rot="5400000">
            <a:off x="6810676" y="2779696"/>
            <a:ext cx="4983480" cy="1298608"/>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5"/>
          <p:cNvSpPr txBox="1"/>
          <p:nvPr>
            <p:ph idx="1" type="body"/>
          </p:nvPr>
        </p:nvSpPr>
        <p:spPr>
          <a:xfrm rot="5400000">
            <a:off x="2838640" y="329755"/>
            <a:ext cx="4983480" cy="6198489"/>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01" name="Google Shape;101;p1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5"/>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21" name="Shape 21"/>
        <p:cNvGrpSpPr/>
        <p:nvPr/>
      </p:nvGrpSpPr>
      <p:grpSpPr>
        <a:xfrm>
          <a:off x="0" y="0"/>
          <a:ext cx="0" cy="0"/>
          <a:chOff x="0" y="0"/>
          <a:chExt cx="0" cy="0"/>
        </a:xfrm>
      </p:grpSpPr>
      <p:sp>
        <p:nvSpPr>
          <p:cNvPr id="22" name="Google Shape;22;p3"/>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2695194" y="4352465"/>
            <a:ext cx="6801612" cy="1265082"/>
          </a:xfrm>
          <a:prstGeom prst="rect">
            <a:avLst/>
          </a:prstGeom>
          <a:noFill/>
          <a:ln>
            <a:noFill/>
          </a:ln>
        </p:spPr>
        <p:txBody>
          <a:bodyPr anchorCtr="1" anchor="t" bIns="45700" lIns="91425" spcFirstLastPara="1" rIns="91425" wrap="square" tIns="45700">
            <a:noAutofit/>
          </a:bodyPr>
          <a:lstStyle>
            <a:lvl1pPr indent="-228600" lvl="0" marL="457200" algn="l">
              <a:lnSpc>
                <a:spcPct val="100000"/>
              </a:lnSpc>
              <a:spcBef>
                <a:spcPts val="100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2000"/>
              <a:buNone/>
              <a:defRPr sz="2000">
                <a:solidFill>
                  <a:schemeClr val="lt1"/>
                </a:solidFill>
              </a:defRPr>
            </a:lvl2pPr>
            <a:lvl3pPr indent="-228600" lvl="2" marL="1371600" algn="l">
              <a:lnSpc>
                <a:spcPct val="100000"/>
              </a:lnSpc>
              <a:spcBef>
                <a:spcPts val="1000"/>
              </a:spcBef>
              <a:spcAft>
                <a:spcPts val="0"/>
              </a:spcAft>
              <a:buSzPts val="1800"/>
              <a:buNone/>
              <a:defRPr sz="1800">
                <a:solidFill>
                  <a:schemeClr val="lt1"/>
                </a:solidFill>
              </a:defRPr>
            </a:lvl3pPr>
            <a:lvl4pPr indent="-228600" lvl="3" marL="1828800" algn="l">
              <a:lnSpc>
                <a:spcPct val="100000"/>
              </a:lnSpc>
              <a:spcBef>
                <a:spcPts val="1000"/>
              </a:spcBef>
              <a:spcAft>
                <a:spcPts val="0"/>
              </a:spcAft>
              <a:buSzPts val="1600"/>
              <a:buNone/>
              <a:defRPr sz="1600">
                <a:solidFill>
                  <a:schemeClr val="lt1"/>
                </a:solidFill>
              </a:defRPr>
            </a:lvl4pPr>
            <a:lvl5pPr indent="-228600" lvl="4" marL="2286000" algn="l">
              <a:lnSpc>
                <a:spcPct val="100000"/>
              </a:lnSpc>
              <a:spcBef>
                <a:spcPts val="1000"/>
              </a:spcBef>
              <a:spcAft>
                <a:spcPts val="0"/>
              </a:spcAft>
              <a:buSzPts val="1600"/>
              <a:buNone/>
              <a:defRPr sz="1600">
                <a:solidFill>
                  <a:schemeClr val="lt1"/>
                </a:solidFill>
              </a:defRPr>
            </a:lvl5pPr>
            <a:lvl6pPr indent="-228600" lvl="5" marL="2743200" algn="l">
              <a:lnSpc>
                <a:spcPct val="100000"/>
              </a:lnSpc>
              <a:spcBef>
                <a:spcPts val="1000"/>
              </a:spcBef>
              <a:spcAft>
                <a:spcPts val="0"/>
              </a:spcAft>
              <a:buSzPts val="1600"/>
              <a:buNone/>
              <a:defRPr sz="1600">
                <a:solidFill>
                  <a:schemeClr val="lt1"/>
                </a:solidFill>
              </a:defRPr>
            </a:lvl6pPr>
            <a:lvl7pPr indent="-228600" lvl="6" marL="3200400" algn="l">
              <a:lnSpc>
                <a:spcPct val="100000"/>
              </a:lnSpc>
              <a:spcBef>
                <a:spcPts val="1000"/>
              </a:spcBef>
              <a:spcAft>
                <a:spcPts val="0"/>
              </a:spcAft>
              <a:buSzPts val="1600"/>
              <a:buNone/>
              <a:defRPr sz="1600">
                <a:solidFill>
                  <a:schemeClr val="lt1"/>
                </a:solidFill>
              </a:defRPr>
            </a:lvl7pPr>
            <a:lvl8pPr indent="-228600" lvl="7" marL="3657600" algn="l">
              <a:lnSpc>
                <a:spcPct val="100000"/>
              </a:lnSpc>
              <a:spcBef>
                <a:spcPts val="1000"/>
              </a:spcBef>
              <a:spcAft>
                <a:spcPts val="0"/>
              </a:spcAft>
              <a:buSzPts val="1600"/>
              <a:buNone/>
              <a:defRPr sz="1600">
                <a:solidFill>
                  <a:schemeClr val="lt1"/>
                </a:solidFill>
              </a:defRPr>
            </a:lvl8pPr>
            <a:lvl9pPr indent="-228600" lvl="8" marL="4114800" algn="l">
              <a:lnSpc>
                <a:spcPct val="100000"/>
              </a:lnSpc>
              <a:spcBef>
                <a:spcPts val="1000"/>
              </a:spcBef>
              <a:spcAft>
                <a:spcPts val="0"/>
              </a:spcAft>
              <a:buSzPts val="1600"/>
              <a:buNone/>
              <a:defRPr sz="1600">
                <a:solidFill>
                  <a:schemeClr val="lt1"/>
                </a:solidFill>
              </a:defRPr>
            </a:lvl9pPr>
          </a:lstStyle>
          <a:p/>
        </p:txBody>
      </p:sp>
      <p:sp>
        <p:nvSpPr>
          <p:cNvPr id="24" name="Google Shape;24;p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5"/>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36" name="Google Shape;36;p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9" name="Shape 39"/>
        <p:cNvGrpSpPr/>
        <p:nvPr/>
      </p:nvGrpSpPr>
      <p:grpSpPr>
        <a:xfrm>
          <a:off x="0" y="0"/>
          <a:ext cx="0" cy="0"/>
          <a:chOff x="0" y="0"/>
          <a:chExt cx="0" cy="0"/>
        </a:xfrm>
      </p:grpSpPr>
      <p:sp>
        <p:nvSpPr>
          <p:cNvPr id="40" name="Google Shape;40;p6"/>
          <p:cNvSpPr/>
          <p:nvPr/>
        </p:nvSpPr>
        <p:spPr>
          <a:xfrm>
            <a:off x="0" y="0"/>
            <a:ext cx="6095999"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6"/>
          <p:cNvSpPr txBox="1"/>
          <p:nvPr>
            <p:ph type="title"/>
          </p:nvPr>
        </p:nvSpPr>
        <p:spPr>
          <a:xfrm>
            <a:off x="808523" y="2243828"/>
            <a:ext cx="4494998" cy="113464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p:nvPr>
            <p:ph idx="2" type="pic"/>
          </p:nvPr>
        </p:nvSpPr>
        <p:spPr>
          <a:xfrm>
            <a:off x="6095999" y="0"/>
            <a:ext cx="6102097" cy="6858000"/>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100000"/>
              </a:lnSpc>
              <a:spcBef>
                <a:spcPts val="1000"/>
              </a:spcBef>
              <a:spcAft>
                <a:spcPts val="0"/>
              </a:spcAft>
              <a:buClr>
                <a:schemeClr val="accent2"/>
              </a:buClr>
              <a:buSzPts val="3200"/>
              <a:buFont typeface="Arial"/>
              <a:buNone/>
              <a:defRPr b="0" i="0" sz="3200" u="none" cap="none" strike="noStrike">
                <a:solidFill>
                  <a:schemeClr val="dk1"/>
                </a:solidFill>
                <a:latin typeface="Gill Sans"/>
                <a:ea typeface="Gill Sans"/>
                <a:cs typeface="Gill Sans"/>
                <a:sym typeface="Gill Sans"/>
              </a:defRPr>
            </a:lvl1pPr>
            <a:lvl2pPr lvl="1" marR="0" rtl="0" algn="l">
              <a:lnSpc>
                <a:spcPct val="100000"/>
              </a:lnSpc>
              <a:spcBef>
                <a:spcPts val="1000"/>
              </a:spcBef>
              <a:spcAft>
                <a:spcPts val="0"/>
              </a:spcAft>
              <a:buClr>
                <a:schemeClr val="accent2"/>
              </a:buClr>
              <a:buSzPts val="2800"/>
              <a:buFont typeface="Arial"/>
              <a:buNone/>
              <a:defRPr b="0" i="0" sz="2800" u="none" cap="none" strike="noStrike">
                <a:solidFill>
                  <a:srgbClr val="262626"/>
                </a:solidFill>
                <a:latin typeface="Gill Sans"/>
                <a:ea typeface="Gill Sans"/>
                <a:cs typeface="Gill Sans"/>
                <a:sym typeface="Gill Sans"/>
              </a:defRPr>
            </a:lvl2pPr>
            <a:lvl3pPr lvl="2" marR="0" rtl="0" algn="l">
              <a:lnSpc>
                <a:spcPct val="100000"/>
              </a:lnSpc>
              <a:spcBef>
                <a:spcPts val="1000"/>
              </a:spcBef>
              <a:spcAft>
                <a:spcPts val="0"/>
              </a:spcAft>
              <a:buClr>
                <a:schemeClr val="accent2"/>
              </a:buClr>
              <a:buSzPts val="2400"/>
              <a:buFont typeface="Arial"/>
              <a:buNone/>
              <a:defRPr b="0" i="0" sz="2400" u="none" cap="none" strike="noStrike">
                <a:solidFill>
                  <a:srgbClr val="262626"/>
                </a:solidFill>
                <a:latin typeface="Gill Sans"/>
                <a:ea typeface="Gill Sans"/>
                <a:cs typeface="Gill Sans"/>
                <a:sym typeface="Gill Sans"/>
              </a:defRPr>
            </a:lvl3pPr>
            <a:lvl4pPr lvl="3" marR="0" rtl="0" algn="l">
              <a:lnSpc>
                <a:spcPct val="100000"/>
              </a:lnSpc>
              <a:spcBef>
                <a:spcPts val="1000"/>
              </a:spcBef>
              <a:spcAft>
                <a:spcPts val="0"/>
              </a:spcAft>
              <a:buClr>
                <a:schemeClr val="accent2"/>
              </a:buClr>
              <a:buSzPts val="2000"/>
              <a:buFont typeface="Arial"/>
              <a:buNone/>
              <a:defRPr b="0" i="0" sz="2000" u="none" cap="none" strike="noStrike">
                <a:solidFill>
                  <a:srgbClr val="262626"/>
                </a:solidFill>
                <a:latin typeface="Gill Sans"/>
                <a:ea typeface="Gill Sans"/>
                <a:cs typeface="Gill Sans"/>
                <a:sym typeface="Gill Sans"/>
              </a:defRPr>
            </a:lvl4pPr>
            <a:lvl5pPr lvl="4" marR="0" rtl="0" algn="l">
              <a:lnSpc>
                <a:spcPct val="100000"/>
              </a:lnSpc>
              <a:spcBef>
                <a:spcPts val="1000"/>
              </a:spcBef>
              <a:spcAft>
                <a:spcPts val="0"/>
              </a:spcAft>
              <a:buClr>
                <a:schemeClr val="accent2"/>
              </a:buClr>
              <a:buSzPts val="2000"/>
              <a:buFont typeface="Arial"/>
              <a:buNone/>
              <a:defRPr b="0" i="0" sz="2000" u="none" cap="none" strike="noStrike">
                <a:solidFill>
                  <a:srgbClr val="262626"/>
                </a:solidFill>
                <a:latin typeface="Gill Sans"/>
                <a:ea typeface="Gill Sans"/>
                <a:cs typeface="Gill Sans"/>
                <a:sym typeface="Gill Sans"/>
              </a:defRPr>
            </a:lvl5pPr>
            <a:lvl6pPr lvl="5"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6pPr>
            <a:lvl7pPr lvl="6"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7pPr>
            <a:lvl8pPr lvl="7"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8pPr>
            <a:lvl9pPr lvl="8"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9pPr>
          </a:lstStyle>
          <a:p/>
        </p:txBody>
      </p:sp>
      <p:sp>
        <p:nvSpPr>
          <p:cNvPr id="43" name="Google Shape;43;p6"/>
          <p:cNvSpPr txBox="1"/>
          <p:nvPr>
            <p:ph idx="1" type="body"/>
          </p:nvPr>
        </p:nvSpPr>
        <p:spPr>
          <a:xfrm>
            <a:off x="1115568" y="3549918"/>
            <a:ext cx="3794760" cy="2194037"/>
          </a:xfrm>
          <a:prstGeom prst="rect">
            <a:avLst/>
          </a:prstGeom>
          <a:noFill/>
          <a:ln>
            <a:noFill/>
          </a:ln>
        </p:spPr>
        <p:txBody>
          <a:bodyPr anchorCtr="1" anchor="t" bIns="45700" lIns="91425" spcFirstLastPara="1" rIns="91425" wrap="square" tIns="45700">
            <a:no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44" name="Google Shape;44;p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808523" y="6236208"/>
            <a:ext cx="510372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7"/>
          <p:cNvSpPr txBox="1"/>
          <p:nvPr>
            <p:ph idx="1" type="body"/>
          </p:nvPr>
        </p:nvSpPr>
        <p:spPr>
          <a:xfrm>
            <a:off x="1583436" y="2313433"/>
            <a:ext cx="4270248" cy="704087"/>
          </a:xfrm>
          <a:prstGeom prst="rect">
            <a:avLst/>
          </a:prstGeom>
          <a:noFill/>
          <a:ln>
            <a:noFill/>
          </a:ln>
        </p:spPr>
        <p:txBody>
          <a:bodyPr anchorCtr="1" anchor="b" bIns="45700" lIns="91425" spcFirstLastPara="1" rIns="91425" wrap="square" tIns="45700">
            <a:noAutofit/>
          </a:bodyPr>
          <a:lstStyle>
            <a:lvl1pPr indent="-228600" lvl="0" marL="457200" algn="ctr">
              <a:lnSpc>
                <a:spcPct val="100000"/>
              </a:lnSpc>
              <a:spcBef>
                <a:spcPts val="1000"/>
              </a:spcBef>
              <a:spcAft>
                <a:spcPts val="0"/>
              </a:spcAft>
              <a:buSzPts val="1900"/>
              <a:buNone/>
              <a:defRPr b="0" sz="1900" cap="none">
                <a:solidFill>
                  <a:schemeClr val="accent2"/>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49" name="Google Shape;49;p7"/>
          <p:cNvSpPr txBox="1"/>
          <p:nvPr>
            <p:ph idx="2" type="body"/>
          </p:nvPr>
        </p:nvSpPr>
        <p:spPr>
          <a:xfrm>
            <a:off x="1583436" y="3143250"/>
            <a:ext cx="4270248" cy="2596776"/>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0" name="Google Shape;50;p7"/>
          <p:cNvSpPr txBox="1"/>
          <p:nvPr>
            <p:ph idx="3" type="body"/>
          </p:nvPr>
        </p:nvSpPr>
        <p:spPr>
          <a:xfrm>
            <a:off x="6338316" y="3143250"/>
            <a:ext cx="4253484" cy="2596776"/>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30200" lvl="4" marL="2286000" algn="l">
              <a:lnSpc>
                <a:spcPct val="100000"/>
              </a:lnSpc>
              <a:spcBef>
                <a:spcPts val="1000"/>
              </a:spcBef>
              <a:spcAft>
                <a:spcPts val="0"/>
              </a:spcAft>
              <a:buSzPts val="16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1" name="Google Shape;51;p7"/>
          <p:cNvSpPr txBox="1"/>
          <p:nvPr>
            <p:ph idx="4" type="body"/>
          </p:nvPr>
        </p:nvSpPr>
        <p:spPr>
          <a:xfrm>
            <a:off x="6338316" y="2313433"/>
            <a:ext cx="4270248" cy="704087"/>
          </a:xfrm>
          <a:prstGeom prst="rect">
            <a:avLst/>
          </a:prstGeom>
          <a:noFill/>
          <a:ln>
            <a:noFill/>
          </a:ln>
        </p:spPr>
        <p:txBody>
          <a:bodyPr anchorCtr="1" anchor="b" bIns="45700" lIns="91425" spcFirstLastPara="1" rIns="91425" wrap="square" tIns="45700">
            <a:noAutofit/>
          </a:bodyPr>
          <a:lstStyle>
            <a:lvl1pPr indent="-228600" lvl="0" marL="457200" algn="ctr">
              <a:lnSpc>
                <a:spcPct val="100000"/>
              </a:lnSpc>
              <a:spcBef>
                <a:spcPts val="1000"/>
              </a:spcBef>
              <a:spcAft>
                <a:spcPts val="0"/>
              </a:spcAft>
              <a:buSzPts val="1900"/>
              <a:buNone/>
              <a:defRPr b="0" sz="1900" cap="none">
                <a:solidFill>
                  <a:schemeClr val="accent2"/>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52" name="Google Shape;52;p7"/>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5" name="Google Shape;55;p7"/>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8"/>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8"/>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61" name="Shape 61"/>
        <p:cNvGrpSpPr/>
        <p:nvPr/>
      </p:nvGrpSpPr>
      <p:grpSpPr>
        <a:xfrm>
          <a:off x="0" y="0"/>
          <a:ext cx="0" cy="0"/>
          <a:chOff x="0" y="0"/>
          <a:chExt cx="0" cy="0"/>
        </a:xfrm>
      </p:grpSpPr>
      <p:sp>
        <p:nvSpPr>
          <p:cNvPr id="62" name="Google Shape;62;p9"/>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9"/>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64" name="Google Shape;64;p9"/>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67" name="Shape 67"/>
        <p:cNvGrpSpPr/>
        <p:nvPr/>
      </p:nvGrpSpPr>
      <p:grpSpPr>
        <a:xfrm>
          <a:off x="0" y="0"/>
          <a:ext cx="0" cy="0"/>
          <a:chOff x="0" y="0"/>
          <a:chExt cx="0" cy="0"/>
        </a:xfrm>
      </p:grpSpPr>
      <p:sp>
        <p:nvSpPr>
          <p:cNvPr id="68" name="Google Shape;68;p10"/>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0"/>
          <p:cNvSpPr txBox="1"/>
          <p:nvPr>
            <p:ph idx="1" type="body"/>
          </p:nvPr>
        </p:nvSpPr>
        <p:spPr>
          <a:xfrm>
            <a:off x="2695194" y="4352465"/>
            <a:ext cx="6801612" cy="1265082"/>
          </a:xfrm>
          <a:prstGeom prst="rect">
            <a:avLst/>
          </a:prstGeom>
          <a:noFill/>
          <a:ln>
            <a:noFill/>
          </a:ln>
        </p:spPr>
        <p:txBody>
          <a:bodyPr anchorCtr="1" anchor="t" bIns="45700" lIns="91425" spcFirstLastPara="1" rIns="91425" wrap="square" tIns="45700">
            <a:noAutofit/>
          </a:bodyPr>
          <a:lstStyle>
            <a:lvl1pPr indent="-228600" lvl="0" marL="457200" algn="l">
              <a:lnSpc>
                <a:spcPct val="100000"/>
              </a:lnSpc>
              <a:spcBef>
                <a:spcPts val="100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2000"/>
              <a:buNone/>
              <a:defRPr sz="2000">
                <a:solidFill>
                  <a:schemeClr val="lt1"/>
                </a:solidFill>
              </a:defRPr>
            </a:lvl2pPr>
            <a:lvl3pPr indent="-228600" lvl="2" marL="1371600" algn="l">
              <a:lnSpc>
                <a:spcPct val="100000"/>
              </a:lnSpc>
              <a:spcBef>
                <a:spcPts val="1000"/>
              </a:spcBef>
              <a:spcAft>
                <a:spcPts val="0"/>
              </a:spcAft>
              <a:buSzPts val="1800"/>
              <a:buNone/>
              <a:defRPr sz="1800">
                <a:solidFill>
                  <a:schemeClr val="lt1"/>
                </a:solidFill>
              </a:defRPr>
            </a:lvl3pPr>
            <a:lvl4pPr indent="-228600" lvl="3" marL="1828800" algn="l">
              <a:lnSpc>
                <a:spcPct val="100000"/>
              </a:lnSpc>
              <a:spcBef>
                <a:spcPts val="1000"/>
              </a:spcBef>
              <a:spcAft>
                <a:spcPts val="0"/>
              </a:spcAft>
              <a:buSzPts val="1600"/>
              <a:buNone/>
              <a:defRPr sz="1600">
                <a:solidFill>
                  <a:schemeClr val="lt1"/>
                </a:solidFill>
              </a:defRPr>
            </a:lvl4pPr>
            <a:lvl5pPr indent="-228600" lvl="4" marL="2286000" algn="l">
              <a:lnSpc>
                <a:spcPct val="100000"/>
              </a:lnSpc>
              <a:spcBef>
                <a:spcPts val="1000"/>
              </a:spcBef>
              <a:spcAft>
                <a:spcPts val="0"/>
              </a:spcAft>
              <a:buSzPts val="1600"/>
              <a:buNone/>
              <a:defRPr sz="1600">
                <a:solidFill>
                  <a:schemeClr val="lt1"/>
                </a:solidFill>
              </a:defRPr>
            </a:lvl5pPr>
            <a:lvl6pPr indent="-228600" lvl="5" marL="2743200" algn="l">
              <a:lnSpc>
                <a:spcPct val="100000"/>
              </a:lnSpc>
              <a:spcBef>
                <a:spcPts val="1000"/>
              </a:spcBef>
              <a:spcAft>
                <a:spcPts val="0"/>
              </a:spcAft>
              <a:buSzPts val="1600"/>
              <a:buNone/>
              <a:defRPr sz="1600">
                <a:solidFill>
                  <a:schemeClr val="lt1"/>
                </a:solidFill>
              </a:defRPr>
            </a:lvl6pPr>
            <a:lvl7pPr indent="-228600" lvl="6" marL="3200400" algn="l">
              <a:lnSpc>
                <a:spcPct val="100000"/>
              </a:lnSpc>
              <a:spcBef>
                <a:spcPts val="1000"/>
              </a:spcBef>
              <a:spcAft>
                <a:spcPts val="0"/>
              </a:spcAft>
              <a:buSzPts val="1600"/>
              <a:buNone/>
              <a:defRPr sz="1600">
                <a:solidFill>
                  <a:schemeClr val="lt1"/>
                </a:solidFill>
              </a:defRPr>
            </a:lvl7pPr>
            <a:lvl8pPr indent="-228600" lvl="7" marL="3657600" algn="l">
              <a:lnSpc>
                <a:spcPct val="100000"/>
              </a:lnSpc>
              <a:spcBef>
                <a:spcPts val="1000"/>
              </a:spcBef>
              <a:spcAft>
                <a:spcPts val="0"/>
              </a:spcAft>
              <a:buSzPts val="1600"/>
              <a:buNone/>
              <a:defRPr sz="1600">
                <a:solidFill>
                  <a:schemeClr val="lt1"/>
                </a:solidFill>
              </a:defRPr>
            </a:lvl8pPr>
            <a:lvl9pPr indent="-228600" lvl="8" marL="4114800" algn="l">
              <a:lnSpc>
                <a:spcPct val="100000"/>
              </a:lnSpc>
              <a:spcBef>
                <a:spcPts val="1000"/>
              </a:spcBef>
              <a:spcAft>
                <a:spcPts val="0"/>
              </a:spcAft>
              <a:buSzPts val="1600"/>
              <a:buNone/>
              <a:defRPr sz="1600">
                <a:solidFill>
                  <a:schemeClr val="lt1"/>
                </a:solidFill>
              </a:defRPr>
            </a:lvl9pPr>
          </a:lstStyle>
          <a:p/>
        </p:txBody>
      </p:sp>
      <p:sp>
        <p:nvSpPr>
          <p:cNvPr id="70" name="Google Shape;70;p10"/>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3" name="Shape 73"/>
        <p:cNvGrpSpPr/>
        <p:nvPr/>
      </p:nvGrpSpPr>
      <p:grpSpPr>
        <a:xfrm>
          <a:off x="0" y="0"/>
          <a:ext cx="0" cy="0"/>
          <a:chOff x="0" y="0"/>
          <a:chExt cx="0" cy="0"/>
        </a:xfrm>
      </p:grpSpPr>
      <p:sp>
        <p:nvSpPr>
          <p:cNvPr id="74" name="Google Shape;74;p11"/>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1"/>
          <p:cNvSpPr txBox="1"/>
          <p:nvPr>
            <p:ph idx="1" type="body"/>
          </p:nvPr>
        </p:nvSpPr>
        <p:spPr>
          <a:xfrm>
            <a:off x="1581912" y="2638044"/>
            <a:ext cx="4271771" cy="310198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76" name="Google Shape;76;p11"/>
          <p:cNvSpPr txBox="1"/>
          <p:nvPr>
            <p:ph idx="2" type="body"/>
          </p:nvPr>
        </p:nvSpPr>
        <p:spPr>
          <a:xfrm>
            <a:off x="6338315" y="2638044"/>
            <a:ext cx="4270247" cy="310198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77" name="Google Shape;77;p1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2" Type="http://schemas.openxmlformats.org/officeDocument/2006/relationships/theme" Target="../theme/theme1.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2231136" y="964692"/>
            <a:ext cx="7729728" cy="1188720"/>
          </a:xfrm>
          <a:prstGeom prst="rect">
            <a:avLst/>
          </a:prstGeom>
          <a:solidFill>
            <a:schemeClr val="dk1"/>
          </a:solidFill>
          <a:ln cap="sq" cmpd="sng" w="31750">
            <a:solidFill>
              <a:srgbClr val="FEFEFE"/>
            </a:solidFill>
            <a:prstDash val="solid"/>
            <a:miter lim="800000"/>
            <a:headEnd len="sm" w="sm" type="none"/>
            <a:tailEnd len="sm" w="sm" type="none"/>
          </a:ln>
        </p:spPr>
        <p:txBody>
          <a:bodyPr anchorCtr="0" anchor="ctr" bIns="182875" lIns="182875" spcFirstLastPara="1" rIns="182875" wrap="square" tIns="182875">
            <a:noAutofit/>
          </a:bodyPr>
          <a:lstStyle>
            <a:lvl1pPr lvl="0" marR="0" rtl="0" algn="ctr">
              <a:lnSpc>
                <a:spcPct val="90000"/>
              </a:lnSpc>
              <a:spcBef>
                <a:spcPts val="0"/>
              </a:spcBef>
              <a:spcAft>
                <a:spcPts val="0"/>
              </a:spcAft>
              <a:buClr>
                <a:srgbClr val="FEFEFE"/>
              </a:buClr>
              <a:buSzPts val="2800"/>
              <a:buFont typeface="Gill Sans"/>
              <a:buNone/>
              <a:defRPr b="0" i="0" sz="2800" u="none" cap="none" strike="noStrike">
                <a:solidFill>
                  <a:srgbClr val="FEFEFE"/>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FEFEFE"/>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9pPr>
          </a:lstStyle>
          <a:p/>
        </p:txBody>
      </p:sp>
      <p:sp>
        <p:nvSpPr>
          <p:cNvPr id="12" name="Google Shape;12;p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3" name="Google Shape;13;p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4" name="Google Shape;14;p1"/>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b="0" i="0" sz="1100" u="none" cap="none" strike="noStrike">
                <a:solidFill>
                  <a:srgbClr val="FFFFFF"/>
                </a:solidFill>
                <a:latin typeface="Gill Sans"/>
                <a:ea typeface="Gill Sans"/>
                <a:cs typeface="Gill Sans"/>
                <a:sym typeface="Gill Sans"/>
              </a:defRPr>
            </a:lvl1pPr>
            <a:lvl2pPr indent="0" lvl="1" marL="0" marR="0" rtl="0" algn="ctr">
              <a:spcBef>
                <a:spcPts val="0"/>
              </a:spcBef>
              <a:buNone/>
              <a:defRPr b="0" i="0" sz="1100" u="none" cap="none" strike="noStrike">
                <a:solidFill>
                  <a:srgbClr val="FFFFFF"/>
                </a:solidFill>
                <a:latin typeface="Gill Sans"/>
                <a:ea typeface="Gill Sans"/>
                <a:cs typeface="Gill Sans"/>
                <a:sym typeface="Gill Sans"/>
              </a:defRPr>
            </a:lvl2pPr>
            <a:lvl3pPr indent="0" lvl="2" marL="0" marR="0" rtl="0" algn="ctr">
              <a:spcBef>
                <a:spcPts val="0"/>
              </a:spcBef>
              <a:buNone/>
              <a:defRPr b="0" i="0" sz="1100" u="none" cap="none" strike="noStrike">
                <a:solidFill>
                  <a:srgbClr val="FFFFFF"/>
                </a:solidFill>
                <a:latin typeface="Gill Sans"/>
                <a:ea typeface="Gill Sans"/>
                <a:cs typeface="Gill Sans"/>
                <a:sym typeface="Gill Sans"/>
              </a:defRPr>
            </a:lvl3pPr>
            <a:lvl4pPr indent="0" lvl="3" marL="0" marR="0" rtl="0" algn="ctr">
              <a:spcBef>
                <a:spcPts val="0"/>
              </a:spcBef>
              <a:buNone/>
              <a:defRPr b="0" i="0" sz="1100" u="none" cap="none" strike="noStrike">
                <a:solidFill>
                  <a:srgbClr val="FFFFFF"/>
                </a:solidFill>
                <a:latin typeface="Gill Sans"/>
                <a:ea typeface="Gill Sans"/>
                <a:cs typeface="Gill Sans"/>
                <a:sym typeface="Gill Sans"/>
              </a:defRPr>
            </a:lvl4pPr>
            <a:lvl5pPr indent="0" lvl="4" marL="0" marR="0" rtl="0" algn="ctr">
              <a:spcBef>
                <a:spcPts val="0"/>
              </a:spcBef>
              <a:buNone/>
              <a:defRPr b="0" i="0" sz="1100" u="none" cap="none" strike="noStrike">
                <a:solidFill>
                  <a:srgbClr val="FFFFFF"/>
                </a:solidFill>
                <a:latin typeface="Gill Sans"/>
                <a:ea typeface="Gill Sans"/>
                <a:cs typeface="Gill Sans"/>
                <a:sym typeface="Gill Sans"/>
              </a:defRPr>
            </a:lvl5pPr>
            <a:lvl6pPr indent="0" lvl="5" marL="0" marR="0" rtl="0" algn="ctr">
              <a:spcBef>
                <a:spcPts val="0"/>
              </a:spcBef>
              <a:buNone/>
              <a:defRPr b="0" i="0" sz="1100" u="none" cap="none" strike="noStrike">
                <a:solidFill>
                  <a:srgbClr val="FFFFFF"/>
                </a:solidFill>
                <a:latin typeface="Gill Sans"/>
                <a:ea typeface="Gill Sans"/>
                <a:cs typeface="Gill Sans"/>
                <a:sym typeface="Gill Sans"/>
              </a:defRPr>
            </a:lvl6pPr>
            <a:lvl7pPr indent="0" lvl="6" marL="0" marR="0" rtl="0" algn="ctr">
              <a:spcBef>
                <a:spcPts val="0"/>
              </a:spcBef>
              <a:buNone/>
              <a:defRPr b="0" i="0" sz="1100" u="none" cap="none" strike="noStrike">
                <a:solidFill>
                  <a:srgbClr val="FFFFFF"/>
                </a:solidFill>
                <a:latin typeface="Gill Sans"/>
                <a:ea typeface="Gill Sans"/>
                <a:cs typeface="Gill Sans"/>
                <a:sym typeface="Gill Sans"/>
              </a:defRPr>
            </a:lvl7pPr>
            <a:lvl8pPr indent="0" lvl="7" marL="0" marR="0" rtl="0" algn="ctr">
              <a:spcBef>
                <a:spcPts val="0"/>
              </a:spcBef>
              <a:buNone/>
              <a:defRPr b="0" i="0" sz="1100" u="none" cap="none" strike="noStrike">
                <a:solidFill>
                  <a:srgbClr val="FFFFFF"/>
                </a:solidFill>
                <a:latin typeface="Gill Sans"/>
                <a:ea typeface="Gill Sans"/>
                <a:cs typeface="Gill Sans"/>
                <a:sym typeface="Gill Sans"/>
              </a:defRPr>
            </a:lvl8pPr>
            <a:lvl9pPr indent="0" lvl="8" marL="0" marR="0" rtl="0" algn="ctr">
              <a:spcBef>
                <a:spcPts val="0"/>
              </a:spcBef>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7" name="Shape 27"/>
        <p:cNvGrpSpPr/>
        <p:nvPr/>
      </p:nvGrpSpPr>
      <p:grpSpPr>
        <a:xfrm>
          <a:off x="0" y="0"/>
          <a:ext cx="0" cy="0"/>
          <a:chOff x="0" y="0"/>
          <a:chExt cx="0" cy="0"/>
        </a:xfrm>
      </p:grpSpPr>
      <p:sp>
        <p:nvSpPr>
          <p:cNvPr id="28" name="Google Shape;28;p4"/>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4"/>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262626"/>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9pPr>
          </a:lstStyle>
          <a:p/>
        </p:txBody>
      </p:sp>
      <p:sp>
        <p:nvSpPr>
          <p:cNvPr id="30" name="Google Shape;30;p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31" name="Google Shape;31;p4"/>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32" name="Google Shape;32;p4"/>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b="0" i="0" sz="1100" u="none" cap="none" strike="noStrike">
                <a:solidFill>
                  <a:srgbClr val="FFFFFF"/>
                </a:solidFill>
                <a:latin typeface="Gill Sans"/>
                <a:ea typeface="Gill Sans"/>
                <a:cs typeface="Gill Sans"/>
                <a:sym typeface="Gill Sans"/>
              </a:defRPr>
            </a:lvl1pPr>
            <a:lvl2pPr indent="0" lvl="1" marL="0" marR="0" rtl="0" algn="ctr">
              <a:spcBef>
                <a:spcPts val="0"/>
              </a:spcBef>
              <a:buNone/>
              <a:defRPr b="0" i="0" sz="1100" u="none" cap="none" strike="noStrike">
                <a:solidFill>
                  <a:srgbClr val="FFFFFF"/>
                </a:solidFill>
                <a:latin typeface="Gill Sans"/>
                <a:ea typeface="Gill Sans"/>
                <a:cs typeface="Gill Sans"/>
                <a:sym typeface="Gill Sans"/>
              </a:defRPr>
            </a:lvl2pPr>
            <a:lvl3pPr indent="0" lvl="2" marL="0" marR="0" rtl="0" algn="ctr">
              <a:spcBef>
                <a:spcPts val="0"/>
              </a:spcBef>
              <a:buNone/>
              <a:defRPr b="0" i="0" sz="1100" u="none" cap="none" strike="noStrike">
                <a:solidFill>
                  <a:srgbClr val="FFFFFF"/>
                </a:solidFill>
                <a:latin typeface="Gill Sans"/>
                <a:ea typeface="Gill Sans"/>
                <a:cs typeface="Gill Sans"/>
                <a:sym typeface="Gill Sans"/>
              </a:defRPr>
            </a:lvl3pPr>
            <a:lvl4pPr indent="0" lvl="3" marL="0" marR="0" rtl="0" algn="ctr">
              <a:spcBef>
                <a:spcPts val="0"/>
              </a:spcBef>
              <a:buNone/>
              <a:defRPr b="0" i="0" sz="1100" u="none" cap="none" strike="noStrike">
                <a:solidFill>
                  <a:srgbClr val="FFFFFF"/>
                </a:solidFill>
                <a:latin typeface="Gill Sans"/>
                <a:ea typeface="Gill Sans"/>
                <a:cs typeface="Gill Sans"/>
                <a:sym typeface="Gill Sans"/>
              </a:defRPr>
            </a:lvl4pPr>
            <a:lvl5pPr indent="0" lvl="4" marL="0" marR="0" rtl="0" algn="ctr">
              <a:spcBef>
                <a:spcPts val="0"/>
              </a:spcBef>
              <a:buNone/>
              <a:defRPr b="0" i="0" sz="1100" u="none" cap="none" strike="noStrike">
                <a:solidFill>
                  <a:srgbClr val="FFFFFF"/>
                </a:solidFill>
                <a:latin typeface="Gill Sans"/>
                <a:ea typeface="Gill Sans"/>
                <a:cs typeface="Gill Sans"/>
                <a:sym typeface="Gill Sans"/>
              </a:defRPr>
            </a:lvl5pPr>
            <a:lvl6pPr indent="0" lvl="5" marL="0" marR="0" rtl="0" algn="ctr">
              <a:spcBef>
                <a:spcPts val="0"/>
              </a:spcBef>
              <a:buNone/>
              <a:defRPr b="0" i="0" sz="1100" u="none" cap="none" strike="noStrike">
                <a:solidFill>
                  <a:srgbClr val="FFFFFF"/>
                </a:solidFill>
                <a:latin typeface="Gill Sans"/>
                <a:ea typeface="Gill Sans"/>
                <a:cs typeface="Gill Sans"/>
                <a:sym typeface="Gill Sans"/>
              </a:defRPr>
            </a:lvl6pPr>
            <a:lvl7pPr indent="0" lvl="6" marL="0" marR="0" rtl="0" algn="ctr">
              <a:spcBef>
                <a:spcPts val="0"/>
              </a:spcBef>
              <a:buNone/>
              <a:defRPr b="0" i="0" sz="1100" u="none" cap="none" strike="noStrike">
                <a:solidFill>
                  <a:srgbClr val="FFFFFF"/>
                </a:solidFill>
                <a:latin typeface="Gill Sans"/>
                <a:ea typeface="Gill Sans"/>
                <a:cs typeface="Gill Sans"/>
                <a:sym typeface="Gill Sans"/>
              </a:defRPr>
            </a:lvl7pPr>
            <a:lvl8pPr indent="0" lvl="7" marL="0" marR="0" rtl="0" algn="ctr">
              <a:spcBef>
                <a:spcPts val="0"/>
              </a:spcBef>
              <a:buNone/>
              <a:defRPr b="0" i="0" sz="1100" u="none" cap="none" strike="noStrike">
                <a:solidFill>
                  <a:srgbClr val="FFFFFF"/>
                </a:solidFill>
                <a:latin typeface="Gill Sans"/>
                <a:ea typeface="Gill Sans"/>
                <a:cs typeface="Gill Sans"/>
                <a:sym typeface="Gill Sans"/>
              </a:defRPr>
            </a:lvl8pPr>
            <a:lvl9pPr indent="0" lvl="8" marL="0" marR="0" rtl="0" algn="ctr">
              <a:spcBef>
                <a:spcPts val="0"/>
              </a:spcBef>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800"/>
              <a:buFont typeface="Gill Sans"/>
              <a:buNone/>
            </a:pPr>
            <a:r>
              <a:rPr lang="en-US"/>
              <a:t>WEBMONK (COURSE DAY - 3)</a:t>
            </a:r>
            <a:endParaRPr/>
          </a:p>
        </p:txBody>
      </p:sp>
      <p:sp>
        <p:nvSpPr>
          <p:cNvPr id="109" name="Google Shape;109;p16"/>
          <p:cNvSpPr txBox="1"/>
          <p:nvPr>
            <p:ph idx="1" type="subTitle"/>
          </p:nvPr>
        </p:nvSpPr>
        <p:spPr>
          <a:xfrm>
            <a:off x="2695200" y="4540351"/>
            <a:ext cx="6801600" cy="17514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1500"/>
              <a:buNone/>
            </a:pPr>
            <a:r>
              <a:rPr lang="en-US" sz="1500"/>
              <a:t>Topics covered:</a:t>
            </a:r>
            <a:endParaRPr sz="1500"/>
          </a:p>
          <a:p>
            <a:pPr indent="0" lvl="0" marL="0" rtl="0" algn="ctr">
              <a:lnSpc>
                <a:spcPct val="90000"/>
              </a:lnSpc>
              <a:spcBef>
                <a:spcPts val="1000"/>
              </a:spcBef>
              <a:spcAft>
                <a:spcPts val="0"/>
              </a:spcAft>
              <a:buSzPts val="2000"/>
              <a:buNone/>
            </a:pPr>
            <a:r>
              <a:rPr lang="en-US"/>
              <a:t>* Introduction &amp; Brief History</a:t>
            </a:r>
            <a:endParaRPr/>
          </a:p>
          <a:p>
            <a:pPr indent="0" lvl="0" marL="0" rtl="0" algn="ctr">
              <a:lnSpc>
                <a:spcPct val="90000"/>
              </a:lnSpc>
              <a:spcBef>
                <a:spcPts val="1000"/>
              </a:spcBef>
              <a:spcAft>
                <a:spcPts val="0"/>
              </a:spcAft>
              <a:buSzPts val="2000"/>
              <a:buNone/>
            </a:pPr>
            <a:r>
              <a:rPr lang="en-US"/>
              <a:t>* </a:t>
            </a:r>
            <a:r>
              <a:rPr lang="en-US"/>
              <a:t>JS (ES 6+): Place Javascript Code, Defining Variables, Function and Scope, Javascript Types, 'this' Keyword, Array, Objects.</a:t>
            </a:r>
            <a:endParaRPr/>
          </a:p>
        </p:txBody>
      </p:sp>
      <p:sp>
        <p:nvSpPr>
          <p:cNvPr id="110" name="Google Shape;110;p1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TechBairn &amp; opendevs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idx="1" type="body"/>
          </p:nvPr>
        </p:nvSpPr>
        <p:spPr>
          <a:xfrm>
            <a:off x="663875" y="2580575"/>
            <a:ext cx="5263200" cy="3470400"/>
          </a:xfrm>
          <a:prstGeom prst="rect">
            <a:avLst/>
          </a:prstGeom>
          <a:noFill/>
          <a:ln>
            <a:noFill/>
          </a:ln>
        </p:spPr>
        <p:txBody>
          <a:bodyPr anchorCtr="0" anchor="t" bIns="45700" lIns="91425" spcFirstLastPara="1" rIns="91425" wrap="square" tIns="45700">
            <a:noAutofit/>
          </a:bodyPr>
          <a:lstStyle/>
          <a:p>
            <a:pPr indent="-228600" lvl="0" marL="228600" rtl="0" algn="l">
              <a:lnSpc>
                <a:spcPct val="115000"/>
              </a:lnSpc>
              <a:spcBef>
                <a:spcPts val="1300"/>
              </a:spcBef>
              <a:spcAft>
                <a:spcPts val="0"/>
              </a:spcAft>
              <a:buSzPts val="1800"/>
              <a:buChar char="•"/>
            </a:pPr>
            <a:r>
              <a:rPr lang="en-US"/>
              <a:t>array is </a:t>
            </a:r>
            <a:r>
              <a:rPr lang="en-US"/>
              <a:t>a special data structure to store ordered collections.</a:t>
            </a:r>
            <a:endParaRPr/>
          </a:p>
          <a:p>
            <a:pPr indent="-228600" lvl="1" marL="457200" rtl="0" algn="l">
              <a:lnSpc>
                <a:spcPct val="115000"/>
              </a:lnSpc>
              <a:spcBef>
                <a:spcPts val="0"/>
              </a:spcBef>
              <a:spcAft>
                <a:spcPts val="0"/>
              </a:spcAft>
              <a:buSzPts val="1800"/>
              <a:buChar char="•"/>
            </a:pPr>
            <a:r>
              <a:rPr lang="en-US"/>
              <a:t>let arr = new Array();</a:t>
            </a:r>
            <a:endParaRPr/>
          </a:p>
          <a:p>
            <a:pPr indent="-228600" lvl="1" marL="457200" rtl="0" algn="l">
              <a:lnSpc>
                <a:spcPct val="115000"/>
              </a:lnSpc>
              <a:spcBef>
                <a:spcPts val="0"/>
              </a:spcBef>
              <a:spcAft>
                <a:spcPts val="0"/>
              </a:spcAft>
              <a:buSzPts val="1800"/>
              <a:buChar char="•"/>
            </a:pPr>
            <a:r>
              <a:rPr lang="en-US"/>
              <a:t>let arr = [];</a:t>
            </a:r>
            <a:endParaRPr/>
          </a:p>
          <a:p>
            <a:pPr indent="-228600" lvl="0" marL="228600" rtl="0" algn="l">
              <a:lnSpc>
                <a:spcPct val="115000"/>
              </a:lnSpc>
              <a:spcBef>
                <a:spcPts val="0"/>
              </a:spcBef>
              <a:spcAft>
                <a:spcPts val="0"/>
              </a:spcAft>
              <a:buSzPts val="1800"/>
              <a:buChar char="•"/>
            </a:pPr>
            <a:r>
              <a:rPr lang="en-US"/>
              <a:t>let’s dive in some common functions of arrays:</a:t>
            </a:r>
            <a:endParaRPr/>
          </a:p>
          <a:p>
            <a:pPr indent="-228600" lvl="1" marL="457200" rtl="0" algn="l">
              <a:lnSpc>
                <a:spcPct val="115000"/>
              </a:lnSpc>
              <a:spcBef>
                <a:spcPts val="0"/>
              </a:spcBef>
              <a:spcAft>
                <a:spcPts val="0"/>
              </a:spcAft>
              <a:buSzPts val="1800"/>
              <a:buChar char="•"/>
            </a:pPr>
            <a:r>
              <a:rPr lang="en-US"/>
              <a:t>push</a:t>
            </a:r>
            <a:endParaRPr/>
          </a:p>
          <a:p>
            <a:pPr indent="-228600" lvl="1" marL="457200" rtl="0" algn="l">
              <a:lnSpc>
                <a:spcPct val="115000"/>
              </a:lnSpc>
              <a:spcBef>
                <a:spcPts val="0"/>
              </a:spcBef>
              <a:spcAft>
                <a:spcPts val="0"/>
              </a:spcAft>
              <a:buSzPts val="1800"/>
              <a:buChar char="•"/>
            </a:pPr>
            <a:r>
              <a:rPr lang="en-US"/>
              <a:t>pop</a:t>
            </a:r>
            <a:endParaRPr/>
          </a:p>
          <a:p>
            <a:pPr indent="-228600" lvl="1" marL="457200" rtl="0" algn="l">
              <a:lnSpc>
                <a:spcPct val="115000"/>
              </a:lnSpc>
              <a:spcBef>
                <a:spcPts val="0"/>
              </a:spcBef>
              <a:spcAft>
                <a:spcPts val="0"/>
              </a:spcAft>
              <a:buSzPts val="1800"/>
              <a:buChar char="•"/>
            </a:pPr>
            <a:r>
              <a:rPr lang="en-US"/>
              <a:t>shift</a:t>
            </a:r>
            <a:endParaRPr/>
          </a:p>
          <a:p>
            <a:pPr indent="-228600" lvl="1" marL="457200" rtl="0" algn="l">
              <a:lnSpc>
                <a:spcPct val="115000"/>
              </a:lnSpc>
              <a:spcBef>
                <a:spcPts val="0"/>
              </a:spcBef>
              <a:spcAft>
                <a:spcPts val="0"/>
              </a:spcAft>
              <a:buSzPts val="1800"/>
              <a:buChar char="•"/>
            </a:pPr>
            <a:r>
              <a:rPr lang="en-US"/>
              <a:t>unshift</a:t>
            </a:r>
            <a:endParaRPr/>
          </a:p>
          <a:p>
            <a:pPr indent="-228600" lvl="1" marL="457200" rtl="0" algn="l">
              <a:lnSpc>
                <a:spcPct val="115000"/>
              </a:lnSpc>
              <a:spcBef>
                <a:spcPts val="0"/>
              </a:spcBef>
              <a:spcAft>
                <a:spcPts val="0"/>
              </a:spcAft>
              <a:buSzPts val="1800"/>
              <a:buChar char="•"/>
            </a:pPr>
            <a:r>
              <a:rPr lang="en-US"/>
              <a:t>length</a:t>
            </a:r>
            <a:endParaRPr/>
          </a:p>
          <a:p>
            <a:pPr indent="-228600" lvl="1" marL="457200" rtl="0" algn="l">
              <a:lnSpc>
                <a:spcPct val="115000"/>
              </a:lnSpc>
              <a:spcBef>
                <a:spcPts val="0"/>
              </a:spcBef>
              <a:spcAft>
                <a:spcPts val="0"/>
              </a:spcAft>
              <a:buSzPts val="1800"/>
              <a:buChar char="•"/>
            </a:pPr>
            <a:r>
              <a:rPr lang="en-US"/>
              <a:t>delete</a:t>
            </a:r>
            <a:endParaRPr/>
          </a:p>
        </p:txBody>
      </p:sp>
      <p:sp>
        <p:nvSpPr>
          <p:cNvPr id="171" name="Google Shape;171;p25"/>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TechBairn &amp; opendevs</a:t>
            </a:r>
            <a:endParaRPr/>
          </a:p>
        </p:txBody>
      </p:sp>
      <p:sp>
        <p:nvSpPr>
          <p:cNvPr id="172" name="Google Shape;172;p25"/>
          <p:cNvSpPr txBox="1"/>
          <p:nvPr>
            <p:ph type="title"/>
          </p:nvPr>
        </p:nvSpPr>
        <p:spPr>
          <a:xfrm>
            <a:off x="2231111" y="941992"/>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US"/>
              <a:t>ARRAY &amp; OBJECTS</a:t>
            </a:r>
            <a:endParaRPr/>
          </a:p>
        </p:txBody>
      </p:sp>
      <p:sp>
        <p:nvSpPr>
          <p:cNvPr id="173" name="Google Shape;173;p25"/>
          <p:cNvSpPr txBox="1"/>
          <p:nvPr>
            <p:ph idx="1" type="body"/>
          </p:nvPr>
        </p:nvSpPr>
        <p:spPr>
          <a:xfrm>
            <a:off x="5927075" y="2580575"/>
            <a:ext cx="5263200" cy="3470400"/>
          </a:xfrm>
          <a:prstGeom prst="rect">
            <a:avLst/>
          </a:prstGeom>
          <a:noFill/>
          <a:ln>
            <a:noFill/>
          </a:ln>
        </p:spPr>
        <p:txBody>
          <a:bodyPr anchorCtr="0" anchor="t" bIns="45700" lIns="91425" spcFirstLastPara="1" rIns="91425" wrap="square" tIns="45700">
            <a:noAutofit/>
          </a:bodyPr>
          <a:lstStyle/>
          <a:p>
            <a:pPr indent="-228600" lvl="0" marL="228600" rtl="0" algn="l">
              <a:lnSpc>
                <a:spcPct val="115000"/>
              </a:lnSpc>
              <a:spcBef>
                <a:spcPts val="1300"/>
              </a:spcBef>
              <a:spcAft>
                <a:spcPts val="0"/>
              </a:spcAft>
              <a:buSzPts val="1800"/>
              <a:buChar char="•"/>
            </a:pPr>
            <a:r>
              <a:rPr lang="en-US"/>
              <a:t>objects are used to store keyed collections of various data and more complex entities</a:t>
            </a:r>
            <a:r>
              <a:rPr lang="en-US"/>
              <a:t>.</a:t>
            </a:r>
            <a:endParaRPr/>
          </a:p>
          <a:p>
            <a:pPr indent="-228600" lvl="1" marL="457200" rtl="0" algn="l">
              <a:lnSpc>
                <a:spcPct val="115000"/>
              </a:lnSpc>
              <a:spcBef>
                <a:spcPts val="0"/>
              </a:spcBef>
              <a:spcAft>
                <a:spcPts val="0"/>
              </a:spcAft>
              <a:buSzPts val="1800"/>
              <a:buChar char="•"/>
            </a:pPr>
            <a:r>
              <a:rPr lang="en-US"/>
              <a:t>let obj = new Object();</a:t>
            </a:r>
            <a:endParaRPr/>
          </a:p>
          <a:p>
            <a:pPr indent="-228600" lvl="1" marL="457200" rtl="0" algn="l">
              <a:lnSpc>
                <a:spcPct val="115000"/>
              </a:lnSpc>
              <a:spcBef>
                <a:spcPts val="0"/>
              </a:spcBef>
              <a:spcAft>
                <a:spcPts val="0"/>
              </a:spcAft>
              <a:buSzPts val="1800"/>
              <a:buChar char="•"/>
            </a:pPr>
            <a:r>
              <a:rPr lang="en-US"/>
              <a:t>let obj = {};</a:t>
            </a:r>
            <a:endParaRPr/>
          </a:p>
          <a:p>
            <a:pPr indent="-228600" lvl="0" marL="228600" rtl="0" algn="l">
              <a:lnSpc>
                <a:spcPct val="115000"/>
              </a:lnSpc>
              <a:spcBef>
                <a:spcPts val="0"/>
              </a:spcBef>
              <a:spcAft>
                <a:spcPts val="0"/>
              </a:spcAft>
              <a:buSzPts val="1800"/>
              <a:buChar char="•"/>
            </a:pPr>
            <a:r>
              <a:rPr lang="en-US"/>
              <a:t>let’s dive in some common functions of arrays:</a:t>
            </a:r>
            <a:endParaRPr/>
          </a:p>
          <a:p>
            <a:pPr indent="-228600" lvl="1" marL="457200" rtl="0" algn="l">
              <a:lnSpc>
                <a:spcPct val="115000"/>
              </a:lnSpc>
              <a:spcBef>
                <a:spcPts val="0"/>
              </a:spcBef>
              <a:spcAft>
                <a:spcPts val="0"/>
              </a:spcAft>
              <a:buSzPts val="1800"/>
              <a:buChar char="•"/>
            </a:pPr>
            <a:r>
              <a:rPr lang="en-US"/>
              <a:t>delete</a:t>
            </a:r>
            <a:endParaRPr/>
          </a:p>
          <a:p>
            <a:pPr indent="-228600" lvl="1" marL="457200" rtl="0" algn="l">
              <a:lnSpc>
                <a:spcPct val="115000"/>
              </a:lnSpc>
              <a:spcBef>
                <a:spcPts val="0"/>
              </a:spcBef>
              <a:spcAft>
                <a:spcPts val="0"/>
              </a:spcAft>
              <a:buSzPts val="1800"/>
              <a:buChar char="•"/>
            </a:pPr>
            <a:r>
              <a:rPr lang="en-US"/>
              <a:t>how to get keys</a:t>
            </a:r>
            <a:endParaRPr/>
          </a:p>
          <a:p>
            <a:pPr indent="-228600" lvl="1" marL="457200" rtl="0" algn="l">
              <a:lnSpc>
                <a:spcPct val="115000"/>
              </a:lnSpc>
              <a:spcBef>
                <a:spcPts val="0"/>
              </a:spcBef>
              <a:spcAft>
                <a:spcPts val="0"/>
              </a:spcAft>
              <a:buSzPts val="1800"/>
              <a:buChar char="•"/>
            </a:pPr>
            <a:r>
              <a:rPr lang="en-US"/>
              <a:t>how to get values</a:t>
            </a:r>
            <a:endParaRPr/>
          </a:p>
          <a:p>
            <a:pPr indent="-228600" lvl="1" marL="457200" rtl="0" algn="l">
              <a:lnSpc>
                <a:spcPct val="115000"/>
              </a:lnSpc>
              <a:spcBef>
                <a:spcPts val="0"/>
              </a:spcBef>
              <a:spcAft>
                <a:spcPts val="0"/>
              </a:spcAft>
              <a:buSzPts val="1800"/>
              <a:buChar char="•"/>
            </a:pPr>
            <a:r>
              <a:rPr lang="en-US"/>
              <a:t>for..in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idx="1" type="body"/>
          </p:nvPr>
        </p:nvSpPr>
        <p:spPr>
          <a:xfrm>
            <a:off x="2231100" y="2532650"/>
            <a:ext cx="7729800" cy="2884200"/>
          </a:xfrm>
          <a:prstGeom prst="rect">
            <a:avLst/>
          </a:prstGeom>
          <a:noFill/>
          <a:ln>
            <a:noFill/>
          </a:ln>
        </p:spPr>
        <p:txBody>
          <a:bodyPr anchorCtr="0" anchor="t" bIns="45700" lIns="91425" spcFirstLastPara="1" rIns="91425" wrap="square" tIns="45700">
            <a:noAutofit/>
          </a:bodyPr>
          <a:lstStyle/>
          <a:p>
            <a:pPr indent="-228600" lvl="0" marL="228600" rtl="0" algn="l">
              <a:lnSpc>
                <a:spcPct val="115000"/>
              </a:lnSpc>
              <a:spcBef>
                <a:spcPts val="1300"/>
              </a:spcBef>
              <a:spcAft>
                <a:spcPts val="0"/>
              </a:spcAft>
              <a:buSzPts val="1800"/>
              <a:buChar char="•"/>
            </a:pPr>
            <a:r>
              <a:rPr lang="en-US"/>
              <a:t>let’s dive into some code to look at:</a:t>
            </a:r>
            <a:endParaRPr/>
          </a:p>
          <a:p>
            <a:pPr indent="-228600" lvl="1" marL="457200" rtl="0" algn="l">
              <a:lnSpc>
                <a:spcPct val="115000"/>
              </a:lnSpc>
              <a:spcBef>
                <a:spcPts val="0"/>
              </a:spcBef>
              <a:spcAft>
                <a:spcPts val="0"/>
              </a:spcAft>
              <a:buSzPts val="1800"/>
              <a:buChar char="•"/>
            </a:pPr>
            <a:r>
              <a:rPr lang="en-US"/>
              <a:t>while</a:t>
            </a:r>
            <a:endParaRPr/>
          </a:p>
          <a:p>
            <a:pPr indent="-228600" lvl="1" marL="457200" rtl="0" algn="l">
              <a:lnSpc>
                <a:spcPct val="115000"/>
              </a:lnSpc>
              <a:spcBef>
                <a:spcPts val="0"/>
              </a:spcBef>
              <a:spcAft>
                <a:spcPts val="0"/>
              </a:spcAft>
              <a:buSzPts val="1800"/>
              <a:buChar char="•"/>
            </a:pPr>
            <a:r>
              <a:rPr lang="en-US"/>
              <a:t>do-while</a:t>
            </a:r>
            <a:endParaRPr/>
          </a:p>
          <a:p>
            <a:pPr indent="-228600" lvl="1" marL="457200" rtl="0" algn="l">
              <a:lnSpc>
                <a:spcPct val="115000"/>
              </a:lnSpc>
              <a:spcBef>
                <a:spcPts val="0"/>
              </a:spcBef>
              <a:spcAft>
                <a:spcPts val="0"/>
              </a:spcAft>
              <a:buSzPts val="1800"/>
              <a:buChar char="•"/>
            </a:pPr>
            <a:r>
              <a:rPr lang="en-US"/>
              <a:t>for &amp; its various types</a:t>
            </a:r>
            <a:endParaRPr/>
          </a:p>
          <a:p>
            <a:pPr indent="-228600" lvl="2" marL="685800" rtl="0" algn="l">
              <a:lnSpc>
                <a:spcPct val="115000"/>
              </a:lnSpc>
              <a:spcBef>
                <a:spcPts val="0"/>
              </a:spcBef>
              <a:spcAft>
                <a:spcPts val="0"/>
              </a:spcAft>
              <a:buSzPts val="1800"/>
              <a:buChar char="•"/>
            </a:pPr>
            <a:r>
              <a:rPr lang="en-US"/>
              <a:t>why not to use for..in for arrays:</a:t>
            </a:r>
            <a:endParaRPr/>
          </a:p>
          <a:p>
            <a:pPr indent="-215900" lvl="3" marL="914400" rtl="0" algn="l">
              <a:spcBef>
                <a:spcPts val="1000"/>
              </a:spcBef>
              <a:spcAft>
                <a:spcPts val="0"/>
              </a:spcAft>
              <a:buSzPts val="1600"/>
              <a:buChar char="•"/>
            </a:pPr>
            <a:r>
              <a:rPr lang="en-US" sz="1400"/>
              <a:t>iterates over all properties</a:t>
            </a:r>
            <a:endParaRPr sz="1400"/>
          </a:p>
          <a:p>
            <a:pPr indent="-215900" lvl="3" marL="914400" rtl="0" algn="l">
              <a:lnSpc>
                <a:spcPct val="115000"/>
              </a:lnSpc>
              <a:spcBef>
                <a:spcPts val="0"/>
              </a:spcBef>
              <a:spcAft>
                <a:spcPts val="0"/>
              </a:spcAft>
              <a:buSzPts val="1600"/>
              <a:buChar char="•"/>
            </a:pPr>
            <a:r>
              <a:rPr lang="en-US" sz="1400"/>
              <a:t>optimized for generic objects, not arrays, and thus is 10-100 times slower</a:t>
            </a:r>
            <a:endParaRPr sz="1400"/>
          </a:p>
          <a:p>
            <a:pPr indent="-228600" lvl="1" marL="457200" rtl="0" algn="l">
              <a:lnSpc>
                <a:spcPct val="115000"/>
              </a:lnSpc>
              <a:spcBef>
                <a:spcPts val="0"/>
              </a:spcBef>
              <a:spcAft>
                <a:spcPts val="0"/>
              </a:spcAft>
              <a:buSzPts val="1800"/>
              <a:buChar char="•"/>
            </a:pPr>
            <a:r>
              <a:rPr lang="en-US"/>
              <a:t>break</a:t>
            </a:r>
            <a:endParaRPr/>
          </a:p>
          <a:p>
            <a:pPr indent="-228600" lvl="1" marL="457200" rtl="0" algn="l">
              <a:lnSpc>
                <a:spcPct val="115000"/>
              </a:lnSpc>
              <a:spcBef>
                <a:spcPts val="0"/>
              </a:spcBef>
              <a:spcAft>
                <a:spcPts val="0"/>
              </a:spcAft>
              <a:buSzPts val="1800"/>
              <a:buChar char="•"/>
            </a:pPr>
            <a:r>
              <a:rPr lang="en-US"/>
              <a:t>continue</a:t>
            </a:r>
            <a:endParaRPr/>
          </a:p>
        </p:txBody>
      </p:sp>
      <p:sp>
        <p:nvSpPr>
          <p:cNvPr id="179" name="Google Shape;179;p26"/>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TechBairn &amp; opendevs</a:t>
            </a:r>
            <a:endParaRPr/>
          </a:p>
        </p:txBody>
      </p:sp>
      <p:sp>
        <p:nvSpPr>
          <p:cNvPr id="180" name="Google Shape;180;p26"/>
          <p:cNvSpPr txBox="1"/>
          <p:nvPr>
            <p:ph type="title"/>
          </p:nvPr>
        </p:nvSpPr>
        <p:spPr>
          <a:xfrm>
            <a:off x="2231111" y="941992"/>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US"/>
              <a:t>LOOPS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TechBairn &amp; opendevs</a:t>
            </a:r>
            <a:endParaRPr/>
          </a:p>
        </p:txBody>
      </p:sp>
      <p:sp>
        <p:nvSpPr>
          <p:cNvPr id="186" name="Google Shape;186;p27"/>
          <p:cNvSpPr txBox="1"/>
          <p:nvPr>
            <p:ph type="title"/>
          </p:nvPr>
        </p:nvSpPr>
        <p:spPr>
          <a:xfrm>
            <a:off x="2231111" y="941992"/>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US"/>
              <a:t>CONDITIONAL BRANCHING</a:t>
            </a:r>
            <a:endParaRPr/>
          </a:p>
        </p:txBody>
      </p:sp>
      <p:sp>
        <p:nvSpPr>
          <p:cNvPr id="187" name="Google Shape;187;p27"/>
          <p:cNvSpPr txBox="1"/>
          <p:nvPr/>
        </p:nvSpPr>
        <p:spPr>
          <a:xfrm>
            <a:off x="2344650" y="2452525"/>
            <a:ext cx="7616100" cy="3000000"/>
          </a:xfrm>
          <a:prstGeom prst="rect">
            <a:avLst/>
          </a:prstGeom>
          <a:noFill/>
          <a:ln>
            <a:noFill/>
          </a:ln>
        </p:spPr>
        <p:txBody>
          <a:bodyPr anchorCtr="0" anchor="t" bIns="91425" lIns="91425" spcFirstLastPara="1" rIns="91425" wrap="square" tIns="91425">
            <a:noAutofit/>
          </a:bodyPr>
          <a:lstStyle/>
          <a:p>
            <a:pPr indent="-228600" lvl="0" marL="228600" rtl="0" algn="l">
              <a:lnSpc>
                <a:spcPct val="115000"/>
              </a:lnSpc>
              <a:spcBef>
                <a:spcPts val="1300"/>
              </a:spcBef>
              <a:spcAft>
                <a:spcPts val="0"/>
              </a:spcAft>
              <a:buClr>
                <a:schemeClr val="accent2"/>
              </a:buClr>
              <a:buSzPts val="1800"/>
              <a:buChar char="•"/>
            </a:pPr>
            <a:r>
              <a:rPr lang="en-US" sz="1800">
                <a:solidFill>
                  <a:srgbClr val="262626"/>
                </a:solidFill>
                <a:latin typeface="Gill Sans"/>
                <a:ea typeface="Gill Sans"/>
                <a:cs typeface="Gill Sans"/>
                <a:sym typeface="Gill Sans"/>
              </a:rPr>
              <a:t>l</a:t>
            </a:r>
            <a:r>
              <a:rPr lang="en-US" sz="1800">
                <a:solidFill>
                  <a:srgbClr val="262626"/>
                </a:solidFill>
                <a:latin typeface="Gill Sans"/>
                <a:ea typeface="Gill Sans"/>
                <a:cs typeface="Gill Sans"/>
                <a:sym typeface="Gill Sans"/>
              </a:rPr>
              <a:t>et’s dive into some code to look at:</a:t>
            </a:r>
            <a:endParaRPr sz="1800">
              <a:solidFill>
                <a:srgbClr val="262626"/>
              </a:solidFill>
              <a:latin typeface="Gill Sans"/>
              <a:ea typeface="Gill Sans"/>
              <a:cs typeface="Gill Sans"/>
              <a:sym typeface="Gill Sans"/>
            </a:endParaRPr>
          </a:p>
          <a:p>
            <a:pPr indent="-228600" lvl="1" marL="457200" rtl="0" algn="l">
              <a:lnSpc>
                <a:spcPct val="115000"/>
              </a:lnSpc>
              <a:spcBef>
                <a:spcPts val="0"/>
              </a:spcBef>
              <a:spcAft>
                <a:spcPts val="0"/>
              </a:spcAft>
              <a:buClr>
                <a:schemeClr val="accent2"/>
              </a:buClr>
              <a:buSzPts val="1800"/>
              <a:buChar char="•"/>
            </a:pPr>
            <a:r>
              <a:rPr lang="en-US" sz="1600">
                <a:solidFill>
                  <a:srgbClr val="262626"/>
                </a:solidFill>
                <a:latin typeface="Gill Sans"/>
                <a:ea typeface="Gill Sans"/>
                <a:cs typeface="Gill Sans"/>
                <a:sym typeface="Gill Sans"/>
              </a:rPr>
              <a:t>if</a:t>
            </a:r>
            <a:endParaRPr sz="1600">
              <a:solidFill>
                <a:srgbClr val="262626"/>
              </a:solidFill>
              <a:latin typeface="Gill Sans"/>
              <a:ea typeface="Gill Sans"/>
              <a:cs typeface="Gill Sans"/>
              <a:sym typeface="Gill Sans"/>
            </a:endParaRPr>
          </a:p>
          <a:p>
            <a:pPr indent="-228600" lvl="1" marL="457200" rtl="0" algn="l">
              <a:lnSpc>
                <a:spcPct val="115000"/>
              </a:lnSpc>
              <a:spcBef>
                <a:spcPts val="0"/>
              </a:spcBef>
              <a:spcAft>
                <a:spcPts val="0"/>
              </a:spcAft>
              <a:buClr>
                <a:schemeClr val="accent2"/>
              </a:buClr>
              <a:buSzPts val="1800"/>
              <a:buChar char="•"/>
            </a:pPr>
            <a:r>
              <a:rPr lang="en-US" sz="1600">
                <a:solidFill>
                  <a:srgbClr val="262626"/>
                </a:solidFill>
                <a:latin typeface="Gill Sans"/>
                <a:ea typeface="Gill Sans"/>
                <a:cs typeface="Gill Sans"/>
                <a:sym typeface="Gill Sans"/>
              </a:rPr>
              <a:t>else if</a:t>
            </a:r>
            <a:endParaRPr sz="1600">
              <a:solidFill>
                <a:srgbClr val="262626"/>
              </a:solidFill>
              <a:latin typeface="Gill Sans"/>
              <a:ea typeface="Gill Sans"/>
              <a:cs typeface="Gill Sans"/>
              <a:sym typeface="Gill Sans"/>
            </a:endParaRPr>
          </a:p>
          <a:p>
            <a:pPr indent="-228600" lvl="1" marL="457200" rtl="0" algn="l">
              <a:lnSpc>
                <a:spcPct val="115000"/>
              </a:lnSpc>
              <a:spcBef>
                <a:spcPts val="0"/>
              </a:spcBef>
              <a:spcAft>
                <a:spcPts val="0"/>
              </a:spcAft>
              <a:buClr>
                <a:schemeClr val="accent2"/>
              </a:buClr>
              <a:buSzPts val="1800"/>
              <a:buChar char="•"/>
            </a:pPr>
            <a:r>
              <a:rPr lang="en-US" sz="1600">
                <a:solidFill>
                  <a:srgbClr val="262626"/>
                </a:solidFill>
                <a:latin typeface="Gill Sans"/>
                <a:ea typeface="Gill Sans"/>
                <a:cs typeface="Gill Sans"/>
                <a:sym typeface="Gill Sans"/>
              </a:rPr>
              <a:t>else</a:t>
            </a:r>
            <a:endParaRPr sz="1600">
              <a:solidFill>
                <a:srgbClr val="262626"/>
              </a:solidFill>
              <a:latin typeface="Gill Sans"/>
              <a:ea typeface="Gill Sans"/>
              <a:cs typeface="Gill Sans"/>
              <a:sym typeface="Gill Sans"/>
            </a:endParaRPr>
          </a:p>
          <a:p>
            <a:pPr indent="-228600" lvl="1" marL="457200" rtl="0" algn="l">
              <a:lnSpc>
                <a:spcPct val="115000"/>
              </a:lnSpc>
              <a:spcBef>
                <a:spcPts val="0"/>
              </a:spcBef>
              <a:spcAft>
                <a:spcPts val="0"/>
              </a:spcAft>
              <a:buClr>
                <a:schemeClr val="accent2"/>
              </a:buClr>
              <a:buSzPts val="1800"/>
              <a:buChar char="•"/>
            </a:pPr>
            <a:r>
              <a:rPr lang="en-US" sz="1600">
                <a:solidFill>
                  <a:srgbClr val="262626"/>
                </a:solidFill>
                <a:latin typeface="Gill Sans"/>
                <a:ea typeface="Gill Sans"/>
                <a:cs typeface="Gill Sans"/>
                <a:sym typeface="Gill Sans"/>
              </a:rPr>
              <a:t>switch</a:t>
            </a:r>
            <a:endParaRPr sz="1600">
              <a:solidFill>
                <a:srgbClr val="262626"/>
              </a:solidFill>
              <a:latin typeface="Gill Sans"/>
              <a:ea typeface="Gill Sans"/>
              <a:cs typeface="Gill Sans"/>
              <a:sym typeface="Gill Sans"/>
            </a:endParaRPr>
          </a:p>
          <a:p>
            <a:pPr indent="-228600" lvl="1" marL="457200" rtl="0" algn="l">
              <a:lnSpc>
                <a:spcPct val="115000"/>
              </a:lnSpc>
              <a:spcBef>
                <a:spcPts val="0"/>
              </a:spcBef>
              <a:spcAft>
                <a:spcPts val="0"/>
              </a:spcAft>
              <a:buClr>
                <a:schemeClr val="accent2"/>
              </a:buClr>
              <a:buSzPts val="1800"/>
              <a:buChar char="•"/>
            </a:pPr>
            <a:r>
              <a:rPr lang="en-US" sz="1600">
                <a:solidFill>
                  <a:srgbClr val="262626"/>
                </a:solidFill>
                <a:latin typeface="Gill Sans"/>
                <a:ea typeface="Gill Sans"/>
                <a:cs typeface="Gill Sans"/>
                <a:sym typeface="Gill Sans"/>
              </a:rPr>
              <a:t>ternary</a:t>
            </a:r>
            <a:endParaRPr sz="1600">
              <a:solidFill>
                <a:srgbClr val="262626"/>
              </a:solidFill>
              <a:latin typeface="Gill Sans"/>
              <a:ea typeface="Gill Sans"/>
              <a:cs typeface="Gill Sans"/>
              <a:sym typeface="Gill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idx="1" type="body"/>
          </p:nvPr>
        </p:nvSpPr>
        <p:spPr>
          <a:xfrm>
            <a:off x="2231100" y="2373700"/>
            <a:ext cx="7729800" cy="34179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1000"/>
              </a:spcBef>
              <a:spcAft>
                <a:spcPts val="0"/>
              </a:spcAft>
              <a:buSzPts val="1800"/>
              <a:buChar char="•"/>
            </a:pPr>
            <a:r>
              <a:rPr lang="en-US"/>
              <a:t>alert - shows a message.</a:t>
            </a:r>
            <a:endParaRPr/>
          </a:p>
          <a:p>
            <a:pPr indent="-228600" lvl="1" marL="457200" rtl="0" algn="l">
              <a:lnSpc>
                <a:spcPct val="100000"/>
              </a:lnSpc>
              <a:spcBef>
                <a:spcPts val="1000"/>
              </a:spcBef>
              <a:spcAft>
                <a:spcPts val="0"/>
              </a:spcAft>
              <a:buSzPts val="1800"/>
              <a:buChar char="•"/>
            </a:pPr>
            <a:r>
              <a:rPr lang="en-US" sz="1600"/>
              <a:t>alert("Hello");</a:t>
            </a:r>
            <a:endParaRPr b="1" sz="1600"/>
          </a:p>
          <a:p>
            <a:pPr indent="-228600" lvl="0" marL="228600" rtl="0" algn="l">
              <a:lnSpc>
                <a:spcPct val="100000"/>
              </a:lnSpc>
              <a:spcBef>
                <a:spcPts val="1000"/>
              </a:spcBef>
              <a:spcAft>
                <a:spcPts val="0"/>
              </a:spcAft>
              <a:buSzPts val="1800"/>
              <a:buChar char="•"/>
            </a:pPr>
            <a:r>
              <a:rPr lang="en-US"/>
              <a:t>prompt - </a:t>
            </a:r>
            <a:r>
              <a:rPr lang="en-US"/>
              <a:t>shows a message asking the user to input text. it returns the text or, if Cancel button or Esc is clicked, null.</a:t>
            </a:r>
            <a:endParaRPr/>
          </a:p>
          <a:p>
            <a:pPr indent="-228600" lvl="1" marL="457200" rtl="0" algn="l">
              <a:lnSpc>
                <a:spcPct val="100000"/>
              </a:lnSpc>
              <a:spcBef>
                <a:spcPts val="1000"/>
              </a:spcBef>
              <a:spcAft>
                <a:spcPts val="0"/>
              </a:spcAft>
              <a:buSzPts val="1800"/>
              <a:buChar char="•"/>
            </a:pPr>
            <a:r>
              <a:rPr lang="en-US" sz="1600"/>
              <a:t>result = prompt(title, [default]);</a:t>
            </a:r>
            <a:endParaRPr sz="1600"/>
          </a:p>
          <a:p>
            <a:pPr indent="-228600" lvl="0" marL="228600" rtl="0" algn="l">
              <a:lnSpc>
                <a:spcPct val="100000"/>
              </a:lnSpc>
              <a:spcBef>
                <a:spcPts val="1000"/>
              </a:spcBef>
              <a:spcAft>
                <a:spcPts val="0"/>
              </a:spcAft>
              <a:buSzPts val="1800"/>
              <a:buChar char="•"/>
            </a:pPr>
            <a:r>
              <a:rPr lang="en-US"/>
              <a:t>confirm - shows a message and waits for the user to press “OK” or “Cancel”. it returns true for OK and false for Cancel/Esc.</a:t>
            </a:r>
            <a:endParaRPr/>
          </a:p>
          <a:p>
            <a:pPr indent="-241300" lvl="1" marL="457200" rtl="0" algn="l">
              <a:lnSpc>
                <a:spcPct val="100000"/>
              </a:lnSpc>
              <a:spcBef>
                <a:spcPts val="1000"/>
              </a:spcBef>
              <a:spcAft>
                <a:spcPts val="0"/>
              </a:spcAft>
              <a:buSzPts val="2000"/>
              <a:buChar char="•"/>
            </a:pPr>
            <a:r>
              <a:rPr lang="en-US"/>
              <a:t>let isBoss = confirm("Are you the boss?");</a:t>
            </a:r>
            <a:endParaRPr b="1">
              <a:solidFill>
                <a:srgbClr val="333333"/>
              </a:solidFill>
              <a:highlight>
                <a:srgbClr val="F5F2F0"/>
              </a:highlight>
              <a:latin typeface="Courier New"/>
              <a:ea typeface="Courier New"/>
              <a:cs typeface="Courier New"/>
              <a:sym typeface="Courier New"/>
            </a:endParaRPr>
          </a:p>
          <a:p>
            <a:pPr indent="0" lvl="0" marL="457200" rtl="0" algn="l">
              <a:lnSpc>
                <a:spcPct val="100000"/>
              </a:lnSpc>
              <a:spcBef>
                <a:spcPts val="1000"/>
              </a:spcBef>
              <a:spcAft>
                <a:spcPts val="0"/>
              </a:spcAft>
              <a:buNone/>
            </a:pPr>
            <a:r>
              <a:rPr lang="en-US" sz="1600"/>
              <a:t>alert( isBoss ); // true if OK is pressed</a:t>
            </a:r>
            <a:endParaRPr b="1" sz="1600"/>
          </a:p>
        </p:txBody>
      </p:sp>
      <p:sp>
        <p:nvSpPr>
          <p:cNvPr id="193" name="Google Shape;193;p28"/>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TechBairn &amp; opendevs</a:t>
            </a:r>
            <a:endParaRPr/>
          </a:p>
        </p:txBody>
      </p:sp>
      <p:sp>
        <p:nvSpPr>
          <p:cNvPr id="194" name="Google Shape;194;p28"/>
          <p:cNvSpPr txBox="1"/>
          <p:nvPr>
            <p:ph type="title"/>
          </p:nvPr>
        </p:nvSpPr>
        <p:spPr>
          <a:xfrm>
            <a:off x="2231111" y="941992"/>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US"/>
              <a:t>INTERACTION WITH JS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9"/>
          <p:cNvSpPr txBox="1"/>
          <p:nvPr>
            <p:ph idx="1" type="body"/>
          </p:nvPr>
        </p:nvSpPr>
        <p:spPr>
          <a:xfrm>
            <a:off x="2231100" y="2373700"/>
            <a:ext cx="7729800" cy="3417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None/>
            </a:pPr>
            <a:r>
              <a:rPr lang="en-US"/>
              <a:t>t</a:t>
            </a:r>
            <a:r>
              <a:rPr lang="en-US"/>
              <a:t>he following math operations are supported:</a:t>
            </a:r>
            <a:endParaRPr/>
          </a:p>
          <a:p>
            <a:pPr indent="-342900" lvl="0" marL="457200" rtl="0" algn="l">
              <a:lnSpc>
                <a:spcPct val="100000"/>
              </a:lnSpc>
              <a:spcBef>
                <a:spcPts val="1000"/>
              </a:spcBef>
              <a:spcAft>
                <a:spcPts val="0"/>
              </a:spcAft>
              <a:buSzPts val="1800"/>
              <a:buChar char="•"/>
            </a:pPr>
            <a:r>
              <a:rPr lang="en-US"/>
              <a:t>a</a:t>
            </a:r>
            <a:r>
              <a:rPr lang="en-US"/>
              <a:t>ddition +,</a:t>
            </a:r>
            <a:endParaRPr/>
          </a:p>
          <a:p>
            <a:pPr indent="-342900" lvl="0" marL="457200" rtl="0" algn="l">
              <a:lnSpc>
                <a:spcPct val="100000"/>
              </a:lnSpc>
              <a:spcBef>
                <a:spcPts val="0"/>
              </a:spcBef>
              <a:spcAft>
                <a:spcPts val="0"/>
              </a:spcAft>
              <a:buSzPts val="1800"/>
              <a:buChar char="•"/>
            </a:pPr>
            <a:r>
              <a:rPr lang="en-US"/>
              <a:t>subtraction -,</a:t>
            </a:r>
            <a:endParaRPr/>
          </a:p>
          <a:p>
            <a:pPr indent="-342900" lvl="0" marL="457200" rtl="0" algn="l">
              <a:lnSpc>
                <a:spcPct val="100000"/>
              </a:lnSpc>
              <a:spcBef>
                <a:spcPts val="0"/>
              </a:spcBef>
              <a:spcAft>
                <a:spcPts val="0"/>
              </a:spcAft>
              <a:buSzPts val="1800"/>
              <a:buChar char="•"/>
            </a:pPr>
            <a:r>
              <a:rPr lang="en-US"/>
              <a:t>multiplication *,</a:t>
            </a:r>
            <a:endParaRPr/>
          </a:p>
          <a:p>
            <a:pPr indent="-342900" lvl="0" marL="457200" rtl="0" algn="l">
              <a:lnSpc>
                <a:spcPct val="100000"/>
              </a:lnSpc>
              <a:spcBef>
                <a:spcPts val="0"/>
              </a:spcBef>
              <a:spcAft>
                <a:spcPts val="0"/>
              </a:spcAft>
              <a:buSzPts val="1800"/>
              <a:buChar char="•"/>
            </a:pPr>
            <a:r>
              <a:rPr lang="en-US"/>
              <a:t>division /,</a:t>
            </a:r>
            <a:endParaRPr/>
          </a:p>
          <a:p>
            <a:pPr indent="-342900" lvl="0" marL="457200" rtl="0" algn="l">
              <a:lnSpc>
                <a:spcPct val="100000"/>
              </a:lnSpc>
              <a:spcBef>
                <a:spcPts val="0"/>
              </a:spcBef>
              <a:spcAft>
                <a:spcPts val="0"/>
              </a:spcAft>
              <a:buSzPts val="1800"/>
              <a:buChar char="•"/>
            </a:pPr>
            <a:r>
              <a:rPr lang="en-US"/>
              <a:t>remainder %,</a:t>
            </a:r>
            <a:endParaRPr/>
          </a:p>
          <a:p>
            <a:pPr indent="-342900" lvl="0" marL="457200" rtl="0" algn="l">
              <a:lnSpc>
                <a:spcPct val="100000"/>
              </a:lnSpc>
              <a:spcBef>
                <a:spcPts val="0"/>
              </a:spcBef>
              <a:spcAft>
                <a:spcPts val="0"/>
              </a:spcAft>
              <a:buSzPts val="1800"/>
              <a:buChar char="•"/>
            </a:pPr>
            <a:r>
              <a:rPr lang="en-US"/>
              <a:t>exponentiation **. - </a:t>
            </a:r>
            <a:r>
              <a:rPr lang="en-US" sz="1400"/>
              <a:t>The exponentiation operator a ** b multiplies a by itself b times.</a:t>
            </a:r>
            <a:endParaRPr sz="1400"/>
          </a:p>
          <a:p>
            <a:pPr indent="-317500" lvl="0" marL="457200" rtl="0" algn="l">
              <a:lnSpc>
                <a:spcPct val="100000"/>
              </a:lnSpc>
              <a:spcBef>
                <a:spcPts val="0"/>
              </a:spcBef>
              <a:spcAft>
                <a:spcPts val="0"/>
              </a:spcAft>
              <a:buSzPts val="1400"/>
              <a:buChar char="•"/>
            </a:pPr>
            <a:r>
              <a:rPr lang="en-US" sz="1400"/>
              <a:t>=</a:t>
            </a:r>
            <a:endParaRPr sz="1400"/>
          </a:p>
          <a:p>
            <a:pPr indent="-317500" lvl="0" marL="457200" rtl="0" algn="l">
              <a:lnSpc>
                <a:spcPct val="100000"/>
              </a:lnSpc>
              <a:spcBef>
                <a:spcPts val="0"/>
              </a:spcBef>
              <a:spcAft>
                <a:spcPts val="0"/>
              </a:spcAft>
              <a:buSzPts val="1400"/>
              <a:buChar char="•"/>
            </a:pPr>
            <a:r>
              <a:rPr lang="en-US" sz="1400"/>
              <a:t>== &amp; ===</a:t>
            </a:r>
            <a:endParaRPr sz="1400"/>
          </a:p>
          <a:p>
            <a:pPr indent="-317500" lvl="0" marL="457200" rtl="0" algn="l">
              <a:lnSpc>
                <a:spcPct val="100000"/>
              </a:lnSpc>
              <a:spcBef>
                <a:spcPts val="0"/>
              </a:spcBef>
              <a:spcAft>
                <a:spcPts val="0"/>
              </a:spcAft>
              <a:buSzPts val="1400"/>
              <a:buChar char="•"/>
            </a:pPr>
            <a:r>
              <a:rPr lang="en-US" sz="1400"/>
              <a:t>&gt;= , &lt;=</a:t>
            </a:r>
            <a:endParaRPr sz="1400"/>
          </a:p>
          <a:p>
            <a:pPr indent="-317500" lvl="0" marL="457200" rtl="0" algn="l">
              <a:lnSpc>
                <a:spcPct val="100000"/>
              </a:lnSpc>
              <a:spcBef>
                <a:spcPts val="0"/>
              </a:spcBef>
              <a:spcAft>
                <a:spcPts val="0"/>
              </a:spcAft>
              <a:buSzPts val="1400"/>
              <a:buChar char="•"/>
            </a:pPr>
            <a:r>
              <a:rPr lang="en-US" sz="1400"/>
              <a:t>!=, !==,</a:t>
            </a:r>
            <a:endParaRPr sz="1400"/>
          </a:p>
          <a:p>
            <a:pPr indent="-317500" lvl="0" marL="457200" rtl="0" algn="l">
              <a:lnSpc>
                <a:spcPct val="100000"/>
              </a:lnSpc>
              <a:spcBef>
                <a:spcPts val="0"/>
              </a:spcBef>
              <a:spcAft>
                <a:spcPts val="0"/>
              </a:spcAft>
              <a:buSzPts val="1400"/>
              <a:buChar char="•"/>
            </a:pPr>
            <a:r>
              <a:rPr lang="en-US" sz="1400"/>
              <a:t>|| , &amp;&amp; </a:t>
            </a:r>
            <a:endParaRPr sz="1400"/>
          </a:p>
        </p:txBody>
      </p:sp>
      <p:sp>
        <p:nvSpPr>
          <p:cNvPr id="200" name="Google Shape;200;p29"/>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TechBairn &amp; opendevs</a:t>
            </a:r>
            <a:endParaRPr/>
          </a:p>
        </p:txBody>
      </p:sp>
      <p:sp>
        <p:nvSpPr>
          <p:cNvPr id="201" name="Google Shape;201;p29"/>
          <p:cNvSpPr txBox="1"/>
          <p:nvPr>
            <p:ph type="title"/>
          </p:nvPr>
        </p:nvSpPr>
        <p:spPr>
          <a:xfrm>
            <a:off x="2231111" y="941992"/>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US"/>
              <a:t>OPERATORS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ph idx="1" type="body"/>
          </p:nvPr>
        </p:nvSpPr>
        <p:spPr>
          <a:xfrm>
            <a:off x="2231100" y="2532650"/>
            <a:ext cx="7729800" cy="2884200"/>
          </a:xfrm>
          <a:prstGeom prst="rect">
            <a:avLst/>
          </a:prstGeom>
          <a:noFill/>
          <a:ln>
            <a:noFill/>
          </a:ln>
        </p:spPr>
        <p:txBody>
          <a:bodyPr anchorCtr="0" anchor="t" bIns="45700" lIns="91425" spcFirstLastPara="1" rIns="91425" wrap="square" tIns="45700">
            <a:noAutofit/>
          </a:bodyPr>
          <a:lstStyle/>
          <a:p>
            <a:pPr indent="-228600" lvl="0" marL="228600" rtl="0" algn="l">
              <a:lnSpc>
                <a:spcPct val="115000"/>
              </a:lnSpc>
              <a:spcBef>
                <a:spcPts val="1300"/>
              </a:spcBef>
              <a:spcAft>
                <a:spcPts val="0"/>
              </a:spcAft>
              <a:buSzPts val="1800"/>
              <a:buChar char="•"/>
            </a:pPr>
            <a:r>
              <a:rPr lang="en-US"/>
              <a:t>f</a:t>
            </a:r>
            <a:r>
              <a:rPr lang="en-US"/>
              <a:t>unctions are the main “building blocks” of the program. they allow the code to be called many times without repetition.</a:t>
            </a:r>
            <a:endParaRPr/>
          </a:p>
          <a:p>
            <a:pPr indent="-228600" lvl="0" marL="228600" rtl="0" algn="l">
              <a:lnSpc>
                <a:spcPct val="115000"/>
              </a:lnSpc>
              <a:spcBef>
                <a:spcPts val="0"/>
              </a:spcBef>
              <a:spcAft>
                <a:spcPts val="0"/>
              </a:spcAft>
              <a:buSzPts val="1800"/>
              <a:buChar char="•"/>
            </a:pPr>
            <a:r>
              <a:rPr lang="en-US"/>
              <a:t>we’ve already seen examples of built-in functions, like alert(message), prompt(message, default) and confirm(question). but we can create functions of our own as well.</a:t>
            </a:r>
            <a:endParaRPr/>
          </a:p>
          <a:p>
            <a:pPr indent="-228600" lvl="0" marL="228600" rtl="0" algn="l">
              <a:lnSpc>
                <a:spcPct val="115000"/>
              </a:lnSpc>
              <a:spcBef>
                <a:spcPts val="0"/>
              </a:spcBef>
              <a:spcAft>
                <a:spcPts val="0"/>
              </a:spcAft>
              <a:buSzPts val="1800"/>
              <a:buChar char="•"/>
            </a:pPr>
            <a:r>
              <a:rPr lang="en-US"/>
              <a:t>let’s dive in some code for functions.</a:t>
            </a:r>
            <a:endParaRPr/>
          </a:p>
        </p:txBody>
      </p:sp>
      <p:sp>
        <p:nvSpPr>
          <p:cNvPr id="207" name="Google Shape;207;p30"/>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TechBairn &amp; opendevs</a:t>
            </a:r>
            <a:endParaRPr/>
          </a:p>
        </p:txBody>
      </p:sp>
      <p:sp>
        <p:nvSpPr>
          <p:cNvPr id="208" name="Google Shape;208;p30"/>
          <p:cNvSpPr txBox="1"/>
          <p:nvPr>
            <p:ph type="title"/>
          </p:nvPr>
        </p:nvSpPr>
        <p:spPr>
          <a:xfrm>
            <a:off x="2231111" y="941992"/>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US"/>
              <a:t>FUNCTIONS &amp; SCOPES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1"/>
          <p:cNvSpPr txBox="1"/>
          <p:nvPr>
            <p:ph idx="1" type="body"/>
          </p:nvPr>
        </p:nvSpPr>
        <p:spPr>
          <a:xfrm>
            <a:off x="2231100" y="2532650"/>
            <a:ext cx="7729800" cy="2884200"/>
          </a:xfrm>
          <a:prstGeom prst="rect">
            <a:avLst/>
          </a:prstGeom>
          <a:noFill/>
          <a:ln>
            <a:noFill/>
          </a:ln>
        </p:spPr>
        <p:txBody>
          <a:bodyPr anchorCtr="0" anchor="t" bIns="45700" lIns="91425" spcFirstLastPara="1" rIns="91425" wrap="square" tIns="45700">
            <a:noAutofit/>
          </a:bodyPr>
          <a:lstStyle/>
          <a:p>
            <a:pPr indent="-228600" lvl="0" marL="228600" rtl="0" algn="l">
              <a:lnSpc>
                <a:spcPct val="115000"/>
              </a:lnSpc>
              <a:spcBef>
                <a:spcPts val="1300"/>
              </a:spcBef>
              <a:spcAft>
                <a:spcPts val="0"/>
              </a:spcAft>
              <a:buSzPts val="1800"/>
              <a:buChar char="•"/>
            </a:pPr>
            <a:r>
              <a:rPr b="1" lang="en-US"/>
              <a:t>this </a:t>
            </a:r>
            <a:r>
              <a:rPr lang="en-US"/>
              <a:t>keyword refers to the object it belongs to.</a:t>
            </a:r>
            <a:endParaRPr/>
          </a:p>
          <a:p>
            <a:pPr indent="-228600" lvl="0" marL="228600" rtl="0" algn="l">
              <a:lnSpc>
                <a:spcPct val="115000"/>
              </a:lnSpc>
              <a:spcBef>
                <a:spcPts val="0"/>
              </a:spcBef>
              <a:spcAft>
                <a:spcPts val="0"/>
              </a:spcAft>
              <a:buSzPts val="1800"/>
              <a:buChar char="•"/>
            </a:pPr>
            <a:r>
              <a:rPr lang="en-US"/>
              <a:t>it has different values depending on where it is used:</a:t>
            </a:r>
            <a:endParaRPr/>
          </a:p>
          <a:p>
            <a:pPr indent="-228600" lvl="1" marL="457200" rtl="0" algn="l">
              <a:lnSpc>
                <a:spcPct val="115000"/>
              </a:lnSpc>
              <a:spcBef>
                <a:spcPts val="0"/>
              </a:spcBef>
              <a:spcAft>
                <a:spcPts val="0"/>
              </a:spcAft>
              <a:buSzPts val="1800"/>
              <a:buChar char="•"/>
            </a:pPr>
            <a:r>
              <a:rPr lang="en-US"/>
              <a:t>i</a:t>
            </a:r>
            <a:r>
              <a:rPr lang="en-US"/>
              <a:t>n a method, this refers to the owner object.</a:t>
            </a:r>
            <a:endParaRPr/>
          </a:p>
          <a:p>
            <a:pPr indent="-228600" lvl="1" marL="457200" rtl="0" algn="l">
              <a:lnSpc>
                <a:spcPct val="115000"/>
              </a:lnSpc>
              <a:spcBef>
                <a:spcPts val="0"/>
              </a:spcBef>
              <a:spcAft>
                <a:spcPts val="0"/>
              </a:spcAft>
              <a:buSzPts val="1800"/>
              <a:buChar char="•"/>
            </a:pPr>
            <a:r>
              <a:rPr lang="en-US"/>
              <a:t>alone, this refers to the global object.</a:t>
            </a:r>
            <a:endParaRPr/>
          </a:p>
          <a:p>
            <a:pPr indent="-228600" lvl="1" marL="457200" rtl="0" algn="l">
              <a:lnSpc>
                <a:spcPct val="115000"/>
              </a:lnSpc>
              <a:spcBef>
                <a:spcPts val="0"/>
              </a:spcBef>
              <a:spcAft>
                <a:spcPts val="0"/>
              </a:spcAft>
              <a:buSzPts val="1800"/>
              <a:buChar char="•"/>
            </a:pPr>
            <a:r>
              <a:rPr lang="en-US"/>
              <a:t>in a function, this refers to the global object.</a:t>
            </a:r>
            <a:endParaRPr/>
          </a:p>
          <a:p>
            <a:pPr indent="-228600" lvl="1" marL="457200" rtl="0" algn="l">
              <a:lnSpc>
                <a:spcPct val="115000"/>
              </a:lnSpc>
              <a:spcBef>
                <a:spcPts val="0"/>
              </a:spcBef>
              <a:spcAft>
                <a:spcPts val="0"/>
              </a:spcAft>
              <a:buSzPts val="1800"/>
              <a:buChar char="•"/>
            </a:pPr>
            <a:r>
              <a:rPr lang="en-US"/>
              <a:t>in a function, in strict mode, this is undefined.</a:t>
            </a:r>
            <a:endParaRPr/>
          </a:p>
          <a:p>
            <a:pPr indent="-228600" lvl="1" marL="457200" rtl="0" algn="l">
              <a:lnSpc>
                <a:spcPct val="115000"/>
              </a:lnSpc>
              <a:spcBef>
                <a:spcPts val="0"/>
              </a:spcBef>
              <a:spcAft>
                <a:spcPts val="0"/>
              </a:spcAft>
              <a:buSzPts val="1800"/>
              <a:buChar char="•"/>
            </a:pPr>
            <a:r>
              <a:rPr lang="en-US"/>
              <a:t>in an event, this refers to the element that received the event.</a:t>
            </a:r>
            <a:endParaRPr/>
          </a:p>
        </p:txBody>
      </p:sp>
      <p:sp>
        <p:nvSpPr>
          <p:cNvPr id="214" name="Google Shape;214;p31"/>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TechBairn &amp; opendevs</a:t>
            </a:r>
            <a:endParaRPr/>
          </a:p>
        </p:txBody>
      </p:sp>
      <p:sp>
        <p:nvSpPr>
          <p:cNvPr id="215" name="Google Shape;215;p31"/>
          <p:cNvSpPr txBox="1"/>
          <p:nvPr>
            <p:ph type="title"/>
          </p:nvPr>
        </p:nvSpPr>
        <p:spPr>
          <a:xfrm>
            <a:off x="2231111" y="941992"/>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US"/>
              <a:t>THIS KEYWORD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977C"/>
        </a:solidFill>
      </p:bgPr>
    </p:bg>
    <p:spTree>
      <p:nvGrpSpPr>
        <p:cNvPr id="114" name="Shape 114"/>
        <p:cNvGrpSpPr/>
        <p:nvPr/>
      </p:nvGrpSpPr>
      <p:grpSpPr>
        <a:xfrm>
          <a:off x="0" y="0"/>
          <a:ext cx="0" cy="0"/>
          <a:chOff x="0" y="0"/>
          <a:chExt cx="0" cy="0"/>
        </a:xfrm>
      </p:grpSpPr>
      <p:sp>
        <p:nvSpPr>
          <p:cNvPr id="115" name="Google Shape;115;p17"/>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800"/>
              <a:buFont typeface="Gill Sans"/>
              <a:buNone/>
            </a:pPr>
            <a:r>
              <a:rPr lang="en-US"/>
              <a:t>INTRODUCTION &amp; BRIEF HISTORY</a:t>
            </a:r>
            <a:endParaRPr/>
          </a:p>
        </p:txBody>
      </p:sp>
      <p:sp>
        <p:nvSpPr>
          <p:cNvPr id="116" name="Google Shape;116;p17"/>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TechBairn &amp; opendevs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US"/>
              <a:t>INTRODUCTION</a:t>
            </a:r>
            <a:endParaRPr/>
          </a:p>
        </p:txBody>
      </p:sp>
      <p:sp>
        <p:nvSpPr>
          <p:cNvPr id="122" name="Google Shape;122;p18"/>
          <p:cNvSpPr txBox="1"/>
          <p:nvPr>
            <p:ph idx="1" type="body"/>
          </p:nvPr>
        </p:nvSpPr>
        <p:spPr>
          <a:xfrm>
            <a:off x="2231125" y="2638052"/>
            <a:ext cx="7729800" cy="31164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1000"/>
              </a:spcBef>
              <a:spcAft>
                <a:spcPts val="0"/>
              </a:spcAft>
              <a:buSzPts val="1800"/>
              <a:buChar char="•"/>
            </a:pPr>
            <a:r>
              <a:rPr lang="en-US"/>
              <a:t>JavaScript is a scripting language that is one of the three core languages used to develop websites. whereas HTML and CSS give a website structure and style, JavaScript lets you add functionality and behaviors to your website, allowing your website’s visitors to interact with content in many imaginative ways.</a:t>
            </a:r>
            <a:endParaRPr/>
          </a:p>
          <a:p>
            <a:pPr indent="-228600" lvl="0" marL="228600" rtl="0" algn="l">
              <a:lnSpc>
                <a:spcPct val="100000"/>
              </a:lnSpc>
              <a:spcBef>
                <a:spcPts val="1000"/>
              </a:spcBef>
              <a:spcAft>
                <a:spcPts val="0"/>
              </a:spcAft>
              <a:buSzPts val="1800"/>
              <a:buChar char="•"/>
            </a:pPr>
            <a:r>
              <a:rPr lang="en-US"/>
              <a:t>JavaScript is primarily a client-side language, meaning it runs on your computer within your browser. however, the introduction of Node.js has allowed JavaScript to also execute code on servers.</a:t>
            </a:r>
            <a:endParaRPr/>
          </a:p>
        </p:txBody>
      </p:sp>
      <p:sp>
        <p:nvSpPr>
          <p:cNvPr id="123" name="Google Shape;123;p18"/>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TechBairn &amp; opendevs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2231136" y="964692"/>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US"/>
              <a:t>BRIEF HISTORY</a:t>
            </a:r>
            <a:endParaRPr/>
          </a:p>
        </p:txBody>
      </p:sp>
      <p:sp>
        <p:nvSpPr>
          <p:cNvPr id="129" name="Google Shape;129;p19"/>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TechBairn &amp; opendevs</a:t>
            </a:r>
            <a:endParaRPr/>
          </a:p>
        </p:txBody>
      </p:sp>
      <p:pic>
        <p:nvPicPr>
          <p:cNvPr id="130" name="Google Shape;130;p19"/>
          <p:cNvPicPr preferRelativeResize="0"/>
          <p:nvPr/>
        </p:nvPicPr>
        <p:blipFill>
          <a:blip r:embed="rId3">
            <a:alphaModFix/>
          </a:blip>
          <a:stretch>
            <a:fillRect/>
          </a:stretch>
        </p:blipFill>
        <p:spPr>
          <a:xfrm>
            <a:off x="838200" y="2524125"/>
            <a:ext cx="10515600" cy="1809750"/>
          </a:xfrm>
          <a:prstGeom prst="rect">
            <a:avLst/>
          </a:prstGeom>
          <a:noFill/>
          <a:ln>
            <a:noFill/>
          </a:ln>
        </p:spPr>
      </p:pic>
      <p:sp>
        <p:nvSpPr>
          <p:cNvPr id="131" name="Google Shape;131;p19"/>
          <p:cNvSpPr txBox="1"/>
          <p:nvPr/>
        </p:nvSpPr>
        <p:spPr>
          <a:xfrm>
            <a:off x="883375" y="4416850"/>
            <a:ext cx="10419900" cy="1776300"/>
          </a:xfrm>
          <a:prstGeom prst="rect">
            <a:avLst/>
          </a:prstGeom>
          <a:noFill/>
          <a:ln>
            <a:noFill/>
          </a:ln>
        </p:spPr>
        <p:txBody>
          <a:bodyPr anchorCtr="0" anchor="t" bIns="91425" lIns="91425" spcFirstLastPara="1" rIns="91425" wrap="square" tIns="91425">
            <a:noAutofit/>
          </a:bodyPr>
          <a:lstStyle/>
          <a:p>
            <a:pPr indent="-228600" lvl="0" marL="228600" rtl="0" algn="l">
              <a:spcBef>
                <a:spcPts val="1000"/>
              </a:spcBef>
              <a:spcAft>
                <a:spcPts val="0"/>
              </a:spcAft>
              <a:buClr>
                <a:schemeClr val="accent2"/>
              </a:buClr>
              <a:buSzPts val="1800"/>
              <a:buChar char="•"/>
            </a:pPr>
            <a:r>
              <a:rPr lang="en-US" sz="1800">
                <a:solidFill>
                  <a:srgbClr val="262626"/>
                </a:solidFill>
                <a:latin typeface="Gill Sans"/>
                <a:ea typeface="Gill Sans"/>
                <a:cs typeface="Gill Sans"/>
                <a:sym typeface="Gill Sans"/>
              </a:rPr>
              <a:t>JavaScript was created by Brendan Eich in 1995 during his time at Netscape Communications.</a:t>
            </a:r>
            <a:endParaRPr sz="1800">
              <a:solidFill>
                <a:srgbClr val="262626"/>
              </a:solidFill>
              <a:latin typeface="Gill Sans"/>
              <a:ea typeface="Gill Sans"/>
              <a:cs typeface="Gill Sans"/>
              <a:sym typeface="Gill Sans"/>
            </a:endParaRPr>
          </a:p>
          <a:p>
            <a:pPr indent="-228600" lvl="0" marL="228600" rtl="0" algn="l">
              <a:spcBef>
                <a:spcPts val="1000"/>
              </a:spcBef>
              <a:spcAft>
                <a:spcPts val="0"/>
              </a:spcAft>
              <a:buClr>
                <a:schemeClr val="accent2"/>
              </a:buClr>
              <a:buSzPts val="1800"/>
              <a:buChar char="•"/>
            </a:pPr>
            <a:r>
              <a:rPr lang="en-US" sz="1800">
                <a:solidFill>
                  <a:srgbClr val="262626"/>
                </a:solidFill>
                <a:latin typeface="Gill Sans"/>
                <a:ea typeface="Gill Sans"/>
                <a:cs typeface="Gill Sans"/>
                <a:sym typeface="Gill Sans"/>
              </a:rPr>
              <a:t>Netscape started a standardization process &amp; submitted document to ECMA International in an effort to prevent Microsoft gaining control of the JavaScript language. they also partnered with Sun to leverage their shared interest in breaking the Microsoft monopoly.</a:t>
            </a:r>
            <a:endParaRPr>
              <a:latin typeface="Gill Sans"/>
              <a:ea typeface="Gill Sans"/>
              <a:cs typeface="Gill Sans"/>
              <a:sym typeface="Gill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977C"/>
        </a:solidFill>
      </p:bgPr>
    </p:bg>
    <p:spTree>
      <p:nvGrpSpPr>
        <p:cNvPr id="135" name="Shape 135"/>
        <p:cNvGrpSpPr/>
        <p:nvPr/>
      </p:nvGrpSpPr>
      <p:grpSpPr>
        <a:xfrm>
          <a:off x="0" y="0"/>
          <a:ext cx="0" cy="0"/>
          <a:chOff x="0" y="0"/>
          <a:chExt cx="0" cy="0"/>
        </a:xfrm>
      </p:grpSpPr>
      <p:sp>
        <p:nvSpPr>
          <p:cNvPr id="136" name="Google Shape;136;p20"/>
          <p:cNvSpPr txBox="1"/>
          <p:nvPr>
            <p:ph type="title"/>
          </p:nvPr>
        </p:nvSpPr>
        <p:spPr>
          <a:xfrm>
            <a:off x="1600200" y="2386744"/>
            <a:ext cx="8991600" cy="16458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800"/>
              <a:buFont typeface="Gill Sans"/>
              <a:buNone/>
            </a:pPr>
            <a:r>
              <a:rPr lang="en-US"/>
              <a:t>JS (ES 6+)</a:t>
            </a:r>
            <a:endParaRPr/>
          </a:p>
        </p:txBody>
      </p:sp>
      <p:sp>
        <p:nvSpPr>
          <p:cNvPr id="137" name="Google Shape;137;p20"/>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TechBairn &amp; opendevs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idx="1" type="body"/>
          </p:nvPr>
        </p:nvSpPr>
        <p:spPr>
          <a:xfrm>
            <a:off x="2231125" y="2260151"/>
            <a:ext cx="7729800" cy="37470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1000"/>
              </a:spcBef>
              <a:spcAft>
                <a:spcPts val="0"/>
              </a:spcAft>
              <a:buSzPts val="1800"/>
              <a:buChar char="•"/>
            </a:pPr>
            <a:r>
              <a:rPr lang="en-US"/>
              <a:t>the HTML &lt;script&gt; tag is used to define a client-side script (JavaScript).</a:t>
            </a:r>
            <a:endParaRPr/>
          </a:p>
          <a:p>
            <a:pPr indent="-342900" lvl="0" marL="457200" rtl="0" algn="l">
              <a:lnSpc>
                <a:spcPct val="100000"/>
              </a:lnSpc>
              <a:spcBef>
                <a:spcPts val="0"/>
              </a:spcBef>
              <a:spcAft>
                <a:spcPts val="0"/>
              </a:spcAft>
              <a:buSzPts val="1800"/>
              <a:buChar char="•"/>
            </a:pPr>
            <a:r>
              <a:rPr lang="en-US"/>
              <a:t>the &lt;script&gt; element either contains script statements, or it points to an external script file through the src attribute.</a:t>
            </a:r>
            <a:endParaRPr/>
          </a:p>
          <a:p>
            <a:pPr indent="0" lvl="0" marL="457200" rtl="0" algn="l">
              <a:lnSpc>
                <a:spcPct val="100000"/>
              </a:lnSpc>
              <a:spcBef>
                <a:spcPts val="1000"/>
              </a:spcBef>
              <a:spcAft>
                <a:spcPts val="0"/>
              </a:spcAft>
              <a:buNone/>
            </a:pPr>
            <a:r>
              <a:rPr lang="en-US"/>
              <a:t>eg: </a:t>
            </a:r>
            <a:endParaRPr/>
          </a:p>
          <a:p>
            <a:pPr indent="0" lvl="0" marL="457200" rtl="0" algn="l">
              <a:lnSpc>
                <a:spcPct val="100000"/>
              </a:lnSpc>
              <a:spcBef>
                <a:spcPts val="1000"/>
              </a:spcBef>
              <a:spcAft>
                <a:spcPts val="0"/>
              </a:spcAft>
              <a:buClr>
                <a:schemeClr val="dk1"/>
              </a:buClr>
              <a:buSzPts val="1100"/>
              <a:buFont typeface="Arial"/>
              <a:buNone/>
            </a:pPr>
            <a:r>
              <a:rPr lang="en-US" sz="1250">
                <a:solidFill>
                  <a:srgbClr val="0000CD"/>
                </a:solidFill>
                <a:latin typeface="Courier New"/>
                <a:ea typeface="Courier New"/>
                <a:cs typeface="Courier New"/>
                <a:sym typeface="Courier New"/>
              </a:rPr>
              <a:t>&lt;</a:t>
            </a:r>
            <a:r>
              <a:rPr b="1" lang="en-US" sz="1250">
                <a:solidFill>
                  <a:srgbClr val="A52A2A"/>
                </a:solidFill>
                <a:latin typeface="Courier New"/>
                <a:ea typeface="Courier New"/>
                <a:cs typeface="Courier New"/>
                <a:sym typeface="Courier New"/>
              </a:rPr>
              <a:t>script</a:t>
            </a:r>
            <a:r>
              <a:rPr lang="en-US" sz="1250">
                <a:solidFill>
                  <a:srgbClr val="0000CD"/>
                </a:solidFill>
                <a:latin typeface="Courier New"/>
                <a:ea typeface="Courier New"/>
                <a:cs typeface="Courier New"/>
                <a:sym typeface="Courier New"/>
              </a:rPr>
              <a:t>&gt;</a:t>
            </a:r>
            <a:endParaRPr sz="1250">
              <a:solidFill>
                <a:srgbClr val="0000CD"/>
              </a:solidFill>
              <a:latin typeface="Courier New"/>
              <a:ea typeface="Courier New"/>
              <a:cs typeface="Courier New"/>
              <a:sym typeface="Courier New"/>
            </a:endParaRPr>
          </a:p>
          <a:p>
            <a:pPr indent="457200" lvl="0" marL="457200" rtl="0" algn="l">
              <a:lnSpc>
                <a:spcPct val="100000"/>
              </a:lnSpc>
              <a:spcBef>
                <a:spcPts val="1000"/>
              </a:spcBef>
              <a:spcAft>
                <a:spcPts val="0"/>
              </a:spcAft>
              <a:buClr>
                <a:schemeClr val="dk1"/>
              </a:buClr>
              <a:buSzPts val="1100"/>
              <a:buFont typeface="Arial"/>
              <a:buNone/>
            </a:pPr>
            <a:r>
              <a:rPr b="1" lang="en-US" sz="1250">
                <a:solidFill>
                  <a:schemeClr val="dk1"/>
                </a:solidFill>
                <a:latin typeface="Courier New"/>
                <a:ea typeface="Courier New"/>
                <a:cs typeface="Courier New"/>
                <a:sym typeface="Courier New"/>
              </a:rPr>
              <a:t>alert(</a:t>
            </a:r>
            <a:r>
              <a:rPr b="1" lang="en-US" sz="1250">
                <a:solidFill>
                  <a:srgbClr val="A52A2A"/>
                </a:solidFill>
                <a:latin typeface="Courier New"/>
                <a:ea typeface="Courier New"/>
                <a:cs typeface="Courier New"/>
                <a:sym typeface="Courier New"/>
              </a:rPr>
              <a:t>"Hello JavaScript!")</a:t>
            </a:r>
            <a:r>
              <a:rPr lang="en-US" sz="1250">
                <a:solidFill>
                  <a:schemeClr val="dk1"/>
                </a:solidFill>
                <a:latin typeface="Courier New"/>
                <a:ea typeface="Courier New"/>
                <a:cs typeface="Courier New"/>
                <a:sym typeface="Courier New"/>
              </a:rPr>
              <a:t>;</a:t>
            </a:r>
            <a:endParaRPr sz="1250">
              <a:solidFill>
                <a:schemeClr val="dk1"/>
              </a:solidFill>
              <a:latin typeface="Courier New"/>
              <a:ea typeface="Courier New"/>
              <a:cs typeface="Courier New"/>
              <a:sym typeface="Courier New"/>
            </a:endParaRPr>
          </a:p>
          <a:p>
            <a:pPr indent="0" lvl="0" marL="457200" rtl="0" algn="l">
              <a:lnSpc>
                <a:spcPct val="100000"/>
              </a:lnSpc>
              <a:spcBef>
                <a:spcPts val="1000"/>
              </a:spcBef>
              <a:spcAft>
                <a:spcPts val="0"/>
              </a:spcAft>
              <a:buNone/>
            </a:pPr>
            <a:r>
              <a:rPr lang="en-US" sz="1250">
                <a:solidFill>
                  <a:srgbClr val="0000CD"/>
                </a:solidFill>
                <a:latin typeface="Courier New"/>
                <a:ea typeface="Courier New"/>
                <a:cs typeface="Courier New"/>
                <a:sym typeface="Courier New"/>
              </a:rPr>
              <a:t>&lt;</a:t>
            </a:r>
            <a:r>
              <a:rPr lang="en-US" sz="1250">
                <a:solidFill>
                  <a:srgbClr val="A52A2A"/>
                </a:solidFill>
                <a:latin typeface="Courier New"/>
                <a:ea typeface="Courier New"/>
                <a:cs typeface="Courier New"/>
                <a:sym typeface="Courier New"/>
              </a:rPr>
              <a:t>/</a:t>
            </a:r>
            <a:r>
              <a:rPr b="1" lang="en-US" sz="1250">
                <a:solidFill>
                  <a:srgbClr val="A52A2A"/>
                </a:solidFill>
                <a:latin typeface="Courier New"/>
                <a:ea typeface="Courier New"/>
                <a:cs typeface="Courier New"/>
                <a:sym typeface="Courier New"/>
              </a:rPr>
              <a:t>script</a:t>
            </a:r>
            <a:r>
              <a:rPr lang="en-US" sz="1250">
                <a:solidFill>
                  <a:srgbClr val="0000CD"/>
                </a:solidFill>
                <a:latin typeface="Courier New"/>
                <a:ea typeface="Courier New"/>
                <a:cs typeface="Courier New"/>
                <a:sym typeface="Courier New"/>
              </a:rPr>
              <a:t>&gt;</a:t>
            </a:r>
            <a:endParaRPr sz="1250">
              <a:solidFill>
                <a:srgbClr val="0000CD"/>
              </a:solidFill>
              <a:latin typeface="Courier New"/>
              <a:ea typeface="Courier New"/>
              <a:cs typeface="Courier New"/>
              <a:sym typeface="Courier New"/>
            </a:endParaRPr>
          </a:p>
          <a:p>
            <a:pPr indent="0" lvl="0" marL="457200" rtl="0" algn="l">
              <a:lnSpc>
                <a:spcPct val="100000"/>
              </a:lnSpc>
              <a:spcBef>
                <a:spcPts val="1000"/>
              </a:spcBef>
              <a:spcAft>
                <a:spcPts val="0"/>
              </a:spcAft>
              <a:buNone/>
            </a:pPr>
            <a:r>
              <a:rPr lang="en-US" sz="1250">
                <a:solidFill>
                  <a:srgbClr val="0000CD"/>
                </a:solidFill>
                <a:latin typeface="Courier New"/>
                <a:ea typeface="Courier New"/>
                <a:cs typeface="Courier New"/>
                <a:sym typeface="Courier New"/>
              </a:rPr>
              <a:t>or,</a:t>
            </a:r>
            <a:endParaRPr sz="1250">
              <a:solidFill>
                <a:srgbClr val="0000CD"/>
              </a:solidFill>
              <a:latin typeface="Courier New"/>
              <a:ea typeface="Courier New"/>
              <a:cs typeface="Courier New"/>
              <a:sym typeface="Courier New"/>
            </a:endParaRPr>
          </a:p>
          <a:p>
            <a:pPr indent="0" lvl="0" marL="457200" rtl="0" algn="l">
              <a:lnSpc>
                <a:spcPct val="100000"/>
              </a:lnSpc>
              <a:spcBef>
                <a:spcPts val="1000"/>
              </a:spcBef>
              <a:spcAft>
                <a:spcPts val="0"/>
              </a:spcAft>
              <a:buNone/>
            </a:pPr>
            <a:r>
              <a:rPr b="1" lang="en-US" sz="1250">
                <a:solidFill>
                  <a:srgbClr val="0000CD"/>
                </a:solidFill>
                <a:latin typeface="Courier New"/>
                <a:ea typeface="Courier New"/>
                <a:cs typeface="Courier New"/>
                <a:sym typeface="Courier New"/>
              </a:rPr>
              <a:t>&lt;</a:t>
            </a:r>
            <a:r>
              <a:rPr b="1" lang="en-US" sz="1250">
                <a:solidFill>
                  <a:srgbClr val="A52A2A"/>
                </a:solidFill>
                <a:latin typeface="Courier New"/>
                <a:ea typeface="Courier New"/>
                <a:cs typeface="Courier New"/>
                <a:sym typeface="Courier New"/>
              </a:rPr>
              <a:t>script</a:t>
            </a:r>
            <a:r>
              <a:rPr b="1" lang="en-US" sz="1250">
                <a:solidFill>
                  <a:srgbClr val="FF0000"/>
                </a:solidFill>
                <a:latin typeface="Courier New"/>
                <a:ea typeface="Courier New"/>
                <a:cs typeface="Courier New"/>
                <a:sym typeface="Courier New"/>
              </a:rPr>
              <a:t> src</a:t>
            </a:r>
            <a:r>
              <a:rPr b="1" lang="en-US" sz="1250">
                <a:solidFill>
                  <a:srgbClr val="0000CD"/>
                </a:solidFill>
                <a:latin typeface="Courier New"/>
                <a:ea typeface="Courier New"/>
                <a:cs typeface="Courier New"/>
                <a:sym typeface="Courier New"/>
              </a:rPr>
              <a:t>="myscripts.js"&gt;&lt;</a:t>
            </a:r>
            <a:r>
              <a:rPr b="1" lang="en-US" sz="1250">
                <a:solidFill>
                  <a:srgbClr val="A52A2A"/>
                </a:solidFill>
                <a:latin typeface="Courier New"/>
                <a:ea typeface="Courier New"/>
                <a:cs typeface="Courier New"/>
                <a:sym typeface="Courier New"/>
              </a:rPr>
              <a:t>/script</a:t>
            </a:r>
            <a:r>
              <a:rPr b="1" lang="en-US" sz="1250">
                <a:solidFill>
                  <a:srgbClr val="0000CD"/>
                </a:solidFill>
                <a:latin typeface="Courier New"/>
                <a:ea typeface="Courier New"/>
                <a:cs typeface="Courier New"/>
                <a:sym typeface="Courier New"/>
              </a:rPr>
              <a:t>&gt;</a:t>
            </a:r>
            <a:endParaRPr b="1" sz="1350">
              <a:solidFill>
                <a:srgbClr val="0000CD"/>
              </a:solidFill>
              <a:latin typeface="Courier New"/>
              <a:ea typeface="Courier New"/>
              <a:cs typeface="Courier New"/>
              <a:sym typeface="Courier New"/>
            </a:endParaRPr>
          </a:p>
        </p:txBody>
      </p:sp>
      <p:sp>
        <p:nvSpPr>
          <p:cNvPr id="143" name="Google Shape;143;p2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TechBairn &amp; opendevs</a:t>
            </a:r>
            <a:endParaRPr/>
          </a:p>
        </p:txBody>
      </p:sp>
      <p:sp>
        <p:nvSpPr>
          <p:cNvPr id="144" name="Google Shape;144;p21"/>
          <p:cNvSpPr txBox="1"/>
          <p:nvPr>
            <p:ph type="title"/>
          </p:nvPr>
        </p:nvSpPr>
        <p:spPr>
          <a:xfrm>
            <a:off x="2231136" y="964692"/>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US"/>
              <a:t>THE </a:t>
            </a:r>
            <a:r>
              <a:rPr lang="en-US"/>
              <a:t>HTML &lt;script&gt; TAG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US"/>
              <a:t>DEFINING VARIABLES</a:t>
            </a:r>
            <a:endParaRPr/>
          </a:p>
        </p:txBody>
      </p:sp>
      <p:sp>
        <p:nvSpPr>
          <p:cNvPr id="150" name="Google Shape;150;p22"/>
          <p:cNvSpPr txBox="1"/>
          <p:nvPr>
            <p:ph idx="1" type="body"/>
          </p:nvPr>
        </p:nvSpPr>
        <p:spPr>
          <a:xfrm>
            <a:off x="786150" y="2469650"/>
            <a:ext cx="10619700" cy="36096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1000"/>
              </a:spcBef>
              <a:spcAft>
                <a:spcPts val="0"/>
              </a:spcAft>
              <a:buSzPts val="1800"/>
              <a:buChar char="•"/>
            </a:pPr>
            <a:r>
              <a:rPr lang="en-US"/>
              <a:t>a</a:t>
            </a:r>
            <a:r>
              <a:rPr lang="en-US"/>
              <a:t> variable is a “named storage” for data. we can use variables to store goodies, visitors, and other data.</a:t>
            </a:r>
            <a:endParaRPr/>
          </a:p>
          <a:p>
            <a:pPr indent="-228600" lvl="0" marL="228600" rtl="0" algn="l">
              <a:lnSpc>
                <a:spcPct val="100000"/>
              </a:lnSpc>
              <a:spcBef>
                <a:spcPts val="1000"/>
              </a:spcBef>
              <a:spcAft>
                <a:spcPts val="0"/>
              </a:spcAft>
              <a:buSzPts val="1800"/>
              <a:buChar char="•"/>
            </a:pPr>
            <a:r>
              <a:rPr lang="en-US"/>
              <a:t>t</a:t>
            </a:r>
            <a:r>
              <a:rPr lang="en-US"/>
              <a:t>o create a variable in JavaScript, use the </a:t>
            </a:r>
            <a:r>
              <a:rPr b="1" lang="en-US"/>
              <a:t>let </a:t>
            </a:r>
            <a:r>
              <a:rPr lang="en-US"/>
              <a:t>keyword.</a:t>
            </a:r>
            <a:endParaRPr/>
          </a:p>
          <a:p>
            <a:pPr indent="-228600" lvl="0" marL="228600" rtl="0" algn="l">
              <a:lnSpc>
                <a:spcPct val="100000"/>
              </a:lnSpc>
              <a:spcBef>
                <a:spcPts val="1000"/>
              </a:spcBef>
              <a:spcAft>
                <a:spcPts val="0"/>
              </a:spcAft>
              <a:buSzPts val="1800"/>
              <a:buChar char="•"/>
            </a:pPr>
            <a:r>
              <a:rPr lang="en-US"/>
              <a:t>variables declared using </a:t>
            </a:r>
            <a:r>
              <a:rPr b="1" lang="en-US"/>
              <a:t>const </a:t>
            </a:r>
            <a:r>
              <a:rPr lang="en-US"/>
              <a:t>are called “constants”. they cannot be reassigned. an attempt to do so would cause an error.</a:t>
            </a:r>
            <a:endParaRPr/>
          </a:p>
          <a:p>
            <a:pPr indent="-228600" lvl="0" marL="228600" rtl="0" algn="l">
              <a:lnSpc>
                <a:spcPct val="100000"/>
              </a:lnSpc>
              <a:spcBef>
                <a:spcPts val="1000"/>
              </a:spcBef>
              <a:spcAft>
                <a:spcPts val="0"/>
              </a:spcAft>
              <a:buSzPts val="1800"/>
              <a:buChar char="•"/>
            </a:pPr>
            <a:r>
              <a:rPr b="1" lang="en-US"/>
              <a:t>var</a:t>
            </a:r>
            <a:r>
              <a:rPr lang="en-US"/>
              <a:t> is an old-school variable declaration. normally we don’t use it at all as:</a:t>
            </a:r>
            <a:endParaRPr/>
          </a:p>
          <a:p>
            <a:pPr indent="-228600" lvl="1" marL="457200" rtl="0" algn="l">
              <a:lnSpc>
                <a:spcPct val="100000"/>
              </a:lnSpc>
              <a:spcBef>
                <a:spcPts val="1000"/>
              </a:spcBef>
              <a:spcAft>
                <a:spcPts val="0"/>
              </a:spcAft>
              <a:buSzPts val="1800"/>
              <a:buChar char="•"/>
            </a:pPr>
            <a:r>
              <a:rPr lang="en-US"/>
              <a:t>var variables have no block scope, they are either function-scoped or global-scoped.</a:t>
            </a:r>
            <a:endParaRPr/>
          </a:p>
          <a:p>
            <a:pPr indent="-228600" lvl="1" marL="457200" rtl="0" algn="l">
              <a:lnSpc>
                <a:spcPct val="100000"/>
              </a:lnSpc>
              <a:spcBef>
                <a:spcPts val="1000"/>
              </a:spcBef>
              <a:spcAft>
                <a:spcPts val="0"/>
              </a:spcAft>
              <a:buSzPts val="1800"/>
              <a:buChar char="•"/>
            </a:pPr>
            <a:r>
              <a:rPr lang="en-US"/>
              <a:t>var tolerates re-declarations.</a:t>
            </a:r>
            <a:endParaRPr/>
          </a:p>
          <a:p>
            <a:pPr indent="-228600" lvl="1" marL="457200" rtl="0" algn="l">
              <a:lnSpc>
                <a:spcPct val="100000"/>
              </a:lnSpc>
              <a:spcBef>
                <a:spcPts val="1000"/>
              </a:spcBef>
              <a:spcAft>
                <a:spcPts val="0"/>
              </a:spcAft>
              <a:buSzPts val="1800"/>
              <a:buChar char="•"/>
            </a:pPr>
            <a:r>
              <a:rPr lang="en-US"/>
              <a:t>var variables can be declared below their use.</a:t>
            </a:r>
            <a:endParaRPr/>
          </a:p>
          <a:p>
            <a:pPr indent="-228600" lvl="1" marL="457200" rtl="0" algn="l">
              <a:lnSpc>
                <a:spcPct val="100000"/>
              </a:lnSpc>
              <a:spcBef>
                <a:spcPts val="1000"/>
              </a:spcBef>
              <a:spcAft>
                <a:spcPts val="0"/>
              </a:spcAft>
              <a:buSzPts val="1800"/>
              <a:buChar char="•"/>
            </a:pPr>
            <a:r>
              <a:rPr lang="en-US"/>
              <a:t>among other things</a:t>
            </a:r>
            <a:endParaRPr/>
          </a:p>
          <a:p>
            <a:pPr indent="0" lvl="0" marL="457200" rtl="0" algn="l">
              <a:lnSpc>
                <a:spcPct val="100000"/>
              </a:lnSpc>
              <a:spcBef>
                <a:spcPts val="1000"/>
              </a:spcBef>
              <a:spcAft>
                <a:spcPts val="0"/>
              </a:spcAft>
              <a:buNone/>
            </a:pPr>
            <a:r>
              <a:t/>
            </a:r>
            <a:endParaRPr/>
          </a:p>
        </p:txBody>
      </p:sp>
      <p:sp>
        <p:nvSpPr>
          <p:cNvPr id="151" name="Google Shape;151;p2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TechBairn &amp; opendevs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2231136" y="472592"/>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US"/>
              <a:t>DATA TYPES</a:t>
            </a:r>
            <a:endParaRPr/>
          </a:p>
        </p:txBody>
      </p:sp>
      <p:sp>
        <p:nvSpPr>
          <p:cNvPr id="157" name="Google Shape;157;p23"/>
          <p:cNvSpPr txBox="1"/>
          <p:nvPr>
            <p:ph idx="1" type="body"/>
          </p:nvPr>
        </p:nvSpPr>
        <p:spPr>
          <a:xfrm>
            <a:off x="1346725" y="1941700"/>
            <a:ext cx="9498600" cy="40140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1000"/>
              </a:spcBef>
              <a:spcAft>
                <a:spcPts val="0"/>
              </a:spcAft>
              <a:buSzPts val="1800"/>
              <a:buChar char="•"/>
            </a:pPr>
            <a:r>
              <a:rPr lang="en-US"/>
              <a:t>a value in JavaScript is always of a certain type. for example, a string or a number.</a:t>
            </a:r>
            <a:endParaRPr/>
          </a:p>
          <a:p>
            <a:pPr indent="-228600" lvl="0" marL="228600" rtl="0" algn="l">
              <a:lnSpc>
                <a:spcPct val="100000"/>
              </a:lnSpc>
              <a:spcBef>
                <a:spcPts val="1000"/>
              </a:spcBef>
              <a:spcAft>
                <a:spcPts val="0"/>
              </a:spcAft>
              <a:buSzPts val="1800"/>
              <a:buChar char="•"/>
            </a:pPr>
            <a:r>
              <a:rPr lang="en-US"/>
              <a:t>t</a:t>
            </a:r>
            <a:r>
              <a:rPr lang="en-US"/>
              <a:t>here are 8 basic data types in JavaScript.</a:t>
            </a:r>
            <a:endParaRPr/>
          </a:p>
          <a:p>
            <a:pPr indent="-215900" lvl="1" marL="457200" rtl="0" algn="l">
              <a:lnSpc>
                <a:spcPct val="100000"/>
              </a:lnSpc>
              <a:spcBef>
                <a:spcPts val="1000"/>
              </a:spcBef>
              <a:spcAft>
                <a:spcPts val="0"/>
              </a:spcAft>
              <a:buSzPts val="1600"/>
              <a:buChar char="•"/>
            </a:pPr>
            <a:r>
              <a:rPr b="1" lang="en-US" sz="1600"/>
              <a:t>number</a:t>
            </a:r>
            <a:r>
              <a:rPr lang="en-US" sz="1600"/>
              <a:t> for numbers of any kind: integer or floating-point, integers are limited by ±(253-1).</a:t>
            </a:r>
            <a:endParaRPr sz="1600"/>
          </a:p>
          <a:p>
            <a:pPr indent="-215900" lvl="1" marL="457200" rtl="0" algn="l">
              <a:lnSpc>
                <a:spcPct val="100000"/>
              </a:lnSpc>
              <a:spcBef>
                <a:spcPts val="1000"/>
              </a:spcBef>
              <a:spcAft>
                <a:spcPts val="0"/>
              </a:spcAft>
              <a:buSzPts val="1600"/>
              <a:buChar char="•"/>
            </a:pPr>
            <a:r>
              <a:rPr b="1" lang="en-US" sz="1600"/>
              <a:t>bigint </a:t>
            </a:r>
            <a:r>
              <a:rPr lang="en-US" sz="1600"/>
              <a:t>is for integer numbers of arbitrary length.</a:t>
            </a:r>
            <a:endParaRPr sz="1600"/>
          </a:p>
          <a:p>
            <a:pPr indent="-215900" lvl="1" marL="457200" rtl="0" algn="l">
              <a:lnSpc>
                <a:spcPct val="100000"/>
              </a:lnSpc>
              <a:spcBef>
                <a:spcPts val="1000"/>
              </a:spcBef>
              <a:spcAft>
                <a:spcPts val="0"/>
              </a:spcAft>
              <a:buSzPts val="1600"/>
              <a:buChar char="•"/>
            </a:pPr>
            <a:r>
              <a:rPr b="1" lang="en-US" sz="1600"/>
              <a:t>string </a:t>
            </a:r>
            <a:r>
              <a:rPr lang="en-US" sz="1600"/>
              <a:t>for strings. A string may have zero or more characters, there’s no separate single-character type.</a:t>
            </a:r>
            <a:endParaRPr sz="1600"/>
          </a:p>
          <a:p>
            <a:pPr indent="-215900" lvl="1" marL="457200" rtl="0" algn="l">
              <a:lnSpc>
                <a:spcPct val="100000"/>
              </a:lnSpc>
              <a:spcBef>
                <a:spcPts val="1000"/>
              </a:spcBef>
              <a:spcAft>
                <a:spcPts val="0"/>
              </a:spcAft>
              <a:buSzPts val="1600"/>
              <a:buChar char="•"/>
            </a:pPr>
            <a:r>
              <a:rPr b="1" lang="en-US" sz="1600"/>
              <a:t>boolean </a:t>
            </a:r>
            <a:r>
              <a:rPr lang="en-US" sz="1600"/>
              <a:t>for true/false.</a:t>
            </a:r>
            <a:endParaRPr sz="1600"/>
          </a:p>
          <a:p>
            <a:pPr indent="-215900" lvl="1" marL="457200" rtl="0" algn="l">
              <a:lnSpc>
                <a:spcPct val="100000"/>
              </a:lnSpc>
              <a:spcBef>
                <a:spcPts val="1000"/>
              </a:spcBef>
              <a:spcAft>
                <a:spcPts val="0"/>
              </a:spcAft>
              <a:buSzPts val="1600"/>
              <a:buChar char="•"/>
            </a:pPr>
            <a:r>
              <a:rPr b="1" lang="en-US" sz="1600"/>
              <a:t>null </a:t>
            </a:r>
            <a:r>
              <a:rPr lang="en-US" sz="1600"/>
              <a:t>for unknown values – a standalone type that has a single value null.</a:t>
            </a:r>
            <a:endParaRPr sz="1600"/>
          </a:p>
          <a:p>
            <a:pPr indent="-215900" lvl="1" marL="457200" rtl="0" algn="l">
              <a:lnSpc>
                <a:spcPct val="100000"/>
              </a:lnSpc>
              <a:spcBef>
                <a:spcPts val="1000"/>
              </a:spcBef>
              <a:spcAft>
                <a:spcPts val="0"/>
              </a:spcAft>
              <a:buSzPts val="1600"/>
              <a:buChar char="•"/>
            </a:pPr>
            <a:r>
              <a:rPr b="1" lang="en-US" sz="1600"/>
              <a:t>undefined </a:t>
            </a:r>
            <a:r>
              <a:rPr lang="en-US" sz="1600"/>
              <a:t>for unassigned values – a standalone type that has a single value undefined.</a:t>
            </a:r>
            <a:endParaRPr sz="1600"/>
          </a:p>
          <a:p>
            <a:pPr indent="-215900" lvl="1" marL="457200" rtl="0" algn="l">
              <a:lnSpc>
                <a:spcPct val="100000"/>
              </a:lnSpc>
              <a:spcBef>
                <a:spcPts val="1000"/>
              </a:spcBef>
              <a:spcAft>
                <a:spcPts val="0"/>
              </a:spcAft>
              <a:buSzPts val="1600"/>
              <a:buChar char="•"/>
            </a:pPr>
            <a:r>
              <a:rPr b="1" lang="en-US" sz="1600"/>
              <a:t>object </a:t>
            </a:r>
            <a:r>
              <a:rPr lang="en-US" sz="1600"/>
              <a:t>for more complex data structures.</a:t>
            </a:r>
            <a:endParaRPr sz="1600"/>
          </a:p>
          <a:p>
            <a:pPr indent="-215900" lvl="1" marL="457200" rtl="0" algn="l">
              <a:lnSpc>
                <a:spcPct val="100000"/>
              </a:lnSpc>
              <a:spcBef>
                <a:spcPts val="1000"/>
              </a:spcBef>
              <a:spcAft>
                <a:spcPts val="0"/>
              </a:spcAft>
              <a:buSzPts val="1600"/>
              <a:buChar char="•"/>
            </a:pPr>
            <a:r>
              <a:rPr b="1" lang="en-US" sz="1600"/>
              <a:t>symbol </a:t>
            </a:r>
            <a:r>
              <a:rPr lang="en-US" sz="1600"/>
              <a:t>for unique identifiers.</a:t>
            </a:r>
            <a:endParaRPr sz="1600"/>
          </a:p>
        </p:txBody>
      </p:sp>
      <p:sp>
        <p:nvSpPr>
          <p:cNvPr id="158" name="Google Shape;158;p23"/>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TechBairn &amp; opendevs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idx="1" type="body"/>
          </p:nvPr>
        </p:nvSpPr>
        <p:spPr>
          <a:xfrm>
            <a:off x="2231100" y="2532650"/>
            <a:ext cx="7729800" cy="28842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1000"/>
              </a:spcBef>
              <a:spcAft>
                <a:spcPts val="0"/>
              </a:spcAft>
              <a:buSzPts val="1800"/>
              <a:buChar char="•"/>
            </a:pPr>
            <a:r>
              <a:rPr lang="en-US"/>
              <a:t>t</a:t>
            </a:r>
            <a:r>
              <a:rPr lang="en-US"/>
              <a:t>he typeof operator allows us to see which type is stored in a variable.</a:t>
            </a:r>
            <a:endParaRPr/>
          </a:p>
          <a:p>
            <a:pPr indent="-228600" lvl="0" marL="228600" rtl="0" algn="l">
              <a:lnSpc>
                <a:spcPct val="100000"/>
              </a:lnSpc>
              <a:spcBef>
                <a:spcPts val="1000"/>
              </a:spcBef>
              <a:spcAft>
                <a:spcPts val="0"/>
              </a:spcAft>
              <a:buSzPts val="1800"/>
              <a:buChar char="•"/>
            </a:pPr>
            <a:r>
              <a:rPr lang="en-US"/>
              <a:t>t</a:t>
            </a:r>
            <a:r>
              <a:rPr lang="en-US"/>
              <a:t>wo forms: typeof x or typeof(x).</a:t>
            </a:r>
            <a:endParaRPr/>
          </a:p>
          <a:p>
            <a:pPr indent="-228600" lvl="0" marL="228600" rtl="0" algn="l">
              <a:lnSpc>
                <a:spcPct val="100000"/>
              </a:lnSpc>
              <a:spcBef>
                <a:spcPts val="1000"/>
              </a:spcBef>
              <a:spcAft>
                <a:spcPts val="0"/>
              </a:spcAft>
              <a:buSzPts val="1800"/>
              <a:buChar char="•"/>
            </a:pPr>
            <a:r>
              <a:rPr lang="en-US"/>
              <a:t>returns a string with the name of the type, like "string".</a:t>
            </a:r>
            <a:endParaRPr/>
          </a:p>
          <a:p>
            <a:pPr indent="-228600" lvl="0" marL="228600" rtl="0" algn="l">
              <a:lnSpc>
                <a:spcPct val="100000"/>
              </a:lnSpc>
              <a:spcBef>
                <a:spcPts val="1000"/>
              </a:spcBef>
              <a:spcAft>
                <a:spcPts val="0"/>
              </a:spcAft>
              <a:buSzPts val="1800"/>
              <a:buChar char="•"/>
            </a:pPr>
            <a:r>
              <a:rPr lang="en-US"/>
              <a:t>for null returns "object" – this is an error in the language, it’s not actually an object.</a:t>
            </a:r>
            <a:endParaRPr/>
          </a:p>
        </p:txBody>
      </p:sp>
      <p:sp>
        <p:nvSpPr>
          <p:cNvPr id="164" name="Google Shape;164;p24"/>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TechBairn &amp; opendevs</a:t>
            </a:r>
            <a:endParaRPr/>
          </a:p>
        </p:txBody>
      </p:sp>
      <p:sp>
        <p:nvSpPr>
          <p:cNvPr id="165" name="Google Shape;165;p24"/>
          <p:cNvSpPr txBox="1"/>
          <p:nvPr>
            <p:ph type="title"/>
          </p:nvPr>
        </p:nvSpPr>
        <p:spPr>
          <a:xfrm>
            <a:off x="2231111" y="941992"/>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US"/>
              <a:t>MORE ON </a:t>
            </a:r>
            <a:r>
              <a:rPr lang="en-US"/>
              <a:t>DATA TYPES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cel">
  <a:themeElements>
    <a:clrScheme name="Parcel">
      <a:dk1>
        <a:srgbClr val="000000"/>
      </a:dk1>
      <a:lt1>
        <a:srgbClr val="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cel">
  <a:themeElements>
    <a:clrScheme name="Parcel">
      <a:dk1>
        <a:srgbClr val="000000"/>
      </a:dk1>
      <a:lt1>
        <a:srgbClr val="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