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F511-4EE3-41D3-B7B7-F9FF1E8F8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Webmonk (day - 1)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B0B9B-3ACA-4B1E-A9AF-413790A73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939200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Topics covered:</a:t>
            </a:r>
          </a:p>
          <a:p>
            <a:r>
              <a:rPr lang="en-US" dirty="0"/>
              <a:t>* Dev Environment Setup</a:t>
            </a:r>
            <a:br>
              <a:rPr lang="en-US" dirty="0"/>
            </a:br>
            <a:r>
              <a:rPr lang="en-US" dirty="0"/>
              <a:t>* HTML (Basics, Document Structure, Anatomy of tags, Mostly used tags, Special Characters)</a:t>
            </a:r>
          </a:p>
          <a:p>
            <a:r>
              <a:rPr lang="en-US" dirty="0"/>
              <a:t>* Semantic HTML (HTML 5 Guidelines, new additions, small HTML Blog project)</a:t>
            </a:r>
          </a:p>
        </p:txBody>
      </p:sp>
    </p:spTree>
    <p:extLst>
      <p:ext uri="{BB962C8B-B14F-4D97-AF65-F5344CB8AC3E}">
        <p14:creationId xmlns:p14="http://schemas.microsoft.com/office/powerpoint/2010/main" val="329978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B6557-89DF-433C-8849-3D251E83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HTML</a:t>
            </a:r>
          </a:p>
        </p:txBody>
      </p:sp>
    </p:spTree>
    <p:extLst>
      <p:ext uri="{BB962C8B-B14F-4D97-AF65-F5344CB8AC3E}">
        <p14:creationId xmlns:p14="http://schemas.microsoft.com/office/powerpoint/2010/main" val="152230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52D-C3A2-45E4-9A09-74A83073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semantic Elements 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76F0-3EB9-4434-B844-1A108C67A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372495"/>
          </a:xfrm>
        </p:spPr>
        <p:txBody>
          <a:bodyPr/>
          <a:lstStyle/>
          <a:p>
            <a:r>
              <a:rPr lang="en-US" dirty="0"/>
              <a:t>Introduced in HTML5.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These describes </a:t>
            </a:r>
            <a:r>
              <a:rPr lang="en-US" dirty="0">
                <a:latin typeface="Segoe UI" panose="020B0502040204020203" pitchFamily="34" charset="0"/>
              </a:rPr>
              <a:t>the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meaning of element to both the browser and the developer.</a:t>
            </a:r>
          </a:p>
          <a:p>
            <a:r>
              <a:rPr lang="en-US" dirty="0"/>
              <a:t>These are block level element.</a:t>
            </a:r>
          </a:p>
          <a:p>
            <a:r>
              <a:rPr lang="en-US" dirty="0"/>
              <a:t>These helps in accessibility features.</a:t>
            </a:r>
          </a:p>
          <a:p>
            <a:r>
              <a:rPr lang="en-US" dirty="0"/>
              <a:t>For Ex: &lt;article&gt;, &lt;aside&gt;, &lt;footer&gt;, &lt;header&gt;, &lt;main&gt;, &lt;nav&gt;, &lt;section&gt;</a:t>
            </a:r>
          </a:p>
        </p:txBody>
      </p:sp>
    </p:spTree>
    <p:extLst>
      <p:ext uri="{BB962C8B-B14F-4D97-AF65-F5344CB8AC3E}">
        <p14:creationId xmlns:p14="http://schemas.microsoft.com/office/powerpoint/2010/main" val="49156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C1FB3A-623F-4737-9F1E-62BCE065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437" y="2834640"/>
            <a:ext cx="8543125" cy="1188720"/>
          </a:xfrm>
        </p:spPr>
        <p:txBody>
          <a:bodyPr/>
          <a:lstStyle/>
          <a:p>
            <a:r>
              <a:rPr lang="en-US" dirty="0"/>
              <a:t>Let’s Dive into some code, </a:t>
            </a:r>
            <a:r>
              <a:rPr lang="en-US" b="1" dirty="0"/>
              <a:t>shall we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766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B6557-89DF-433C-8849-3D251E83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13801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D21A-795E-4E9A-9BF2-1FAB13BF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809792"/>
            <a:ext cx="7729728" cy="1238415"/>
          </a:xfrm>
        </p:spPr>
        <p:txBody>
          <a:bodyPr/>
          <a:lstStyle/>
          <a:p>
            <a:r>
              <a:rPr lang="en-US" dirty="0"/>
              <a:t>Signup for GitHub account.</a:t>
            </a:r>
          </a:p>
          <a:p>
            <a:r>
              <a:rPr lang="en-US" dirty="0"/>
              <a:t>Any updated browser.</a:t>
            </a:r>
          </a:p>
          <a:p>
            <a:r>
              <a:rPr lang="en-US" dirty="0"/>
              <a:t>VS Code setup &amp; extensions (Emmet, Live Server &amp; HTML CSS Support)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7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B6557-89DF-433C-8849-3D251E83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7405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52D-C3A2-45E4-9A09-74A83073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76F0-3EB9-4434-B844-1A108C67A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372495"/>
          </a:xfrm>
        </p:spPr>
        <p:txBody>
          <a:bodyPr/>
          <a:lstStyle/>
          <a:p>
            <a:r>
              <a:rPr lang="en-US" dirty="0"/>
              <a:t>HTML – Hyper Text Markup Language</a:t>
            </a:r>
          </a:p>
          <a:p>
            <a:r>
              <a:rPr lang="en-US" dirty="0"/>
              <a:t>Created in 1991 by Tim Berners-Lee, known as founding father of modern Internet.</a:t>
            </a:r>
          </a:p>
          <a:p>
            <a:r>
              <a:rPr lang="en-US" dirty="0"/>
              <a:t>Initial version released in 1993.</a:t>
            </a:r>
          </a:p>
          <a:p>
            <a:r>
              <a:rPr lang="en-US" dirty="0"/>
              <a:t>Managed by W3C.</a:t>
            </a:r>
          </a:p>
          <a:p>
            <a:r>
              <a:rPr lang="en-US" dirty="0"/>
              <a:t>Latest version: HTML5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0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30BA83A-5F0F-4EE3-88F3-8FE40029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69" y="437383"/>
            <a:ext cx="8182061" cy="993894"/>
          </a:xfrm>
        </p:spPr>
        <p:txBody>
          <a:bodyPr/>
          <a:lstStyle/>
          <a:p>
            <a:r>
              <a:rPr lang="en-US" dirty="0"/>
              <a:t>Basic Document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7CE80D-C606-4619-8160-14E7036F9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980" y="2737249"/>
            <a:ext cx="4212741" cy="1383502"/>
          </a:xfrm>
        </p:spPr>
        <p:txBody>
          <a:bodyPr>
            <a:normAutofit/>
          </a:bodyPr>
          <a:lstStyle/>
          <a:p>
            <a:r>
              <a:rPr lang="en-US" dirty="0"/>
              <a:t>* This is basic HTML required to view in browser.</a:t>
            </a:r>
          </a:p>
          <a:p>
            <a:r>
              <a:rPr lang="en-US" dirty="0"/>
              <a:t>* HTML is rendered sequentially from top to bottom.</a:t>
            </a:r>
          </a:p>
          <a:p>
            <a:r>
              <a:rPr lang="en-US" dirty="0"/>
              <a:t>* Let’s learn a little about this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857F3-0723-42BA-8AEB-C9546B7EA844}"/>
              </a:ext>
            </a:extLst>
          </p:cNvPr>
          <p:cNvSpPr/>
          <p:nvPr/>
        </p:nvSpPr>
        <p:spPr>
          <a:xfrm>
            <a:off x="4479721" y="1946246"/>
            <a:ext cx="7348756" cy="362404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52D-C3A2-45E4-9A09-74A8307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64" y="1754193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Anatomy of HTML tag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EC9DD-1052-45DA-875C-1F43DA2231D7}"/>
              </a:ext>
            </a:extLst>
          </p:cNvPr>
          <p:cNvSpPr txBox="1"/>
          <p:nvPr/>
        </p:nvSpPr>
        <p:spPr>
          <a:xfrm>
            <a:off x="536895" y="3773438"/>
            <a:ext cx="3590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 HTML markup consists of tags that describe the content and tell the browser how to structure &amp; display it.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* A pair of HTML tags and their enclosed content are collectively called an element.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96C1B-A88B-4178-813C-35470A9A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63" y="3868572"/>
            <a:ext cx="6257543" cy="2427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E4EB22-3D67-4697-A689-3ACB8C32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63" y="562062"/>
            <a:ext cx="6257543" cy="27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1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F2FFD-6D46-4258-AE0A-CE61BEA89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level Element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09EA2-299B-440C-AEC0-0ECD42654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Render to begin on a new line (by default)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May contain inline or other block-level elements</a:t>
            </a:r>
          </a:p>
          <a:p>
            <a:r>
              <a:rPr lang="en-US" dirty="0"/>
              <a:t>For ex: &lt;div&gt;, &lt;p&gt;,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&lt;h1&gt;-&lt;h6&gt;, &lt;ul&gt;, &lt;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ol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&gt;, &lt;li&gt;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D6EC12-93BB-4591-94C5-9840819CD1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Render on the same line (by default)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May only contain other inline elements</a:t>
            </a:r>
          </a:p>
          <a:p>
            <a:r>
              <a:rPr lang="en-US" dirty="0"/>
              <a:t>For ex: &lt;a&gt;, &lt;b&gt;, &lt;strong&gt;, &lt;</a:t>
            </a:r>
            <a:r>
              <a:rPr lang="en-US" dirty="0" err="1"/>
              <a:t>img</a:t>
            </a:r>
            <a:r>
              <a:rPr lang="en-US" dirty="0"/>
              <a:t>&gt;, &lt;span&gt;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229C71-F2C8-4584-9A83-790FA81201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Inline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403456-3DFE-4B67-B8AF-520A72D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elements</a:t>
            </a:r>
          </a:p>
        </p:txBody>
      </p:sp>
    </p:spTree>
    <p:extLst>
      <p:ext uri="{BB962C8B-B14F-4D97-AF65-F5344CB8AC3E}">
        <p14:creationId xmlns:p14="http://schemas.microsoft.com/office/powerpoint/2010/main" val="100106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52D-C3A2-45E4-9A09-74A83073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Mostly used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76F0-3EB9-4434-B844-1A108C67A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81" y="2638044"/>
            <a:ext cx="5042119" cy="3611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&lt;h1&gt;, &lt;h2&gt;..,&lt;h6&gt; tag - HTML headings</a:t>
            </a:r>
          </a:p>
          <a:p>
            <a:r>
              <a:rPr lang="en-US" dirty="0"/>
              <a:t>&lt;p&gt; tag – Paragraph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tag – Image on page</a:t>
            </a:r>
          </a:p>
          <a:p>
            <a:r>
              <a:rPr lang="en-US" dirty="0"/>
              <a:t>&lt;!-- --&gt; tag – For comments in code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tag – Line Break</a:t>
            </a:r>
          </a:p>
          <a:p>
            <a:r>
              <a:rPr lang="en-US" dirty="0"/>
              <a:t>&lt;a&gt; tag – Links in HTML document</a:t>
            </a:r>
          </a:p>
          <a:p>
            <a:r>
              <a:rPr lang="en-US" dirty="0"/>
              <a:t>&lt;sup&gt;, &lt;sub&gt; tag – Superscript &amp; Subscript small text respectively.</a:t>
            </a:r>
          </a:p>
          <a:p>
            <a:r>
              <a:rPr lang="en-US" dirty="0"/>
              <a:t>&lt;strong&gt;, &lt;</a:t>
            </a:r>
            <a:r>
              <a:rPr lang="en-US" dirty="0" err="1"/>
              <a:t>em</a:t>
            </a:r>
            <a:r>
              <a:rPr lang="en-US" dirty="0"/>
              <a:t>&gt; tag – Text formatting (bold &amp; italic respectively).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669723-E60C-4B7A-BF85-5600278DC738}"/>
              </a:ext>
            </a:extLst>
          </p:cNvPr>
          <p:cNvSpPr txBox="1">
            <a:spLocks/>
          </p:cNvSpPr>
          <p:nvPr/>
        </p:nvSpPr>
        <p:spPr>
          <a:xfrm>
            <a:off x="6096000" y="2638044"/>
            <a:ext cx="5042119" cy="361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&lt;ul&gt;, &lt;</a:t>
            </a:r>
            <a:r>
              <a:rPr lang="en-US" dirty="0" err="1"/>
              <a:t>ol</a:t>
            </a:r>
            <a:r>
              <a:rPr lang="en-US" dirty="0"/>
              <a:t>&gt; tag – Unordered &amp; ordered lists</a:t>
            </a:r>
          </a:p>
          <a:p>
            <a:r>
              <a:rPr lang="en-US" dirty="0"/>
              <a:t>&lt;table&gt; tag – Table in HTML document </a:t>
            </a:r>
          </a:p>
          <a:p>
            <a:r>
              <a:rPr lang="en-US" dirty="0"/>
              <a:t>&lt;div&gt; tag – Division tag used as a block in a document used mainly to layout sections in the design of the page.</a:t>
            </a:r>
          </a:p>
          <a:p>
            <a:r>
              <a:rPr lang="en-US" dirty="0"/>
              <a:t>&lt;input&gt; tag – To take different kinds of input from user.</a:t>
            </a:r>
          </a:p>
          <a:p>
            <a:r>
              <a:rPr lang="en-US" dirty="0"/>
              <a:t>&lt;form&gt; tag – Form for user input which wraps the input fields.</a:t>
            </a:r>
          </a:p>
          <a:p>
            <a:r>
              <a:rPr lang="en-US" dirty="0"/>
              <a:t>&lt;style&gt; tag - Wraps or includes CSS code.</a:t>
            </a:r>
          </a:p>
          <a:p>
            <a:r>
              <a:rPr lang="en-US" dirty="0"/>
              <a:t>&lt;script&gt; tag – Wraps or includes JS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373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219</TotalTime>
  <Words>523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Segoe UI</vt:lpstr>
      <vt:lpstr>Parcel</vt:lpstr>
      <vt:lpstr>Webmonk (day - 1)</vt:lpstr>
      <vt:lpstr>Dev Environment Setup</vt:lpstr>
      <vt:lpstr>PowerPoint Presentation</vt:lpstr>
      <vt:lpstr>HTML</vt:lpstr>
      <vt:lpstr>Basics of HTML</vt:lpstr>
      <vt:lpstr>Basic Document Structure</vt:lpstr>
      <vt:lpstr>Anatomy of HTML tag</vt:lpstr>
      <vt:lpstr>Different types of elements</vt:lpstr>
      <vt:lpstr>Mostly used tags</vt:lpstr>
      <vt:lpstr>Semantic HTML</vt:lpstr>
      <vt:lpstr>WHAT semantic Elements means?</vt:lpstr>
      <vt:lpstr>Let’s Dive into some code, shall we?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Webmonk (day - 1)</dc:title>
  <dc:creator>Mihir Kumar</dc:creator>
  <cp:lastModifiedBy>Mihir Kumar</cp:lastModifiedBy>
  <cp:revision>14</cp:revision>
  <dcterms:created xsi:type="dcterms:W3CDTF">2020-09-26T08:00:26Z</dcterms:created>
  <dcterms:modified xsi:type="dcterms:W3CDTF">2020-09-26T11:45:00Z</dcterms:modified>
</cp:coreProperties>
</file>