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6858000" cy="9144000"/>
  <p:embeddedFontLst>
    <p:embeddedFont>
      <p:font typeface="Gill Sans"/>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6" roundtripDataSignature="AMtx7mhOveYpJnEV0YtWTSUzrAwBsrqM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GillSans-bold.fntdata"/><Relationship Id="rId14" Type="http://schemas.openxmlformats.org/officeDocument/2006/relationships/font" Target="fonts/GillSans-regular.fntdata"/><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8aa0623b4_2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ga8aa0623b4_2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b25f4ed22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gab25f4ed22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561df5dd9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ga561df5dd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6a02e6ac1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ga6a02e6ac1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b25f4ed22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gab25f4ed22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15" name="Shape 15"/>
        <p:cNvGrpSpPr/>
        <p:nvPr/>
      </p:nvGrpSpPr>
      <p:grpSpPr>
        <a:xfrm>
          <a:off x="0" y="0"/>
          <a:ext cx="0" cy="0"/>
          <a:chOff x="0" y="0"/>
          <a:chExt cx="0" cy="0"/>
        </a:xfrm>
      </p:grpSpPr>
      <p:sp>
        <p:nvSpPr>
          <p:cNvPr id="16" name="Google Shape;16;p13"/>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3"/>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18" name="Google Shape;18;p1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3"/>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82" name="Shape 82"/>
        <p:cNvGrpSpPr/>
        <p:nvPr/>
      </p:nvGrpSpPr>
      <p:grpSpPr>
        <a:xfrm>
          <a:off x="0" y="0"/>
          <a:ext cx="0" cy="0"/>
          <a:chOff x="0" y="0"/>
          <a:chExt cx="0" cy="0"/>
        </a:xfrm>
      </p:grpSpPr>
      <p:sp>
        <p:nvSpPr>
          <p:cNvPr id="83" name="Google Shape;83;p21"/>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1"/>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85" name="Google Shape;85;p2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1"/>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 name="Shape 88"/>
        <p:cNvGrpSpPr/>
        <p:nvPr/>
      </p:nvGrpSpPr>
      <p:grpSpPr>
        <a:xfrm>
          <a:off x="0" y="0"/>
          <a:ext cx="0" cy="0"/>
          <a:chOff x="0" y="0"/>
          <a:chExt cx="0" cy="0"/>
        </a:xfrm>
      </p:grpSpPr>
      <p:sp>
        <p:nvSpPr>
          <p:cNvPr id="89" name="Google Shape;89;p2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3"/>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25"/>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5"/>
          <p:cNvSpPr txBox="1"/>
          <p:nvPr>
            <p:ph idx="1" type="body"/>
          </p:nvPr>
        </p:nvSpPr>
        <p:spPr>
          <a:xfrm rot="5400000">
            <a:off x="4545009" y="324171"/>
            <a:ext cx="3101983" cy="772972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95" name="Google Shape;95;p2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5"/>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26"/>
          <p:cNvSpPr txBox="1"/>
          <p:nvPr>
            <p:ph type="title"/>
          </p:nvPr>
        </p:nvSpPr>
        <p:spPr>
          <a:xfrm rot="5400000">
            <a:off x="6810676" y="2779696"/>
            <a:ext cx="4983480" cy="1298608"/>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6"/>
          <p:cNvSpPr txBox="1"/>
          <p:nvPr>
            <p:ph idx="1" type="body"/>
          </p:nvPr>
        </p:nvSpPr>
        <p:spPr>
          <a:xfrm rot="5400000">
            <a:off x="2838640" y="329755"/>
            <a:ext cx="4983480" cy="6198489"/>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01" name="Google Shape;101;p2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26"/>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21" name="Shape 21"/>
        <p:cNvGrpSpPr/>
        <p:nvPr/>
      </p:nvGrpSpPr>
      <p:grpSpPr>
        <a:xfrm>
          <a:off x="0" y="0"/>
          <a:ext cx="0" cy="0"/>
          <a:chOff x="0" y="0"/>
          <a:chExt cx="0" cy="0"/>
        </a:xfrm>
      </p:grpSpPr>
      <p:sp>
        <p:nvSpPr>
          <p:cNvPr id="22" name="Google Shape;22;p14"/>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4"/>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24" name="Google Shape;24;p1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4"/>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3" name="Shape 33"/>
        <p:cNvGrpSpPr/>
        <p:nvPr/>
      </p:nvGrpSpPr>
      <p:grpSpPr>
        <a:xfrm>
          <a:off x="0" y="0"/>
          <a:ext cx="0" cy="0"/>
          <a:chOff x="0" y="0"/>
          <a:chExt cx="0" cy="0"/>
        </a:xfrm>
      </p:grpSpPr>
      <p:sp>
        <p:nvSpPr>
          <p:cNvPr id="34" name="Google Shape;34;p17"/>
          <p:cNvSpPr/>
          <p:nvPr/>
        </p:nvSpPr>
        <p:spPr>
          <a:xfrm>
            <a:off x="0" y="0"/>
            <a:ext cx="6095999"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7"/>
          <p:cNvSpPr txBox="1"/>
          <p:nvPr>
            <p:ph type="title"/>
          </p:nvPr>
        </p:nvSpPr>
        <p:spPr>
          <a:xfrm>
            <a:off x="808523" y="2243828"/>
            <a:ext cx="4494998" cy="113464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7"/>
          <p:cNvSpPr/>
          <p:nvPr>
            <p:ph idx="2" type="pic"/>
          </p:nvPr>
        </p:nvSpPr>
        <p:spPr>
          <a:xfrm>
            <a:off x="6095999" y="0"/>
            <a:ext cx="6102097" cy="6858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100000"/>
              </a:lnSpc>
              <a:spcBef>
                <a:spcPts val="1000"/>
              </a:spcBef>
              <a:spcAft>
                <a:spcPts val="0"/>
              </a:spcAft>
              <a:buClr>
                <a:schemeClr val="accent2"/>
              </a:buClr>
              <a:buSzPts val="3200"/>
              <a:buFont typeface="Arial"/>
              <a:buNone/>
              <a:defRPr b="0" i="0" sz="3200" u="none" cap="none" strike="noStrike">
                <a:solidFill>
                  <a:schemeClr val="dk1"/>
                </a:solidFill>
                <a:latin typeface="Gill Sans"/>
                <a:ea typeface="Gill Sans"/>
                <a:cs typeface="Gill Sans"/>
                <a:sym typeface="Gill Sans"/>
              </a:defRPr>
            </a:lvl1pPr>
            <a:lvl2pPr lvl="1" marR="0" rtl="0" algn="l">
              <a:lnSpc>
                <a:spcPct val="100000"/>
              </a:lnSpc>
              <a:spcBef>
                <a:spcPts val="1000"/>
              </a:spcBef>
              <a:spcAft>
                <a:spcPts val="0"/>
              </a:spcAft>
              <a:buClr>
                <a:schemeClr val="accent2"/>
              </a:buClr>
              <a:buSzPts val="2800"/>
              <a:buFont typeface="Arial"/>
              <a:buNone/>
              <a:defRPr b="0" i="0" sz="2800" u="none" cap="none" strike="noStrike">
                <a:solidFill>
                  <a:srgbClr val="262626"/>
                </a:solidFill>
                <a:latin typeface="Gill Sans"/>
                <a:ea typeface="Gill Sans"/>
                <a:cs typeface="Gill Sans"/>
                <a:sym typeface="Gill Sans"/>
              </a:defRPr>
            </a:lvl2pPr>
            <a:lvl3pPr lvl="2" marR="0" rtl="0" algn="l">
              <a:lnSpc>
                <a:spcPct val="100000"/>
              </a:lnSpc>
              <a:spcBef>
                <a:spcPts val="1000"/>
              </a:spcBef>
              <a:spcAft>
                <a:spcPts val="0"/>
              </a:spcAft>
              <a:buClr>
                <a:schemeClr val="accent2"/>
              </a:buClr>
              <a:buSzPts val="2400"/>
              <a:buFont typeface="Arial"/>
              <a:buNone/>
              <a:defRPr b="0" i="0" sz="2400" u="none" cap="none" strike="noStrike">
                <a:solidFill>
                  <a:srgbClr val="262626"/>
                </a:solidFill>
                <a:latin typeface="Gill Sans"/>
                <a:ea typeface="Gill Sans"/>
                <a:cs typeface="Gill Sans"/>
                <a:sym typeface="Gill Sans"/>
              </a:defRPr>
            </a:lvl3pPr>
            <a:lvl4pPr lvl="3" marR="0" rtl="0" algn="l">
              <a:lnSpc>
                <a:spcPct val="100000"/>
              </a:lnSpc>
              <a:spcBef>
                <a:spcPts val="1000"/>
              </a:spcBef>
              <a:spcAft>
                <a:spcPts val="0"/>
              </a:spcAft>
              <a:buClr>
                <a:schemeClr val="accent2"/>
              </a:buClr>
              <a:buSzPts val="2000"/>
              <a:buFont typeface="Arial"/>
              <a:buNone/>
              <a:defRPr b="0" i="0" sz="2000" u="none" cap="none" strike="noStrike">
                <a:solidFill>
                  <a:srgbClr val="262626"/>
                </a:solidFill>
                <a:latin typeface="Gill Sans"/>
                <a:ea typeface="Gill Sans"/>
                <a:cs typeface="Gill Sans"/>
                <a:sym typeface="Gill Sans"/>
              </a:defRPr>
            </a:lvl4pPr>
            <a:lvl5pPr lvl="4" marR="0" rtl="0" algn="l">
              <a:lnSpc>
                <a:spcPct val="100000"/>
              </a:lnSpc>
              <a:spcBef>
                <a:spcPts val="1000"/>
              </a:spcBef>
              <a:spcAft>
                <a:spcPts val="0"/>
              </a:spcAft>
              <a:buClr>
                <a:schemeClr val="accent2"/>
              </a:buClr>
              <a:buSzPts val="2000"/>
              <a:buFont typeface="Arial"/>
              <a:buNone/>
              <a:defRPr b="0" i="0" sz="2000" u="none" cap="none" strike="noStrike">
                <a:solidFill>
                  <a:srgbClr val="262626"/>
                </a:solidFill>
                <a:latin typeface="Gill Sans"/>
                <a:ea typeface="Gill Sans"/>
                <a:cs typeface="Gill Sans"/>
                <a:sym typeface="Gill Sans"/>
              </a:defRPr>
            </a:lvl5pPr>
            <a:lvl6pPr lvl="5"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6pPr>
            <a:lvl7pPr lvl="6"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7pPr>
            <a:lvl8pPr lvl="7"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8pPr>
            <a:lvl9pPr lvl="8"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9pPr>
          </a:lstStyle>
          <a:p/>
        </p:txBody>
      </p:sp>
      <p:sp>
        <p:nvSpPr>
          <p:cNvPr id="37" name="Google Shape;37;p17"/>
          <p:cNvSpPr txBox="1"/>
          <p:nvPr>
            <p:ph idx="1" type="body"/>
          </p:nvPr>
        </p:nvSpPr>
        <p:spPr>
          <a:xfrm>
            <a:off x="1115568" y="3549918"/>
            <a:ext cx="3794760" cy="2194037"/>
          </a:xfrm>
          <a:prstGeom prst="rect">
            <a:avLst/>
          </a:prstGeom>
          <a:noFill/>
          <a:ln>
            <a:noFill/>
          </a:ln>
        </p:spPr>
        <p:txBody>
          <a:bodyPr anchorCtr="1" anchor="t" bIns="45700" lIns="91425" spcFirstLastPara="1" rIns="91425" wrap="square" tIns="45700">
            <a:no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38" name="Google Shape;38;p1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7"/>
          <p:cNvSpPr txBox="1"/>
          <p:nvPr>
            <p:ph idx="11" type="ftr"/>
          </p:nvPr>
        </p:nvSpPr>
        <p:spPr>
          <a:xfrm>
            <a:off x="808523" y="6236208"/>
            <a:ext cx="510372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7"/>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1" name="Shape 41"/>
        <p:cNvGrpSpPr/>
        <p:nvPr/>
      </p:nvGrpSpPr>
      <p:grpSpPr>
        <a:xfrm>
          <a:off x="0" y="0"/>
          <a:ext cx="0" cy="0"/>
          <a:chOff x="0" y="0"/>
          <a:chExt cx="0" cy="0"/>
        </a:xfrm>
      </p:grpSpPr>
      <p:sp>
        <p:nvSpPr>
          <p:cNvPr id="42" name="Google Shape;42;p16"/>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6"/>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4" name="Google Shape;44;p1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6"/>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22"/>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2"/>
          <p:cNvSpPr txBox="1"/>
          <p:nvPr>
            <p:ph idx="1" type="body"/>
          </p:nvPr>
        </p:nvSpPr>
        <p:spPr>
          <a:xfrm>
            <a:off x="1581912" y="2638044"/>
            <a:ext cx="4271771" cy="310198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0" name="Google Shape;50;p22"/>
          <p:cNvSpPr txBox="1"/>
          <p:nvPr>
            <p:ph idx="2" type="body"/>
          </p:nvPr>
        </p:nvSpPr>
        <p:spPr>
          <a:xfrm>
            <a:off x="6338315" y="2638044"/>
            <a:ext cx="4270247" cy="310198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1" name="Google Shape;51;p2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2"/>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18"/>
          <p:cNvSpPr txBox="1"/>
          <p:nvPr>
            <p:ph idx="1" type="body"/>
          </p:nvPr>
        </p:nvSpPr>
        <p:spPr>
          <a:xfrm>
            <a:off x="1583436" y="2313433"/>
            <a:ext cx="4270248" cy="704087"/>
          </a:xfrm>
          <a:prstGeom prst="rect">
            <a:avLst/>
          </a:prstGeom>
          <a:noFill/>
          <a:ln>
            <a:noFill/>
          </a:ln>
        </p:spPr>
        <p:txBody>
          <a:bodyPr anchorCtr="1" anchor="b" bIns="45700" lIns="91425" spcFirstLastPara="1" rIns="91425" wrap="square" tIns="45700">
            <a:noAutofit/>
          </a:bodyPr>
          <a:lstStyle>
            <a:lvl1pPr indent="-228600" lvl="0" marL="457200" algn="ctr">
              <a:lnSpc>
                <a:spcPct val="100000"/>
              </a:lnSpc>
              <a:spcBef>
                <a:spcPts val="1000"/>
              </a:spcBef>
              <a:spcAft>
                <a:spcPts val="0"/>
              </a:spcAft>
              <a:buSzPts val="1900"/>
              <a:buNone/>
              <a:defRPr b="0" sz="1900" cap="none">
                <a:solidFill>
                  <a:schemeClr val="accent2"/>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6" name="Google Shape;56;p18"/>
          <p:cNvSpPr txBox="1"/>
          <p:nvPr>
            <p:ph idx="2" type="body"/>
          </p:nvPr>
        </p:nvSpPr>
        <p:spPr>
          <a:xfrm>
            <a:off x="1583436" y="3143250"/>
            <a:ext cx="4270248" cy="2596776"/>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7" name="Google Shape;57;p18"/>
          <p:cNvSpPr txBox="1"/>
          <p:nvPr>
            <p:ph idx="3" type="body"/>
          </p:nvPr>
        </p:nvSpPr>
        <p:spPr>
          <a:xfrm>
            <a:off x="6338316" y="3143250"/>
            <a:ext cx="4253484" cy="2596776"/>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30200" lvl="4" marL="2286000" algn="l">
              <a:lnSpc>
                <a:spcPct val="100000"/>
              </a:lnSpc>
              <a:spcBef>
                <a:spcPts val="1000"/>
              </a:spcBef>
              <a:spcAft>
                <a:spcPts val="0"/>
              </a:spcAft>
              <a:buSzPts val="16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8" name="Google Shape;58;p18"/>
          <p:cNvSpPr txBox="1"/>
          <p:nvPr>
            <p:ph idx="4" type="body"/>
          </p:nvPr>
        </p:nvSpPr>
        <p:spPr>
          <a:xfrm>
            <a:off x="6338316" y="2313433"/>
            <a:ext cx="4270248" cy="704087"/>
          </a:xfrm>
          <a:prstGeom prst="rect">
            <a:avLst/>
          </a:prstGeom>
          <a:noFill/>
          <a:ln>
            <a:noFill/>
          </a:ln>
        </p:spPr>
        <p:txBody>
          <a:bodyPr anchorCtr="1" anchor="b" bIns="45700" lIns="91425" spcFirstLastPara="1" rIns="91425" wrap="square" tIns="45700">
            <a:noAutofit/>
          </a:bodyPr>
          <a:lstStyle>
            <a:lvl1pPr indent="-228600" lvl="0" marL="457200" algn="ctr">
              <a:lnSpc>
                <a:spcPct val="100000"/>
              </a:lnSpc>
              <a:spcBef>
                <a:spcPts val="1000"/>
              </a:spcBef>
              <a:spcAft>
                <a:spcPts val="0"/>
              </a:spcAft>
              <a:buSzPts val="1900"/>
              <a:buNone/>
              <a:defRPr b="0" sz="1900" cap="none">
                <a:solidFill>
                  <a:schemeClr val="accent2"/>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9" name="Google Shape;59;p1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8"/>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
        <p:nvSpPr>
          <p:cNvPr id="62" name="Google Shape;62;p18"/>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24"/>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4"/>
          <p:cNvSpPr txBox="1"/>
          <p:nvPr>
            <p:ph type="title"/>
          </p:nvPr>
        </p:nvSpPr>
        <p:spPr>
          <a:xfrm>
            <a:off x="804672" y="2243828"/>
            <a:ext cx="4486656" cy="1141497"/>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4"/>
          <p:cNvSpPr txBox="1"/>
          <p:nvPr>
            <p:ph idx="1" type="body"/>
          </p:nvPr>
        </p:nvSpPr>
        <p:spPr>
          <a:xfrm>
            <a:off x="6736080" y="804672"/>
            <a:ext cx="4815840" cy="5248656"/>
          </a:xfrm>
          <a:prstGeom prst="rect">
            <a:avLst/>
          </a:prstGeom>
          <a:noFill/>
          <a:ln>
            <a:noFill/>
          </a:ln>
        </p:spPr>
        <p:txBody>
          <a:bodyPr anchorCtr="0" anchor="t" bIns="45700" lIns="91425" spcFirstLastPara="1" rIns="91425" wrap="square" tIns="45700">
            <a:noAutofit/>
          </a:bodyPr>
          <a:lstStyle>
            <a:lvl1pPr indent="-349250" lvl="0" marL="457200" algn="l">
              <a:lnSpc>
                <a:spcPct val="100000"/>
              </a:lnSpc>
              <a:spcBef>
                <a:spcPts val="1000"/>
              </a:spcBef>
              <a:spcAft>
                <a:spcPts val="0"/>
              </a:spcAft>
              <a:buSzPts val="1900"/>
              <a:buChar char="•"/>
              <a:defRPr sz="1900">
                <a:solidFill>
                  <a:schemeClr val="dk1"/>
                </a:solidFill>
              </a:defRPr>
            </a:lvl1pPr>
            <a:lvl2pPr indent="-330200" lvl="1" marL="914400" algn="l">
              <a:lnSpc>
                <a:spcPct val="100000"/>
              </a:lnSpc>
              <a:spcBef>
                <a:spcPts val="1000"/>
              </a:spcBef>
              <a:spcAft>
                <a:spcPts val="0"/>
              </a:spcAft>
              <a:buSzPts val="1600"/>
              <a:buChar char="•"/>
              <a:defRPr sz="1600">
                <a:solidFill>
                  <a:schemeClr val="dk1"/>
                </a:solidFill>
              </a:defRPr>
            </a:lvl2pPr>
            <a:lvl3pPr indent="-330200" lvl="2" marL="1371600" algn="l">
              <a:lnSpc>
                <a:spcPct val="100000"/>
              </a:lnSpc>
              <a:spcBef>
                <a:spcPts val="1000"/>
              </a:spcBef>
              <a:spcAft>
                <a:spcPts val="0"/>
              </a:spcAft>
              <a:buSzPts val="1600"/>
              <a:buChar char="•"/>
              <a:defRPr sz="1600">
                <a:solidFill>
                  <a:schemeClr val="dk1"/>
                </a:solidFill>
              </a:defRPr>
            </a:lvl3pPr>
            <a:lvl4pPr indent="-330200" lvl="3" marL="1828800" algn="l">
              <a:lnSpc>
                <a:spcPct val="100000"/>
              </a:lnSpc>
              <a:spcBef>
                <a:spcPts val="1000"/>
              </a:spcBef>
              <a:spcAft>
                <a:spcPts val="0"/>
              </a:spcAft>
              <a:buSzPts val="1600"/>
              <a:buChar char="•"/>
              <a:defRPr sz="1600">
                <a:solidFill>
                  <a:schemeClr val="dk1"/>
                </a:solidFill>
              </a:defRPr>
            </a:lvl4pPr>
            <a:lvl5pPr indent="-330200" lvl="4" marL="2286000" algn="l">
              <a:lnSpc>
                <a:spcPct val="100000"/>
              </a:lnSpc>
              <a:spcBef>
                <a:spcPts val="1000"/>
              </a:spcBef>
              <a:spcAft>
                <a:spcPts val="0"/>
              </a:spcAft>
              <a:buSzPts val="1600"/>
              <a:buChar char="•"/>
              <a:defRPr sz="1600">
                <a:solidFill>
                  <a:schemeClr val="dk1"/>
                </a:solidFill>
              </a:defRPr>
            </a:lvl5pPr>
            <a:lvl6pPr indent="-330200" lvl="5" marL="2743200" algn="l">
              <a:lnSpc>
                <a:spcPct val="100000"/>
              </a:lnSpc>
              <a:spcBef>
                <a:spcPts val="1000"/>
              </a:spcBef>
              <a:spcAft>
                <a:spcPts val="0"/>
              </a:spcAft>
              <a:buSzPts val="1600"/>
              <a:buChar char="•"/>
              <a:defRPr sz="1600"/>
            </a:lvl6pPr>
            <a:lvl7pPr indent="-330200" lvl="6" marL="3200400" algn="l">
              <a:lnSpc>
                <a:spcPct val="100000"/>
              </a:lnSpc>
              <a:spcBef>
                <a:spcPts val="1000"/>
              </a:spcBef>
              <a:spcAft>
                <a:spcPts val="0"/>
              </a:spcAft>
              <a:buSzPts val="1600"/>
              <a:buChar char="•"/>
              <a:defRPr sz="1600"/>
            </a:lvl7pPr>
            <a:lvl8pPr indent="-330200" lvl="7" marL="3657600" algn="l">
              <a:lnSpc>
                <a:spcPct val="100000"/>
              </a:lnSpc>
              <a:spcBef>
                <a:spcPts val="1000"/>
              </a:spcBef>
              <a:spcAft>
                <a:spcPts val="0"/>
              </a:spcAft>
              <a:buSzPts val="1600"/>
              <a:buChar char="•"/>
              <a:defRPr sz="1600"/>
            </a:lvl8pPr>
            <a:lvl9pPr indent="-330200" lvl="8" marL="4114800" algn="l">
              <a:lnSpc>
                <a:spcPct val="100000"/>
              </a:lnSpc>
              <a:spcBef>
                <a:spcPts val="1000"/>
              </a:spcBef>
              <a:spcAft>
                <a:spcPts val="0"/>
              </a:spcAft>
              <a:buSzPts val="1600"/>
              <a:buChar char="•"/>
              <a:defRPr sz="1600"/>
            </a:lvl9pPr>
          </a:lstStyle>
          <a:p/>
        </p:txBody>
      </p:sp>
      <p:sp>
        <p:nvSpPr>
          <p:cNvPr id="67" name="Google Shape;67;p24"/>
          <p:cNvSpPr txBox="1"/>
          <p:nvPr>
            <p:ph idx="2" type="body"/>
          </p:nvPr>
        </p:nvSpPr>
        <p:spPr>
          <a:xfrm>
            <a:off x="1115568" y="3549918"/>
            <a:ext cx="3794760" cy="2194036"/>
          </a:xfrm>
          <a:prstGeom prst="rect">
            <a:avLst/>
          </a:prstGeom>
          <a:noFill/>
          <a:ln>
            <a:noFill/>
          </a:ln>
        </p:spPr>
        <p:txBody>
          <a:bodyPr anchorCtr="1" anchor="t" bIns="45700" lIns="91425" spcFirstLastPara="1" rIns="91425" wrap="square" tIns="45700">
            <a:no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68" name="Google Shape;68;p2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4"/>
          <p:cNvSpPr txBox="1"/>
          <p:nvPr>
            <p:ph idx="11" type="ftr"/>
          </p:nvPr>
        </p:nvSpPr>
        <p:spPr>
          <a:xfrm>
            <a:off x="804672" y="6236208"/>
            <a:ext cx="5167503"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9"/>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9"/>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9"/>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76" name="Shape 76"/>
        <p:cNvGrpSpPr/>
        <p:nvPr/>
      </p:nvGrpSpPr>
      <p:grpSpPr>
        <a:xfrm>
          <a:off x="0" y="0"/>
          <a:ext cx="0" cy="0"/>
          <a:chOff x="0" y="0"/>
          <a:chExt cx="0" cy="0"/>
        </a:xfrm>
      </p:grpSpPr>
      <p:sp>
        <p:nvSpPr>
          <p:cNvPr id="77" name="Google Shape;77;p20"/>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0"/>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79" name="Google Shape;79;p2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0"/>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0"/>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2" Type="http://schemas.openxmlformats.org/officeDocument/2006/relationships/theme" Target="../theme/theme3.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2231136" y="964692"/>
            <a:ext cx="7729728" cy="1188720"/>
          </a:xfrm>
          <a:prstGeom prst="rect">
            <a:avLst/>
          </a:prstGeom>
          <a:solidFill>
            <a:schemeClr val="dk1"/>
          </a:solidFill>
          <a:ln cap="sq" cmpd="sng" w="31750">
            <a:solidFill>
              <a:srgbClr val="FEFEFE"/>
            </a:solidFill>
            <a:prstDash val="solid"/>
            <a:miter lim="800000"/>
            <a:headEnd len="sm" w="sm" type="none"/>
            <a:tailEnd len="sm" w="sm" type="none"/>
          </a:ln>
        </p:spPr>
        <p:txBody>
          <a:bodyPr anchorCtr="0" anchor="ctr" bIns="182875" lIns="182875" spcFirstLastPara="1" rIns="182875" wrap="square" tIns="182875">
            <a:noAutofit/>
          </a:bodyPr>
          <a:lstStyle>
            <a:lvl1pPr lvl="0" marR="0" rtl="0" algn="ctr">
              <a:lnSpc>
                <a:spcPct val="90000"/>
              </a:lnSpc>
              <a:spcBef>
                <a:spcPts val="0"/>
              </a:spcBef>
              <a:spcAft>
                <a:spcPts val="0"/>
              </a:spcAft>
              <a:buClr>
                <a:srgbClr val="FEFEFE"/>
              </a:buClr>
              <a:buSzPts val="2800"/>
              <a:buFont typeface="Gill Sans"/>
              <a:buNone/>
              <a:defRPr b="0" i="0" sz="2800" u="none" cap="none" strike="noStrike">
                <a:solidFill>
                  <a:srgbClr val="FEFEFE"/>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2"/>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FEFEFE"/>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9pPr>
          </a:lstStyle>
          <a:p/>
        </p:txBody>
      </p:sp>
      <p:sp>
        <p:nvSpPr>
          <p:cNvPr id="12" name="Google Shape;12;p1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9pPr>
          </a:lstStyle>
          <a:p/>
        </p:txBody>
      </p:sp>
      <p:sp>
        <p:nvSpPr>
          <p:cNvPr id="13" name="Google Shape;13;p1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9pPr>
          </a:lstStyle>
          <a:p/>
        </p:txBody>
      </p:sp>
      <p:sp>
        <p:nvSpPr>
          <p:cNvPr id="14" name="Google Shape;14;p12"/>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7" name="Shape 27"/>
        <p:cNvGrpSpPr/>
        <p:nvPr/>
      </p:nvGrpSpPr>
      <p:grpSpPr>
        <a:xfrm>
          <a:off x="0" y="0"/>
          <a:ext cx="0" cy="0"/>
          <a:chOff x="0" y="0"/>
          <a:chExt cx="0" cy="0"/>
        </a:xfrm>
      </p:grpSpPr>
      <p:sp>
        <p:nvSpPr>
          <p:cNvPr id="28" name="Google Shape;28;p15"/>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9" name="Google Shape;29;p15"/>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9pPr>
          </a:lstStyle>
          <a:p/>
        </p:txBody>
      </p:sp>
      <p:sp>
        <p:nvSpPr>
          <p:cNvPr id="30" name="Google Shape;30;p1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31" name="Google Shape;31;p1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32" name="Google Shape;32;p15"/>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
          <p:cNvSpPr txBox="1"/>
          <p:nvPr>
            <p:ph type="ctrTitle"/>
          </p:nvPr>
        </p:nvSpPr>
        <p:spPr>
          <a:xfrm>
            <a:off x="1600200" y="1342369"/>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WEBMONK (COURSE DAY - 13)</a:t>
            </a:r>
            <a:endParaRPr/>
          </a:p>
        </p:txBody>
      </p:sp>
      <p:sp>
        <p:nvSpPr>
          <p:cNvPr id="109" name="Google Shape;109;p1"/>
          <p:cNvSpPr txBox="1"/>
          <p:nvPr>
            <p:ph idx="1" type="subTitle"/>
          </p:nvPr>
        </p:nvSpPr>
        <p:spPr>
          <a:xfrm>
            <a:off x="2695200" y="3694950"/>
            <a:ext cx="6801600" cy="2203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1500"/>
              <a:buNone/>
            </a:pPr>
            <a:r>
              <a:rPr lang="en-IN" sz="1500"/>
              <a:t>Topics covered:</a:t>
            </a:r>
            <a:endParaRPr sz="1800"/>
          </a:p>
          <a:p>
            <a:pPr indent="0" lvl="0" marL="0" rtl="0" algn="ctr">
              <a:lnSpc>
                <a:spcPct val="90000"/>
              </a:lnSpc>
              <a:spcBef>
                <a:spcPts val="1000"/>
              </a:spcBef>
              <a:spcAft>
                <a:spcPts val="0"/>
              </a:spcAft>
              <a:buSzPts val="2000"/>
              <a:buNone/>
            </a:pPr>
            <a:r>
              <a:rPr lang="en-IN" sz="1800"/>
              <a:t>* Refs</a:t>
            </a:r>
            <a:endParaRPr sz="1800"/>
          </a:p>
          <a:p>
            <a:pPr indent="0" lvl="0" marL="0" rtl="0" algn="ctr">
              <a:lnSpc>
                <a:spcPct val="90000"/>
              </a:lnSpc>
              <a:spcBef>
                <a:spcPts val="1000"/>
              </a:spcBef>
              <a:spcAft>
                <a:spcPts val="0"/>
              </a:spcAft>
              <a:buSzPts val="2000"/>
              <a:buNone/>
            </a:pPr>
            <a:r>
              <a:rPr lang="en-IN" sz="1800"/>
              <a:t>* Error handling in React</a:t>
            </a:r>
            <a:endParaRPr sz="1800"/>
          </a:p>
          <a:p>
            <a:pPr indent="0" lvl="0" marL="0" rtl="0" algn="ctr">
              <a:lnSpc>
                <a:spcPct val="90000"/>
              </a:lnSpc>
              <a:spcBef>
                <a:spcPts val="1000"/>
              </a:spcBef>
              <a:spcAft>
                <a:spcPts val="0"/>
              </a:spcAft>
              <a:buSzPts val="2000"/>
              <a:buNone/>
            </a:pPr>
            <a:r>
              <a:rPr lang="en-IN" sz="1800"/>
              <a:t>* useState, useEffect hooks</a:t>
            </a:r>
            <a:endParaRPr sz="1800"/>
          </a:p>
          <a:p>
            <a:pPr indent="0" lvl="0" marL="0" rtl="0" algn="ctr">
              <a:lnSpc>
                <a:spcPct val="90000"/>
              </a:lnSpc>
              <a:spcBef>
                <a:spcPts val="1000"/>
              </a:spcBef>
              <a:spcAft>
                <a:spcPts val="0"/>
              </a:spcAft>
              <a:buClr>
                <a:schemeClr val="dk1"/>
              </a:buClr>
              <a:buSzPts val="2000"/>
              <a:buFont typeface="Arial"/>
              <a:buNone/>
            </a:pPr>
            <a:r>
              <a:t/>
            </a:r>
            <a:endParaRPr sz="1800"/>
          </a:p>
        </p:txBody>
      </p:sp>
      <p:sp>
        <p:nvSpPr>
          <p:cNvPr id="110" name="Google Shape;110;p1"/>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977C"/>
        </a:solidFill>
      </p:bgPr>
    </p:bg>
    <p:spTree>
      <p:nvGrpSpPr>
        <p:cNvPr id="114" name="Shape 114"/>
        <p:cNvGrpSpPr/>
        <p:nvPr/>
      </p:nvGrpSpPr>
      <p:grpSpPr>
        <a:xfrm>
          <a:off x="0" y="0"/>
          <a:ext cx="0" cy="0"/>
          <a:chOff x="0" y="0"/>
          <a:chExt cx="0" cy="0"/>
        </a:xfrm>
      </p:grpSpPr>
      <p:sp>
        <p:nvSpPr>
          <p:cNvPr id="115" name="Google Shape;115;p2"/>
          <p:cNvSpPr txBox="1"/>
          <p:nvPr>
            <p:ph type="title"/>
          </p:nvPr>
        </p:nvSpPr>
        <p:spPr>
          <a:xfrm>
            <a:off x="1600200" y="2386744"/>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WHAT IS REFS?</a:t>
            </a:r>
            <a:endParaRPr/>
          </a:p>
        </p:txBody>
      </p:sp>
      <p:sp>
        <p:nvSpPr>
          <p:cNvPr id="116" name="Google Shape;116;p2"/>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3"/>
          <p:cNvSpPr txBox="1"/>
          <p:nvPr>
            <p:ph type="title"/>
          </p:nvPr>
        </p:nvSpPr>
        <p:spPr>
          <a:xfrm>
            <a:off x="2231136" y="9646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IN"/>
              <a:t>WHAT IS REFS?</a:t>
            </a:r>
            <a:endParaRPr/>
          </a:p>
        </p:txBody>
      </p:sp>
      <p:sp>
        <p:nvSpPr>
          <p:cNvPr id="122" name="Google Shape;122;p3"/>
          <p:cNvSpPr txBox="1"/>
          <p:nvPr>
            <p:ph idx="1" type="body"/>
          </p:nvPr>
        </p:nvSpPr>
        <p:spPr>
          <a:xfrm>
            <a:off x="2231136" y="2638044"/>
            <a:ext cx="7729800" cy="3102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100"/>
              <a:buNone/>
            </a:pPr>
            <a:r>
              <a:rPr lang="en-IN"/>
              <a:t>r</a:t>
            </a:r>
            <a:r>
              <a:rPr lang="en-IN" sz="1800"/>
              <a:t>efs provide a way to access DOM nodes or React elements created in the render method.</a:t>
            </a:r>
            <a:endParaRPr sz="1800"/>
          </a:p>
          <a:p>
            <a:pPr indent="0" lvl="0" marL="0" rtl="0" algn="l">
              <a:lnSpc>
                <a:spcPct val="100000"/>
              </a:lnSpc>
              <a:spcBef>
                <a:spcPts val="1000"/>
              </a:spcBef>
              <a:spcAft>
                <a:spcPts val="0"/>
              </a:spcAft>
              <a:buClr>
                <a:schemeClr val="dk1"/>
              </a:buClr>
              <a:buSzPts val="1100"/>
              <a:buFont typeface="Arial"/>
              <a:buNone/>
            </a:pPr>
            <a:r>
              <a:rPr lang="en-IN" sz="1800"/>
              <a:t>here are a few good use cases for refs:</a:t>
            </a:r>
            <a:endParaRPr sz="1800"/>
          </a:p>
          <a:p>
            <a:pPr indent="0" lvl="0" marL="0" rtl="0" algn="l">
              <a:lnSpc>
                <a:spcPct val="115000"/>
              </a:lnSpc>
              <a:spcBef>
                <a:spcPts val="1300"/>
              </a:spcBef>
              <a:spcAft>
                <a:spcPts val="0"/>
              </a:spcAft>
              <a:buNone/>
            </a:pPr>
            <a:r>
              <a:rPr lang="en-IN"/>
              <a:t>* m</a:t>
            </a:r>
            <a:r>
              <a:rPr lang="en-IN" sz="1800"/>
              <a:t>anaging focus, text selection, or media playback.</a:t>
            </a:r>
            <a:endParaRPr sz="1800"/>
          </a:p>
          <a:p>
            <a:pPr indent="0" lvl="0" marL="0" rtl="0" algn="l">
              <a:lnSpc>
                <a:spcPct val="115000"/>
              </a:lnSpc>
              <a:spcBef>
                <a:spcPts val="1300"/>
              </a:spcBef>
              <a:spcAft>
                <a:spcPts val="0"/>
              </a:spcAft>
              <a:buNone/>
            </a:pPr>
            <a:r>
              <a:rPr lang="en-IN"/>
              <a:t>* t</a:t>
            </a:r>
            <a:r>
              <a:rPr lang="en-IN" sz="1800"/>
              <a:t>riggering imperative animations.</a:t>
            </a:r>
            <a:endParaRPr/>
          </a:p>
          <a:p>
            <a:pPr indent="0" lvl="0" marL="0" rtl="0" algn="l">
              <a:lnSpc>
                <a:spcPct val="115000"/>
              </a:lnSpc>
              <a:spcBef>
                <a:spcPts val="1300"/>
              </a:spcBef>
              <a:spcAft>
                <a:spcPts val="1300"/>
              </a:spcAft>
              <a:buNone/>
            </a:pPr>
            <a:r>
              <a:rPr lang="en-IN"/>
              <a:t>* i</a:t>
            </a:r>
            <a:r>
              <a:rPr lang="en-IN" sz="1800"/>
              <a:t>ntegrating with third-party DOM libraries.</a:t>
            </a:r>
            <a:endParaRPr sz="1800"/>
          </a:p>
        </p:txBody>
      </p:sp>
      <p:sp>
        <p:nvSpPr>
          <p:cNvPr id="123" name="Google Shape;123;p3"/>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977C"/>
        </a:solidFill>
      </p:bgPr>
    </p:bg>
    <p:spTree>
      <p:nvGrpSpPr>
        <p:cNvPr id="127" name="Shape 127"/>
        <p:cNvGrpSpPr/>
        <p:nvPr/>
      </p:nvGrpSpPr>
      <p:grpSpPr>
        <a:xfrm>
          <a:off x="0" y="0"/>
          <a:ext cx="0" cy="0"/>
          <a:chOff x="0" y="0"/>
          <a:chExt cx="0" cy="0"/>
        </a:xfrm>
      </p:grpSpPr>
      <p:sp>
        <p:nvSpPr>
          <p:cNvPr id="128" name="Google Shape;128;ga8aa0623b4_2_5"/>
          <p:cNvSpPr txBox="1"/>
          <p:nvPr>
            <p:ph type="title"/>
          </p:nvPr>
        </p:nvSpPr>
        <p:spPr>
          <a:xfrm>
            <a:off x="1600200" y="2386744"/>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HANDLE ERROR GRACEFULLY IN REACT</a:t>
            </a:r>
            <a:endParaRPr/>
          </a:p>
        </p:txBody>
      </p:sp>
      <p:sp>
        <p:nvSpPr>
          <p:cNvPr id="129" name="Google Shape;129;ga8aa0623b4_2_5"/>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ab25f4ed22_0_2"/>
          <p:cNvSpPr txBox="1"/>
          <p:nvPr>
            <p:ph type="title"/>
          </p:nvPr>
        </p:nvSpPr>
        <p:spPr>
          <a:xfrm>
            <a:off x="765473" y="467578"/>
            <a:ext cx="4494900" cy="1134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IN"/>
              <a:t>ERROR BOUNDARY</a:t>
            </a:r>
            <a:endParaRPr/>
          </a:p>
        </p:txBody>
      </p:sp>
      <p:sp>
        <p:nvSpPr>
          <p:cNvPr id="135" name="Google Shape;135;gab25f4ed22_0_2"/>
          <p:cNvSpPr txBox="1"/>
          <p:nvPr>
            <p:ph idx="1" type="body"/>
          </p:nvPr>
        </p:nvSpPr>
        <p:spPr>
          <a:xfrm>
            <a:off x="465425" y="1681250"/>
            <a:ext cx="5281200" cy="4597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300"/>
              </a:spcBef>
              <a:spcAft>
                <a:spcPts val="0"/>
              </a:spcAft>
              <a:buNone/>
            </a:pPr>
            <a:r>
              <a:rPr lang="en-IN" sz="1800"/>
              <a:t>* in the past, JavaScript errors inside components used to corrupt React’s internal state and cause it to emit cryptic errors on next renders. These errors were always caused by an earlier error in the application code, but React did not provide a way to handle them gracefully in components, and could not recover from them.</a:t>
            </a:r>
            <a:endParaRPr sz="1800"/>
          </a:p>
          <a:p>
            <a:pPr indent="0" lvl="0" marL="0" rtl="0" algn="l">
              <a:lnSpc>
                <a:spcPct val="115000"/>
              </a:lnSpc>
              <a:spcBef>
                <a:spcPts val="1300"/>
              </a:spcBef>
              <a:spcAft>
                <a:spcPts val="1300"/>
              </a:spcAft>
              <a:buNone/>
            </a:pPr>
            <a:r>
              <a:rPr lang="en-IN" sz="1800"/>
              <a:t>* error boundaries are React components that catch JavaScript errors anywhere in their child component tree, log those errors, and display a fallback UI instead of the component tree that crashed. Error boundaries catch errors during rendering, in lifecycle methods, and in constructors of the whole tree below them.</a:t>
            </a:r>
            <a:endParaRPr sz="1800"/>
          </a:p>
        </p:txBody>
      </p:sp>
      <p:sp>
        <p:nvSpPr>
          <p:cNvPr id="136" name="Google Shape;136;gab25f4ed22_0_2"/>
          <p:cNvSpPr txBox="1"/>
          <p:nvPr>
            <p:ph idx="11" type="ftr"/>
          </p:nvPr>
        </p:nvSpPr>
        <p:spPr>
          <a:xfrm>
            <a:off x="808523" y="6236208"/>
            <a:ext cx="51036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pic>
        <p:nvPicPr>
          <p:cNvPr id="137" name="Google Shape;137;gab25f4ed22_0_2"/>
          <p:cNvPicPr preferRelativeResize="0"/>
          <p:nvPr/>
        </p:nvPicPr>
        <p:blipFill>
          <a:blip r:embed="rId3">
            <a:alphaModFix/>
          </a:blip>
          <a:stretch>
            <a:fillRect/>
          </a:stretch>
        </p:blipFill>
        <p:spPr>
          <a:xfrm>
            <a:off x="8330725" y="2178325"/>
            <a:ext cx="2514600" cy="1371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977C"/>
        </a:solidFill>
      </p:bgPr>
    </p:bg>
    <p:spTree>
      <p:nvGrpSpPr>
        <p:cNvPr id="141" name="Shape 141"/>
        <p:cNvGrpSpPr/>
        <p:nvPr/>
      </p:nvGrpSpPr>
      <p:grpSpPr>
        <a:xfrm>
          <a:off x="0" y="0"/>
          <a:ext cx="0" cy="0"/>
          <a:chOff x="0" y="0"/>
          <a:chExt cx="0" cy="0"/>
        </a:xfrm>
      </p:grpSpPr>
      <p:sp>
        <p:nvSpPr>
          <p:cNvPr id="142" name="Google Shape;142;ga561df5dd9_0_0"/>
          <p:cNvSpPr txBox="1"/>
          <p:nvPr>
            <p:ph type="title"/>
          </p:nvPr>
        </p:nvSpPr>
        <p:spPr>
          <a:xfrm>
            <a:off x="1600200" y="2386744"/>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USESTATE &amp; USEEFFECT</a:t>
            </a:r>
            <a:endParaRPr/>
          </a:p>
        </p:txBody>
      </p:sp>
      <p:sp>
        <p:nvSpPr>
          <p:cNvPr id="143" name="Google Shape;143;ga561df5dd9_0_0"/>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a6a02e6ac1_0_10"/>
          <p:cNvSpPr txBox="1"/>
          <p:nvPr>
            <p:ph type="title"/>
          </p:nvPr>
        </p:nvSpPr>
        <p:spPr>
          <a:xfrm>
            <a:off x="846351" y="1527600"/>
            <a:ext cx="4494900" cy="1134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chemeClr val="dk1"/>
              </a:buClr>
              <a:buSzPts val="1100"/>
              <a:buFont typeface="Arial"/>
              <a:buNone/>
            </a:pPr>
            <a:r>
              <a:rPr lang="en-IN"/>
              <a:t>USESTATE</a:t>
            </a:r>
            <a:endParaRPr/>
          </a:p>
        </p:txBody>
      </p:sp>
      <p:sp>
        <p:nvSpPr>
          <p:cNvPr id="149" name="Google Shape;149;ga6a02e6ac1_0_10"/>
          <p:cNvSpPr txBox="1"/>
          <p:nvPr>
            <p:ph idx="1" type="body"/>
          </p:nvPr>
        </p:nvSpPr>
        <p:spPr>
          <a:xfrm>
            <a:off x="846350" y="3179850"/>
            <a:ext cx="4494900" cy="2348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100"/>
              <a:buNone/>
            </a:pPr>
            <a:r>
              <a:rPr lang="en-IN" sz="1800"/>
              <a:t>it declares a “state variable…This is a way to “preserve” some values between the function calls — useState is a new way to use the exact same capabilities that this.state provides in a class. Normally, variables “disappear” when the function exits but state variables are preserved by React.</a:t>
            </a:r>
            <a:endParaRPr sz="1800"/>
          </a:p>
          <a:p>
            <a:pPr indent="0" lvl="0" marL="0" rtl="0" algn="l">
              <a:lnSpc>
                <a:spcPct val="100000"/>
              </a:lnSpc>
              <a:spcBef>
                <a:spcPts val="1000"/>
              </a:spcBef>
              <a:spcAft>
                <a:spcPts val="0"/>
              </a:spcAft>
              <a:buSzPts val="1100"/>
              <a:buNone/>
            </a:pPr>
            <a:r>
              <a:t/>
            </a:r>
            <a:endParaRPr sz="1800"/>
          </a:p>
        </p:txBody>
      </p:sp>
      <p:sp>
        <p:nvSpPr>
          <p:cNvPr id="150" name="Google Shape;150;ga6a02e6ac1_0_10"/>
          <p:cNvSpPr txBox="1"/>
          <p:nvPr>
            <p:ph idx="11" type="ftr"/>
          </p:nvPr>
        </p:nvSpPr>
        <p:spPr>
          <a:xfrm>
            <a:off x="808523" y="6236208"/>
            <a:ext cx="51036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pic>
        <p:nvPicPr>
          <p:cNvPr id="151" name="Google Shape;151;ga6a02e6ac1_0_10"/>
          <p:cNvPicPr preferRelativeResize="0"/>
          <p:nvPr/>
        </p:nvPicPr>
        <p:blipFill>
          <a:blip r:embed="rId3">
            <a:alphaModFix/>
          </a:blip>
          <a:stretch>
            <a:fillRect/>
          </a:stretch>
        </p:blipFill>
        <p:spPr>
          <a:xfrm>
            <a:off x="6453025" y="1737400"/>
            <a:ext cx="5386800" cy="3383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ab25f4ed22_0_16"/>
          <p:cNvSpPr txBox="1"/>
          <p:nvPr>
            <p:ph type="title"/>
          </p:nvPr>
        </p:nvSpPr>
        <p:spPr>
          <a:xfrm>
            <a:off x="874851" y="393000"/>
            <a:ext cx="4494900" cy="1134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chemeClr val="dk1"/>
              </a:buClr>
              <a:buSzPts val="1100"/>
              <a:buFont typeface="Arial"/>
              <a:buNone/>
            </a:pPr>
            <a:r>
              <a:rPr lang="en-IN"/>
              <a:t>USEEFFECT</a:t>
            </a:r>
            <a:endParaRPr/>
          </a:p>
        </p:txBody>
      </p:sp>
      <p:sp>
        <p:nvSpPr>
          <p:cNvPr id="157" name="Google Shape;157;gab25f4ed22_0_16"/>
          <p:cNvSpPr txBox="1"/>
          <p:nvPr>
            <p:ph idx="1" type="body"/>
          </p:nvPr>
        </p:nvSpPr>
        <p:spPr>
          <a:xfrm>
            <a:off x="189975" y="1624275"/>
            <a:ext cx="5722200" cy="4196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100"/>
              <a:buNone/>
            </a:pPr>
            <a:r>
              <a:rPr lang="en-IN" sz="1700"/>
              <a:t>think of useEffect Hook as componentDidMount, componentDidUpdate, and componentWillUnmount combined.</a:t>
            </a:r>
            <a:endParaRPr sz="1700"/>
          </a:p>
          <a:p>
            <a:pPr indent="0" lvl="0" marL="0" rtl="0" algn="l">
              <a:lnSpc>
                <a:spcPct val="100000"/>
              </a:lnSpc>
              <a:spcBef>
                <a:spcPts val="1000"/>
              </a:spcBef>
              <a:spcAft>
                <a:spcPts val="0"/>
              </a:spcAft>
              <a:buSzPts val="1100"/>
              <a:buNone/>
            </a:pPr>
            <a:r>
              <a:rPr lang="en-IN" sz="1700"/>
              <a:t>useEffect has optional second parameter called dependency:</a:t>
            </a:r>
            <a:br>
              <a:rPr lang="en-IN" sz="1700"/>
            </a:br>
            <a:r>
              <a:rPr lang="en-IN" sz="1700"/>
              <a:t>* if no values are provided in the array, it will only evaluate the Hook on mount. [componentDidMount]</a:t>
            </a:r>
            <a:endParaRPr sz="1700"/>
          </a:p>
          <a:p>
            <a:pPr indent="0" lvl="0" marL="0" rtl="0" algn="l">
              <a:lnSpc>
                <a:spcPct val="100000"/>
              </a:lnSpc>
              <a:spcBef>
                <a:spcPts val="1000"/>
              </a:spcBef>
              <a:spcAft>
                <a:spcPts val="0"/>
              </a:spcAft>
              <a:buSzPts val="1100"/>
              <a:buNone/>
            </a:pPr>
            <a:r>
              <a:rPr lang="en-IN" sz="1700"/>
              <a:t>* </a:t>
            </a:r>
            <a:r>
              <a:rPr lang="en-IN" sz="1700"/>
              <a:t>if the array itself is not provided, it will be evaluated every re-render. [componentDidUpdate]</a:t>
            </a:r>
            <a:endParaRPr sz="1700"/>
          </a:p>
          <a:p>
            <a:pPr indent="0" lvl="0" marL="0" rtl="0" algn="l">
              <a:lnSpc>
                <a:spcPct val="100000"/>
              </a:lnSpc>
              <a:spcBef>
                <a:spcPts val="1000"/>
              </a:spcBef>
              <a:spcAft>
                <a:spcPts val="0"/>
              </a:spcAft>
              <a:buSzPts val="1100"/>
              <a:buNone/>
            </a:pPr>
            <a:r>
              <a:rPr lang="en-IN" sz="1700"/>
              <a:t>* i</a:t>
            </a:r>
            <a:r>
              <a:rPr lang="en-IN" sz="1700"/>
              <a:t>f array has a value, say </a:t>
            </a:r>
            <a:r>
              <a:rPr lang="en-IN" sz="1700">
                <a:solidFill>
                  <a:schemeClr val="accent6"/>
                </a:solidFill>
              </a:rPr>
              <a:t>[foo]</a:t>
            </a:r>
            <a:r>
              <a:rPr lang="en-IN" sz="1700">
                <a:solidFill>
                  <a:schemeClr val="lt1"/>
                </a:solidFill>
              </a:rPr>
              <a:t> the useEffect Hook will now only be evaluated if the value of foo changes since it is included in the option dependency array. </a:t>
            </a:r>
            <a:r>
              <a:rPr lang="en-IN" sz="1700">
                <a:solidFill>
                  <a:schemeClr val="lt1"/>
                </a:solidFill>
              </a:rPr>
              <a:t>[componentDidUpdate]</a:t>
            </a:r>
            <a:br>
              <a:rPr lang="en-IN" sz="1700">
                <a:solidFill>
                  <a:schemeClr val="lt1"/>
                </a:solidFill>
              </a:rPr>
            </a:br>
            <a:r>
              <a:rPr lang="en-IN" sz="1700">
                <a:solidFill>
                  <a:schemeClr val="lt1"/>
                </a:solidFill>
              </a:rPr>
              <a:t>* if there’s a return statement inside of the useEffect function body. if a function is returned from useEffect, that function is invoked only when the component is removed from the DOM. [componentWillUnmount]</a:t>
            </a:r>
            <a:endParaRPr sz="1700"/>
          </a:p>
        </p:txBody>
      </p:sp>
      <p:sp>
        <p:nvSpPr>
          <p:cNvPr id="158" name="Google Shape;158;gab25f4ed22_0_16"/>
          <p:cNvSpPr txBox="1"/>
          <p:nvPr>
            <p:ph idx="11" type="ftr"/>
          </p:nvPr>
        </p:nvSpPr>
        <p:spPr>
          <a:xfrm>
            <a:off x="808523" y="6236208"/>
            <a:ext cx="51036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pic>
        <p:nvPicPr>
          <p:cNvPr id="159" name="Google Shape;159;gab25f4ed22_0_16"/>
          <p:cNvPicPr preferRelativeResize="0"/>
          <p:nvPr/>
        </p:nvPicPr>
        <p:blipFill>
          <a:blip r:embed="rId3">
            <a:alphaModFix/>
          </a:blip>
          <a:stretch>
            <a:fillRect/>
          </a:stretch>
        </p:blipFill>
        <p:spPr>
          <a:xfrm>
            <a:off x="6672425" y="1527600"/>
            <a:ext cx="4910575" cy="4292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cel">
  <a:themeElements>
    <a:clrScheme name="Parcel">
      <a:dk1>
        <a:srgbClr val="000000"/>
      </a:dk1>
      <a:lt1>
        <a:srgbClr val="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rcel">
  <a:themeElements>
    <a:clrScheme name="Parcel">
      <a:dk1>
        <a:srgbClr val="000000"/>
      </a:dk1>
      <a:lt1>
        <a:srgbClr val="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