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89BE9-467E-488B-86AD-539AED630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6F6273-B2CF-9F0D-0E27-E8386420B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96204-30C3-1516-702F-E657818C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ED05-F348-6048-BDB8-C8FFAE660DC2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34F6B3-D379-FD8D-9B4C-74D332DD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3EA899-6874-4833-966C-7701F2A5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D599-551E-C245-9339-4A7374A5E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9787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E19CF3-E204-0692-6A88-3485B22F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4CBDF7-723B-45F4-78E1-8D19E174D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D85234-45ED-9F66-F5C9-0BCCA284D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ED05-F348-6048-BDB8-C8FFAE660DC2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2D405E-F9FE-2CB0-6D1E-1A3B60CB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BE299D-4168-508D-EEDD-DFB8A1D72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D599-551E-C245-9339-4A7374A5E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672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CB1572D-46D0-952C-3645-F01829F9F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9EF9B4-2BBD-FCBD-37EC-BA3ED7FD37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70804-B2DB-A04A-555E-E58A4ACE6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ED05-F348-6048-BDB8-C8FFAE660DC2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5D42D-C953-7C38-578C-285B9D40F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A5CDF-8BCA-A98C-18DA-7E954E63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D599-551E-C245-9339-4A7374A5E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2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449F6-0DC2-2096-953C-65D65E44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FDCF48-A112-F24E-648E-1F0049425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16402F-0355-83F1-1FE6-95F03E89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ED05-F348-6048-BDB8-C8FFAE660DC2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02C075-2337-3478-0DE7-E64F7DC45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0F5BA9-FB4C-3795-E5A0-BF03925AB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D599-551E-C245-9339-4A7374A5E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97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6EB68-D0F8-0AD7-D22D-B859B6B7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D628D8-D956-EA22-43E2-07FCFD91C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169D8-B7F1-D2F5-EB4C-2D180CEB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ED05-F348-6048-BDB8-C8FFAE660DC2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EC52B-CF3D-AEF9-D2FF-54DB003D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8B5CB-81B8-F478-240B-282172C0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D599-551E-C245-9339-4A7374A5E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708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F404F-EEAE-ACC9-EA91-4F9047A9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58F558-7A33-1579-22B7-BCAB8F9D5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C77266-A506-E7FA-BC99-4D1089CFF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48C9C-171B-EA03-9189-9D34A368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ED05-F348-6048-BDB8-C8FFAE660DC2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B97DE-9DCA-16BD-4D22-C98FA98EB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B2443-BE06-5C5F-1A75-8E9FB6AC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D599-551E-C245-9339-4A7374A5E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98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1C758-3736-197C-2759-B29119E3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5CCFCD-97E7-965B-ECA2-94A7A8DD7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89857-C0F5-835E-CEDE-EF9720890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67FE97-505D-53AE-E9BD-C88AB5927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2EB60F-48F1-24C8-3AF4-62D0031A5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B6301E-3245-5BEF-7B9D-2566C733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ED05-F348-6048-BDB8-C8FFAE660DC2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2AD24D-444E-5CD9-EF8F-7FFC64AC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BB72E-080D-07A7-C887-AD8F2357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D599-551E-C245-9339-4A7374A5E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573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6AE06-3141-3E54-2E1E-792AD57A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3D3E3AE-F64A-6A87-08F5-C1CA99650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ED05-F348-6048-BDB8-C8FFAE660DC2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A740AF-184B-3873-00E1-158C010C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B38B2F-10DA-3A57-68EE-A1CB1F78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D599-551E-C245-9339-4A7374A5E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240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8A0A79-96ED-4562-3950-1E936C7D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ED05-F348-6048-BDB8-C8FFAE660DC2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584DA9-2C9E-E277-8E85-646D970F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784730-8692-99A8-2904-8ECB9EFA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D599-551E-C245-9339-4A7374A5E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2503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38E5A-86D7-AAA0-1BAD-72C4195B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4A303-EE9D-A76D-7DFA-3BCDCB45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AAD1AC-5D27-8963-57F2-71D20BECC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F01A03-34EA-864C-D235-297409D37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ED05-F348-6048-BDB8-C8FFAE660DC2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D3849F-FD80-351B-BC98-004CC41A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D19B6C-E1C9-E167-1F1A-6FB97BE6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D599-551E-C245-9339-4A7374A5E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530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8017F-9971-ED51-24E0-AA078BC9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E8ABA76-8F39-BCD2-F88F-B47E40FCB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A21792-5628-74BE-3F8B-2F54CB716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F9D0B-F93A-A6B9-ECE7-4D357FCA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5ED05-F348-6048-BDB8-C8FFAE660DC2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80F61-7406-2F31-1621-B167BDB4F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5605F7-742F-1618-F7D6-09F7392F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D599-551E-C245-9339-4A7374A5E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865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5D90CE-EC5F-C052-F0CB-9DD05435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541D77-8CBF-EF8B-FDEF-10CCC143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866B19-8660-0F74-3CCC-D67799A6A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5ED05-F348-6048-BDB8-C8FFAE660DC2}" type="datetimeFigureOut">
              <a:rPr kumimoji="1" lang="zh-CN" altLang="en-US" smtClean="0"/>
              <a:t>2024/9/12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4E6E1B-AC27-47C3-9D4C-8A9D1E209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C7668-E403-C084-96AA-9949D2612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D599-551E-C245-9339-4A7374A5E9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83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>
            <a:extLst>
              <a:ext uri="{FF2B5EF4-FFF2-40B4-BE49-F238E27FC236}">
                <a16:creationId xmlns:a16="http://schemas.microsoft.com/office/drawing/2014/main" id="{42807BEA-1368-354C-1361-9A3CD7A3EE7B}"/>
              </a:ext>
            </a:extLst>
          </p:cNvPr>
          <p:cNvSpPr/>
          <p:nvPr/>
        </p:nvSpPr>
        <p:spPr>
          <a:xfrm>
            <a:off x="2575033" y="1124606"/>
            <a:ext cx="3520965" cy="861848"/>
          </a:xfrm>
          <a:prstGeom prst="roundRect">
            <a:avLst>
              <a:gd name="adj" fmla="val 813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86363C0C-7C53-0B0F-6B2C-DC01BF7E8FB5}"/>
              </a:ext>
            </a:extLst>
          </p:cNvPr>
          <p:cNvSpPr/>
          <p:nvPr/>
        </p:nvSpPr>
        <p:spPr>
          <a:xfrm>
            <a:off x="2575034" y="2454166"/>
            <a:ext cx="3520965" cy="861848"/>
          </a:xfrm>
          <a:prstGeom prst="roundRect">
            <a:avLst>
              <a:gd name="adj" fmla="val 813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adapter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9763CD85-CC2E-F19E-F9CA-8ED7FF401284}"/>
              </a:ext>
            </a:extLst>
          </p:cNvPr>
          <p:cNvSpPr/>
          <p:nvPr/>
        </p:nvSpPr>
        <p:spPr>
          <a:xfrm>
            <a:off x="2575033" y="3584029"/>
            <a:ext cx="5023946" cy="861848"/>
          </a:xfrm>
          <a:prstGeom prst="roundRect">
            <a:avLst>
              <a:gd name="adj" fmla="val 813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core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0F656DB-F726-BDF4-DA98-EEFF82B32393}"/>
              </a:ext>
            </a:extLst>
          </p:cNvPr>
          <p:cNvSpPr/>
          <p:nvPr/>
        </p:nvSpPr>
        <p:spPr>
          <a:xfrm>
            <a:off x="5798979" y="4858379"/>
            <a:ext cx="1800000" cy="432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infra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19137F84-353A-5E30-7B1A-DEFFD932D262}"/>
              </a:ext>
            </a:extLst>
          </p:cNvPr>
          <p:cNvSpPr/>
          <p:nvPr/>
        </p:nvSpPr>
        <p:spPr>
          <a:xfrm>
            <a:off x="3439301" y="5372370"/>
            <a:ext cx="1800000" cy="4320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external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ADD63041-F992-E97A-5D97-697ACAC24E94}"/>
              </a:ext>
            </a:extLst>
          </p:cNvPr>
          <p:cNvSpPr/>
          <p:nvPr/>
        </p:nvSpPr>
        <p:spPr>
          <a:xfrm>
            <a:off x="420415" y="2454166"/>
            <a:ext cx="1208688" cy="3457904"/>
          </a:xfrm>
          <a:prstGeom prst="roundRect">
            <a:avLst>
              <a:gd name="adj" fmla="val 7102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E4A533D-6D6A-D010-B010-C80CD3C7F21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4335516" y="1986454"/>
            <a:ext cx="1" cy="4677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B2DE009C-E535-75C3-6E6E-A1A063BDDFB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1629103" y="2885090"/>
            <a:ext cx="945931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70B75A9-FA8E-12BC-FBF4-0138B47DBDA0}"/>
              </a:ext>
            </a:extLst>
          </p:cNvPr>
          <p:cNvCxnSpPr>
            <a:cxnSpLocks/>
          </p:cNvCxnSpPr>
          <p:nvPr/>
        </p:nvCxnSpPr>
        <p:spPr>
          <a:xfrm>
            <a:off x="1629102" y="4014953"/>
            <a:ext cx="945931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47190AC4-E19B-6EB4-B4C1-03D382DBCF86}"/>
              </a:ext>
            </a:extLst>
          </p:cNvPr>
          <p:cNvSpPr/>
          <p:nvPr/>
        </p:nvSpPr>
        <p:spPr>
          <a:xfrm>
            <a:off x="3920358" y="4273768"/>
            <a:ext cx="3048000" cy="344217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core gateway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DDFA32CA-EACB-6C95-E840-8E0BEF5AA80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339301" y="4617985"/>
            <a:ext cx="0" cy="754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AD625F8-07A5-2C7E-7ECB-5E92DD2FFD81}"/>
              </a:ext>
            </a:extLst>
          </p:cNvPr>
          <p:cNvCxnSpPr>
            <a:cxnSpLocks/>
          </p:cNvCxnSpPr>
          <p:nvPr/>
        </p:nvCxnSpPr>
        <p:spPr>
          <a:xfrm flipH="1">
            <a:off x="6698979" y="462849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AA8C92D3-B0DA-5ADB-5DC0-A28C98D5D931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335517" y="3316014"/>
            <a:ext cx="0" cy="2680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164126F3-C2CB-243C-429A-F611336D68EC}"/>
              </a:ext>
            </a:extLst>
          </p:cNvPr>
          <p:cNvSpPr/>
          <p:nvPr/>
        </p:nvSpPr>
        <p:spPr>
          <a:xfrm>
            <a:off x="8439805" y="2454164"/>
            <a:ext cx="1208685" cy="3457905"/>
          </a:xfrm>
          <a:prstGeom prst="roundRect">
            <a:avLst>
              <a:gd name="adj" fmla="val 6191"/>
            </a:avLst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starter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BF87B78B-69BC-528D-0C26-AE59B3713406}"/>
              </a:ext>
            </a:extLst>
          </p:cNvPr>
          <p:cNvCxnSpPr>
            <a:cxnSpLocks/>
          </p:cNvCxnSpPr>
          <p:nvPr/>
        </p:nvCxnSpPr>
        <p:spPr>
          <a:xfrm>
            <a:off x="5239301" y="5588370"/>
            <a:ext cx="3200505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F0DEFC87-E3A4-BAE5-1014-A8291E6C79D7}"/>
              </a:ext>
            </a:extLst>
          </p:cNvPr>
          <p:cNvCxnSpPr>
            <a:cxnSpLocks/>
          </p:cNvCxnSpPr>
          <p:nvPr/>
        </p:nvCxnSpPr>
        <p:spPr>
          <a:xfrm>
            <a:off x="7598979" y="3964523"/>
            <a:ext cx="8408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D49020F6-F0F6-0D3B-EA49-86C76E58265F}"/>
              </a:ext>
            </a:extLst>
          </p:cNvPr>
          <p:cNvCxnSpPr>
            <a:cxnSpLocks/>
          </p:cNvCxnSpPr>
          <p:nvPr/>
        </p:nvCxnSpPr>
        <p:spPr>
          <a:xfrm>
            <a:off x="7598979" y="5034459"/>
            <a:ext cx="840827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4ADF87C6-880B-3B38-5F9A-B85C0F8D3765}"/>
              </a:ext>
            </a:extLst>
          </p:cNvPr>
          <p:cNvCxnSpPr>
            <a:cxnSpLocks/>
          </p:cNvCxnSpPr>
          <p:nvPr/>
        </p:nvCxnSpPr>
        <p:spPr>
          <a:xfrm>
            <a:off x="6095998" y="2885090"/>
            <a:ext cx="2343808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0B1E5C9-3E1B-7AC7-49E3-AD280D4DED2C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629102" y="5588370"/>
            <a:ext cx="1810199" cy="0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EC0DEE3B-D3C3-8AED-E9A4-96452AC0EE9D}"/>
              </a:ext>
            </a:extLst>
          </p:cNvPr>
          <p:cNvCxnSpPr>
            <a:cxnSpLocks/>
          </p:cNvCxnSpPr>
          <p:nvPr/>
        </p:nvCxnSpPr>
        <p:spPr>
          <a:xfrm flipV="1">
            <a:off x="1629102" y="5053359"/>
            <a:ext cx="4169877" cy="4243"/>
          </a:xfrm>
          <a:prstGeom prst="straightConnector1">
            <a:avLst/>
          </a:prstGeom>
          <a:ln w="127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670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Macintosh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Courier New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wangwei</dc:creator>
  <cp:lastModifiedBy>wangwei</cp:lastModifiedBy>
  <cp:revision>9</cp:revision>
  <dcterms:created xsi:type="dcterms:W3CDTF">2024-09-12T06:00:18Z</dcterms:created>
  <dcterms:modified xsi:type="dcterms:W3CDTF">2024-09-12T06:15:43Z</dcterms:modified>
</cp:coreProperties>
</file>