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8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68" r:id="rId13"/>
    <p:sldId id="369" r:id="rId14"/>
    <p:sldId id="370" r:id="rId15"/>
    <p:sldId id="371" r:id="rId16"/>
    <p:sldId id="372" r:id="rId17"/>
    <p:sldId id="366" r:id="rId18"/>
    <p:sldId id="373" r:id="rId19"/>
    <p:sldId id="374" r:id="rId20"/>
    <p:sldId id="375" r:id="rId21"/>
    <p:sldId id="376" r:id="rId22"/>
    <p:sldId id="377" r:id="rId23"/>
    <p:sldId id="386" r:id="rId24"/>
    <p:sldId id="387" r:id="rId25"/>
    <p:sldId id="385" r:id="rId26"/>
    <p:sldId id="378" r:id="rId27"/>
    <p:sldId id="379" r:id="rId28"/>
    <p:sldId id="388" r:id="rId29"/>
    <p:sldId id="389" r:id="rId30"/>
    <p:sldId id="391" r:id="rId31"/>
    <p:sldId id="393" r:id="rId32"/>
    <p:sldId id="380" r:id="rId33"/>
    <p:sldId id="381" r:id="rId34"/>
    <p:sldId id="382" r:id="rId35"/>
    <p:sldId id="383" r:id="rId36"/>
    <p:sldId id="384" r:id="rId37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>
      <p:cViewPr varScale="1">
        <p:scale>
          <a:sx n="70" d="100"/>
          <a:sy n="70" d="100"/>
        </p:scale>
        <p:origin x="-15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13,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err="1" smtClean="0"/>
              <a:t>Syntaxis</a:t>
            </a:r>
            <a:r>
              <a:rPr lang="en-US" dirty="0" smtClean="0"/>
              <a:t>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</a:t>
                </a:r>
                <a:r>
                  <a:rPr lang="en-GB" dirty="0" smtClean="0"/>
                  <a:t> 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/>
                <a:gridCol w="7591975"/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4813</TotalTime>
  <Words>884</Words>
  <Application>Microsoft Office PowerPoint</Application>
  <PresentationFormat>Custom</PresentationFormat>
  <Paragraphs>170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160</cp:revision>
  <dcterms:created xsi:type="dcterms:W3CDTF">2004-05-06T09:28:21Z</dcterms:created>
  <dcterms:modified xsi:type="dcterms:W3CDTF">2016-10-10T20:08:33Z</dcterms:modified>
</cp:coreProperties>
</file>