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0"/>
  </p:notesMasterIdLst>
  <p:handoutMasterIdLst>
    <p:handoutMasterId r:id="rId31"/>
  </p:handoutMasterIdLst>
  <p:sldIdLst>
    <p:sldId id="256" r:id="rId2"/>
    <p:sldId id="267" r:id="rId3"/>
    <p:sldId id="264" r:id="rId4"/>
    <p:sldId id="278" r:id="rId5"/>
    <p:sldId id="257" r:id="rId6"/>
    <p:sldId id="263" r:id="rId7"/>
    <p:sldId id="266" r:id="rId8"/>
    <p:sldId id="259" r:id="rId9"/>
    <p:sldId id="260" r:id="rId10"/>
    <p:sldId id="261" r:id="rId11"/>
    <p:sldId id="262" r:id="rId12"/>
    <p:sldId id="287" r:id="rId13"/>
    <p:sldId id="283" r:id="rId14"/>
    <p:sldId id="268" r:id="rId15"/>
    <p:sldId id="271" r:id="rId16"/>
    <p:sldId id="272" r:id="rId17"/>
    <p:sldId id="284" r:id="rId18"/>
    <p:sldId id="280" r:id="rId19"/>
    <p:sldId id="270" r:id="rId20"/>
    <p:sldId id="282" r:id="rId21"/>
    <p:sldId id="286" r:id="rId22"/>
    <p:sldId id="273" r:id="rId23"/>
    <p:sldId id="265" r:id="rId24"/>
    <p:sldId id="285" r:id="rId25"/>
    <p:sldId id="277" r:id="rId26"/>
    <p:sldId id="274" r:id="rId27"/>
    <p:sldId id="275" r:id="rId28"/>
    <p:sldId id="276" r:id="rId29"/>
  </p:sldIdLst>
  <p:sldSz cx="9144000" cy="6858000" type="screen4x3"/>
  <p:notesSz cx="6888163" cy="10020300"/>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charset="-128"/>
        <a:cs typeface="+mn-cs"/>
      </a:defRPr>
    </a:lvl5pPr>
    <a:lvl6pPr marL="2286000" algn="l" defTabSz="914400" rtl="0" eaLnBrk="1" latinLnBrk="0" hangingPunct="1">
      <a:defRPr kumimoji="1" kern="1200">
        <a:solidFill>
          <a:schemeClr val="tx1"/>
        </a:solidFill>
        <a:latin typeface="Verdana" pitchFamily="34" charset="0"/>
        <a:ea typeface="ＭＳ Ｐゴシック" charset="-128"/>
        <a:cs typeface="+mn-cs"/>
      </a:defRPr>
    </a:lvl6pPr>
    <a:lvl7pPr marL="2743200" algn="l" defTabSz="914400" rtl="0" eaLnBrk="1" latinLnBrk="0" hangingPunct="1">
      <a:defRPr kumimoji="1" kern="1200">
        <a:solidFill>
          <a:schemeClr val="tx1"/>
        </a:solidFill>
        <a:latin typeface="Verdana" pitchFamily="34" charset="0"/>
        <a:ea typeface="ＭＳ Ｐゴシック" charset="-128"/>
        <a:cs typeface="+mn-cs"/>
      </a:defRPr>
    </a:lvl7pPr>
    <a:lvl8pPr marL="3200400" algn="l" defTabSz="914400" rtl="0" eaLnBrk="1" latinLnBrk="0" hangingPunct="1">
      <a:defRPr kumimoji="1" kern="1200">
        <a:solidFill>
          <a:schemeClr val="tx1"/>
        </a:solidFill>
        <a:latin typeface="Verdana" pitchFamily="34" charset="0"/>
        <a:ea typeface="ＭＳ Ｐゴシック" charset="-128"/>
        <a:cs typeface="+mn-cs"/>
      </a:defRPr>
    </a:lvl8pPr>
    <a:lvl9pPr marL="3657600" algn="l" defTabSz="914400" rtl="0" eaLnBrk="1" latinLnBrk="0" hangingPunct="1">
      <a:defRPr kumimoji="1" kern="1200">
        <a:solidFill>
          <a:schemeClr val="tx1"/>
        </a:solidFill>
        <a:latin typeface="Verdan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81745" autoAdjust="0"/>
  </p:normalViewPr>
  <p:slideViewPr>
    <p:cSldViewPr>
      <p:cViewPr varScale="1">
        <p:scale>
          <a:sx n="66" d="100"/>
          <a:sy n="66" d="100"/>
        </p:scale>
        <p:origin x="-124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4500" cy="501650"/>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eaLnBrk="0" hangingPunct="0">
              <a:defRPr sz="1200">
                <a:ea typeface="ＭＳ Ｐゴシック" charset="-128"/>
              </a:defRPr>
            </a:lvl1pPr>
          </a:lstStyle>
          <a:p>
            <a:pPr>
              <a:defRPr/>
            </a:pPr>
            <a:endParaRPr lang="en-US" altLang="ja-JP"/>
          </a:p>
        </p:txBody>
      </p:sp>
      <p:sp>
        <p:nvSpPr>
          <p:cNvPr id="29699" name="Rectangle 3"/>
          <p:cNvSpPr>
            <a:spLocks noGrp="1" noChangeArrowheads="1"/>
          </p:cNvSpPr>
          <p:nvPr>
            <p:ph type="dt" sz="quarter" idx="1"/>
          </p:nvPr>
        </p:nvSpPr>
        <p:spPr bwMode="auto">
          <a:xfrm>
            <a:off x="3902075" y="0"/>
            <a:ext cx="2984500" cy="501650"/>
          </a:xfrm>
          <a:prstGeom prst="rect">
            <a:avLst/>
          </a:prstGeom>
          <a:noFill/>
          <a:ln w="9525">
            <a:noFill/>
            <a:miter lim="800000"/>
            <a:headEnd/>
            <a:tailEnd/>
          </a:ln>
          <a:effectLst/>
        </p:spPr>
        <p:txBody>
          <a:bodyPr vert="horz" wrap="square" lIns="92501" tIns="46250" rIns="92501" bIns="46250" numCol="1" anchor="t" anchorCtr="0" compatLnSpc="1">
            <a:prstTxWarp prst="textNoShape">
              <a:avLst/>
            </a:prstTxWarp>
          </a:bodyPr>
          <a:lstStyle>
            <a:lvl1pPr algn="r" eaLnBrk="0" hangingPunct="0">
              <a:defRPr sz="1200">
                <a:ea typeface="ＭＳ Ｐゴシック" charset="-128"/>
              </a:defRPr>
            </a:lvl1pPr>
          </a:lstStyle>
          <a:p>
            <a:pPr>
              <a:defRPr/>
            </a:pPr>
            <a:fld id="{C07CA425-1C51-4A00-B8B6-CE79AE4BF0F2}" type="datetimeFigureOut">
              <a:rPr lang="ja-JP" altLang="en-US"/>
              <a:pPr>
                <a:defRPr/>
              </a:pPr>
              <a:t>2010/10/16</a:t>
            </a:fld>
            <a:endParaRPr lang="en-US" altLang="ja-JP"/>
          </a:p>
        </p:txBody>
      </p:sp>
      <p:sp>
        <p:nvSpPr>
          <p:cNvPr id="29700" name="Rectangle 4"/>
          <p:cNvSpPr>
            <a:spLocks noGrp="1" noChangeArrowheads="1"/>
          </p:cNvSpPr>
          <p:nvPr>
            <p:ph type="ftr" sz="quarter" idx="2"/>
          </p:nvPr>
        </p:nvSpPr>
        <p:spPr bwMode="auto">
          <a:xfrm>
            <a:off x="0" y="9517063"/>
            <a:ext cx="2984500" cy="501650"/>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eaLnBrk="0" hangingPunct="0">
              <a:defRPr sz="1200">
                <a:ea typeface="ＭＳ Ｐゴシック" charset="-128"/>
              </a:defRPr>
            </a:lvl1pPr>
          </a:lstStyle>
          <a:p>
            <a:pPr>
              <a:defRPr/>
            </a:pPr>
            <a:endParaRPr lang="en-US" altLang="ja-JP"/>
          </a:p>
        </p:txBody>
      </p:sp>
      <p:sp>
        <p:nvSpPr>
          <p:cNvPr id="29701" name="Rectangle 5"/>
          <p:cNvSpPr>
            <a:spLocks noGrp="1" noChangeArrowheads="1"/>
          </p:cNvSpPr>
          <p:nvPr>
            <p:ph type="sldNum" sz="quarter" idx="3"/>
          </p:nvPr>
        </p:nvSpPr>
        <p:spPr bwMode="auto">
          <a:xfrm>
            <a:off x="3902075" y="9517063"/>
            <a:ext cx="2984500" cy="501650"/>
          </a:xfrm>
          <a:prstGeom prst="rect">
            <a:avLst/>
          </a:prstGeom>
          <a:noFill/>
          <a:ln w="9525">
            <a:noFill/>
            <a:miter lim="800000"/>
            <a:headEnd/>
            <a:tailEnd/>
          </a:ln>
          <a:effectLst/>
        </p:spPr>
        <p:txBody>
          <a:bodyPr vert="horz" wrap="square" lIns="92501" tIns="46250" rIns="92501" bIns="46250" numCol="1" anchor="b" anchorCtr="0" compatLnSpc="1">
            <a:prstTxWarp prst="textNoShape">
              <a:avLst/>
            </a:prstTxWarp>
          </a:bodyPr>
          <a:lstStyle>
            <a:lvl1pPr algn="r" eaLnBrk="0" hangingPunct="0">
              <a:defRPr sz="1200">
                <a:ea typeface="ＭＳ Ｐゴシック" charset="-128"/>
              </a:defRPr>
            </a:lvl1pPr>
          </a:lstStyle>
          <a:p>
            <a:pPr>
              <a:defRPr/>
            </a:pPr>
            <a:fld id="{1D071739-EC8E-469E-A239-986A39E87AC1}"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84500" cy="501650"/>
          </a:xfrm>
          <a:prstGeom prst="rect">
            <a:avLst/>
          </a:prstGeom>
        </p:spPr>
        <p:txBody>
          <a:bodyPr vert="horz" lIns="92501" tIns="46250" rIns="92501" bIns="46250" rtlCol="0"/>
          <a:lstStyle>
            <a:lvl1pPr algn="l">
              <a:defRPr sz="120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902075" y="0"/>
            <a:ext cx="2984500" cy="501650"/>
          </a:xfrm>
          <a:prstGeom prst="rect">
            <a:avLst/>
          </a:prstGeom>
        </p:spPr>
        <p:txBody>
          <a:bodyPr vert="horz" lIns="92501" tIns="46250" rIns="92501" bIns="46250" rtlCol="0"/>
          <a:lstStyle>
            <a:lvl1pPr algn="r">
              <a:defRPr sz="1200">
                <a:ea typeface="ＭＳ Ｐゴシック" charset="-128"/>
              </a:defRPr>
            </a:lvl1pPr>
          </a:lstStyle>
          <a:p>
            <a:pPr>
              <a:defRPr/>
            </a:pPr>
            <a:fld id="{B8597374-1D88-447E-84B3-E46A39AA9C44}" type="datetimeFigureOut">
              <a:rPr lang="ja-JP" altLang="en-US"/>
              <a:pPr>
                <a:defRPr/>
              </a:pPr>
              <a:t>2010/10/16</a:t>
            </a:fld>
            <a:endParaRPr lang="ja-JP" altLang="en-US"/>
          </a:p>
        </p:txBody>
      </p:sp>
      <p:sp>
        <p:nvSpPr>
          <p:cNvPr id="4" name="スライド イメージ プレースホルダ 3"/>
          <p:cNvSpPr>
            <a:spLocks noGrp="1" noRot="1" noChangeAspect="1"/>
          </p:cNvSpPr>
          <p:nvPr>
            <p:ph type="sldImg" idx="2"/>
          </p:nvPr>
        </p:nvSpPr>
        <p:spPr>
          <a:xfrm>
            <a:off x="938213" y="750888"/>
            <a:ext cx="5011737" cy="3757612"/>
          </a:xfrm>
          <a:prstGeom prst="rect">
            <a:avLst/>
          </a:prstGeom>
          <a:noFill/>
          <a:ln w="12700">
            <a:solidFill>
              <a:prstClr val="black"/>
            </a:solidFill>
          </a:ln>
        </p:spPr>
        <p:txBody>
          <a:bodyPr vert="horz" lIns="92501" tIns="46250" rIns="92501" bIns="46250" rtlCol="0" anchor="ctr"/>
          <a:lstStyle/>
          <a:p>
            <a:pPr lvl="0"/>
            <a:endParaRPr lang="ja-JP" altLang="en-US" noProof="0" smtClean="0"/>
          </a:p>
        </p:txBody>
      </p:sp>
      <p:sp>
        <p:nvSpPr>
          <p:cNvPr id="5" name="ノート プレースホルダ 4"/>
          <p:cNvSpPr>
            <a:spLocks noGrp="1"/>
          </p:cNvSpPr>
          <p:nvPr>
            <p:ph type="body" sz="quarter" idx="3"/>
          </p:nvPr>
        </p:nvSpPr>
        <p:spPr>
          <a:xfrm>
            <a:off x="688975" y="4759325"/>
            <a:ext cx="5510213" cy="4510088"/>
          </a:xfrm>
          <a:prstGeom prst="rect">
            <a:avLst/>
          </a:prstGeom>
        </p:spPr>
        <p:txBody>
          <a:bodyPr vert="horz" lIns="92501" tIns="46250" rIns="92501" bIns="4625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517063"/>
            <a:ext cx="2984500" cy="501650"/>
          </a:xfrm>
          <a:prstGeom prst="rect">
            <a:avLst/>
          </a:prstGeom>
        </p:spPr>
        <p:txBody>
          <a:bodyPr vert="horz" lIns="92501" tIns="46250" rIns="92501" bIns="46250" rtlCol="0" anchor="b"/>
          <a:lstStyle>
            <a:lvl1pPr algn="l">
              <a:defRPr sz="1200">
                <a:ea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902075" y="9517063"/>
            <a:ext cx="2984500" cy="501650"/>
          </a:xfrm>
          <a:prstGeom prst="rect">
            <a:avLst/>
          </a:prstGeom>
        </p:spPr>
        <p:txBody>
          <a:bodyPr vert="horz" lIns="92501" tIns="46250" rIns="92501" bIns="46250" rtlCol="0" anchor="b"/>
          <a:lstStyle>
            <a:lvl1pPr algn="r">
              <a:defRPr sz="1200">
                <a:ea typeface="ＭＳ Ｐゴシック" charset="-128"/>
              </a:defRPr>
            </a:lvl1pPr>
          </a:lstStyle>
          <a:p>
            <a:pPr>
              <a:defRPr/>
            </a:pPr>
            <a:fld id="{5DBEE4F9-1127-4F7D-9B19-CAEB701471F0}"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16386"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638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656C85-606F-4F25-AED0-26DE7D78A4BE}" type="slidenum">
              <a:rPr lang="ja-JP" altLang="en-US" smtClean="0"/>
              <a:pPr/>
              <a:t>1</a:t>
            </a:fld>
            <a:endParaRPr lang="en-US"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4818"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企業だとビジネスの場で実践できないと意味がないので実戦経験をつむのも大切になります</a:t>
            </a:r>
          </a:p>
          <a:p>
            <a:pPr eaLnBrk="1" hangingPunct="1">
              <a:spcBef>
                <a:spcPct val="0"/>
              </a:spcBef>
            </a:pPr>
            <a:r>
              <a:rPr lang="ja-JP" altLang="en-US" smtClean="0"/>
              <a:t>もう１つは実践して成果が少しでもでたらすぐにほめてあげるのが大切です</a:t>
            </a:r>
          </a:p>
          <a:p>
            <a:pPr eaLnBrk="1" hangingPunct="1">
              <a:spcBef>
                <a:spcPct val="0"/>
              </a:spcBef>
            </a:pPr>
            <a:r>
              <a:rPr lang="ja-JP" altLang="en-US" smtClean="0"/>
              <a:t>心理学的には１分以内がいいそうです。他人に認められるのは誰でもうれしいですよね</a:t>
            </a:r>
          </a:p>
          <a:p>
            <a:pPr eaLnBrk="1" hangingPunct="1">
              <a:spcBef>
                <a:spcPct val="0"/>
              </a:spcBef>
            </a:pPr>
            <a:endParaRPr lang="ja-JP" altLang="en-US" smtClean="0"/>
          </a:p>
          <a:p>
            <a:pPr eaLnBrk="1" hangingPunct="1">
              <a:spcBef>
                <a:spcPct val="0"/>
              </a:spcBef>
            </a:pPr>
            <a:endParaRPr lang="ja-JP" altLang="en-US" smtClean="0"/>
          </a:p>
        </p:txBody>
      </p:sp>
      <p:sp>
        <p:nvSpPr>
          <p:cNvPr id="3481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145014-AF58-4C6B-8642-2AACF7AE8B68}" type="slidenum">
              <a:rPr lang="ja-JP" altLang="en-US" smtClean="0"/>
              <a:pPr/>
              <a:t>10</a:t>
            </a:fld>
            <a:endParaRPr lang="en-US"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6866"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3686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3BF33B-0A97-40CE-8016-6C147A260D42}" type="slidenum">
              <a:rPr lang="ja-JP" altLang="en-US" smtClean="0"/>
              <a:pPr/>
              <a:t>11</a:t>
            </a:fld>
            <a:endParaRPr lang="en-US"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38914"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3891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68591A-5FBD-488E-B421-8A62FB3F90EF}" type="slidenum">
              <a:rPr lang="ja-JP" altLang="en-US" smtClean="0"/>
              <a:pPr/>
              <a:t>13</a:t>
            </a:fld>
            <a:endParaRPr lang="en-US"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40962" name="ノート プレースホルダ 2"/>
          <p:cNvSpPr>
            <a:spLocks noGrp="1"/>
          </p:cNvSpPr>
          <p:nvPr>
            <p:ph type="body" idx="1"/>
          </p:nvPr>
        </p:nvSpPr>
        <p:spPr bwMode="auto">
          <a:noFill/>
        </p:spPr>
        <p:txBody>
          <a:bodyPr wrap="square" numCol="1" anchor="t" anchorCtr="0" compatLnSpc="1">
            <a:prstTxWarp prst="textNoShape">
              <a:avLst/>
            </a:prstTxWarp>
          </a:bodyPr>
          <a:lstStyle/>
          <a:p>
            <a:r>
              <a:rPr lang="en-US" altLang="ja-JP" smtClean="0"/>
              <a:t>Linux Unix MacOX Windows</a:t>
            </a:r>
          </a:p>
          <a:p>
            <a:r>
              <a:rPr lang="ja-JP" altLang="en-US" smtClean="0"/>
              <a:t>教材の掲載や編集、削除などができるコースサイトの編集</a:t>
            </a:r>
          </a:p>
          <a:p>
            <a:r>
              <a:rPr lang="ja-JP" altLang="en-US" smtClean="0"/>
              <a:t>オンラインコミュニティの迅速な構築で、いろんな人とコミュニケーションがとりやすくなります。</a:t>
            </a:r>
          </a:p>
          <a:p>
            <a:r>
              <a:rPr lang="ja-JP" altLang="en-US" smtClean="0"/>
              <a:t>アカデミックポータルサイトの構築によって大学などの休講や学生の呼び出しが行えます</a:t>
            </a:r>
            <a:endParaRPr lang="en-US" altLang="ja-JP" smtClean="0"/>
          </a:p>
          <a:p>
            <a:endParaRPr lang="ja-JP" altLang="en-US" smtClean="0"/>
          </a:p>
          <a:p>
            <a:endParaRPr lang="ja-JP" altLang="en-US" smtClean="0"/>
          </a:p>
          <a:p>
            <a:endParaRPr lang="ja-JP" altLang="en-US" smtClean="0"/>
          </a:p>
          <a:p>
            <a:endParaRPr lang="ja-JP" altLang="en-US" smtClean="0"/>
          </a:p>
        </p:txBody>
      </p:sp>
      <p:sp>
        <p:nvSpPr>
          <p:cNvPr id="4096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C1DF1AB-03B2-448A-BD83-1E4A621B993E}" type="slidenum">
              <a:rPr lang="ja-JP" altLang="en-US" smtClean="0"/>
              <a:pPr/>
              <a:t>14</a:t>
            </a:fld>
            <a:endParaRPr lang="en-US"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43010" name="ノート プレースホルダ 2"/>
          <p:cNvSpPr>
            <a:spLocks noGrp="1"/>
          </p:cNvSpPr>
          <p:nvPr>
            <p:ph type="body" idx="1"/>
          </p:nvPr>
        </p:nvSpPr>
        <p:spPr bwMode="auto">
          <a:noFill/>
        </p:spPr>
        <p:txBody>
          <a:bodyPr wrap="square" numCol="1" anchor="t" anchorCtr="0" compatLnSpc="1">
            <a:prstTxWarp prst="textNoShape">
              <a:avLst/>
            </a:prstTxWarp>
          </a:bodyPr>
          <a:lstStyle/>
          <a:p>
            <a:r>
              <a:rPr lang="en-US" altLang="ja-JP" smtClean="0"/>
              <a:t>Moodle</a:t>
            </a:r>
            <a:r>
              <a:rPr lang="ja-JP" altLang="en-US" smtClean="0"/>
              <a:t>コミュニティが活発で</a:t>
            </a:r>
          </a:p>
        </p:txBody>
      </p:sp>
      <p:sp>
        <p:nvSpPr>
          <p:cNvPr id="43011"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36BE98-8CB6-4DD6-96B9-10823742A77D}" type="slidenum">
              <a:rPr lang="ja-JP" altLang="en-US" smtClean="0"/>
              <a:pPr/>
              <a:t>15</a:t>
            </a:fld>
            <a:endParaRPr lang="en-US"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45058"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n-US" altLang="ja-JP" sz="1500" smtClean="0"/>
              <a:t>LDAP</a:t>
            </a:r>
            <a:r>
              <a:rPr lang="ja-JP" altLang="en-US" sz="1500" smtClean="0"/>
              <a:t>を使っているユーザー登録は初回ログインで自動的に行われる。</a:t>
            </a:r>
            <a:endParaRPr lang="en-US" altLang="ja-JP" sz="1500" smtClean="0"/>
          </a:p>
          <a:p>
            <a:endParaRPr lang="ja-JP" altLang="en-US" smtClean="0"/>
          </a:p>
        </p:txBody>
      </p:sp>
      <p:sp>
        <p:nvSpPr>
          <p:cNvPr id="4505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FCA383-F854-4C35-B4E4-84A3190FA64D}" type="slidenum">
              <a:rPr lang="ja-JP" altLang="en-US" smtClean="0"/>
              <a:pPr/>
              <a:t>16</a:t>
            </a:fld>
            <a:endParaRPr lang="en-US"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47106"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4710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767C8A-6C1E-421A-A843-94CD50D869BA}" type="slidenum">
              <a:rPr lang="ja-JP" altLang="en-US" smtClean="0"/>
              <a:pPr/>
              <a:t>17</a:t>
            </a:fld>
            <a:endParaRPr lang="en-US"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49154"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4915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B24B30-3028-4C4F-B812-6A6E812135C6}" type="slidenum">
              <a:rPr lang="ja-JP" altLang="en-US" smtClean="0"/>
              <a:pPr/>
              <a:t>18</a:t>
            </a:fld>
            <a:endParaRPr lang="en-US"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51202"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120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73E9FC-09E4-45D1-B869-7C3EC581BAEF}" type="slidenum">
              <a:rPr lang="ja-JP" altLang="en-US" smtClean="0"/>
              <a:pPr/>
              <a:t>19</a:t>
            </a:fld>
            <a:endParaRPr lang="en-US"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53250"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3251"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766D36-C362-49F8-A40B-EF9C3999E474}" type="slidenum">
              <a:rPr lang="ja-JP" altLang="en-US" smtClean="0"/>
              <a:pPr/>
              <a:t>20</a:t>
            </a:fld>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18434"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1843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61F783-401F-4DFC-B251-E36840FDBC65}" type="slidenum">
              <a:rPr lang="ja-JP" altLang="en-US" smtClean="0"/>
              <a:pPr/>
              <a:t>2</a:t>
            </a:fld>
            <a:endParaRPr lang="ja-JP"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55298"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529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06ACAF-CF5D-4343-8070-157D5809745B}" type="slidenum">
              <a:rPr lang="ja-JP" altLang="en-US" smtClean="0"/>
              <a:pPr/>
              <a:t>21</a:t>
            </a:fld>
            <a:endParaRPr lang="en-US"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57346"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734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52779C-5DE4-4337-BBA6-7737BA4A5894}" type="slidenum">
              <a:rPr lang="ja-JP" altLang="en-US" smtClean="0"/>
              <a:pPr/>
              <a:t>22</a:t>
            </a:fld>
            <a:endParaRPr lang="en-US"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9394"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939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923694-77F2-4B44-97B4-7598BDB1BEB4}" type="slidenum">
              <a:rPr lang="ja-JP" altLang="en-US" smtClean="0"/>
              <a:pPr/>
              <a:t>23</a:t>
            </a:fld>
            <a:endParaRPr lang="en-US"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61442"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144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BC2A58-8516-455D-B82D-F1345CFE2080}" type="slidenum">
              <a:rPr lang="ja-JP" altLang="en-US" smtClean="0"/>
              <a:pPr/>
              <a:t>24</a:t>
            </a:fld>
            <a:endParaRPr lang="en-US"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3490"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3491"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2EC147-23B8-40D8-AE0A-B6F193ED39DE}" type="slidenum">
              <a:rPr lang="ja-JP" altLang="en-US" smtClean="0"/>
              <a:pPr/>
              <a:t>25</a:t>
            </a:fld>
            <a:endParaRPr lang="en-US"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5538"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6553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891CC1-3DAD-4C88-8A7C-2CBA2F2C3BA5}" type="slidenum">
              <a:rPr lang="ja-JP" altLang="en-US" smtClean="0"/>
              <a:pPr/>
              <a:t>26</a:t>
            </a:fld>
            <a:endParaRPr lang="en-US"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7586"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6758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E8B2A4-FA63-4431-BD21-E9184795A918}" type="slidenum">
              <a:rPr lang="ja-JP" altLang="en-US" smtClean="0"/>
              <a:pPr/>
              <a:t>27</a:t>
            </a:fld>
            <a:endParaRPr lang="en-US"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9634"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ja-JP" altLang="en-US" smtClean="0"/>
          </a:p>
        </p:txBody>
      </p:sp>
      <p:sp>
        <p:nvSpPr>
          <p:cNvPr id="6963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B44947-6FE6-4361-B65D-1E4D15DFD9BA}" type="slidenum">
              <a:rPr lang="ja-JP" altLang="en-US" smtClean="0"/>
              <a:pPr/>
              <a:t>28</a:t>
            </a:fld>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0482"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2048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640B4F-5C85-4B18-B6F6-29BE7302D3B1}" type="slidenum">
              <a:rPr lang="ja-JP" altLang="en-US" smtClean="0"/>
              <a:pPr/>
              <a:t>3</a:t>
            </a:fld>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22530"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22531"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0BCB67-10BE-4C60-AA06-59B254BBFE1C}" type="slidenum">
              <a:rPr lang="ja-JP" altLang="en-US" smtClean="0"/>
              <a:pPr/>
              <a:t>4</a:t>
            </a:fld>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4578"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教えるスピード　実例がわかりにくい</a:t>
            </a:r>
          </a:p>
        </p:txBody>
      </p:sp>
      <p:sp>
        <p:nvSpPr>
          <p:cNvPr id="2457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094DCB-BE8C-48F8-9373-95456976A1FA}" type="slidenum">
              <a:rPr lang="ja-JP" altLang="en-US" smtClean="0"/>
              <a:pPr/>
              <a:t>5</a:t>
            </a:fld>
            <a:endParaRPr lang="en-US"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6"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662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3377A5-CCE4-4EB4-B78D-5EED35911075}" type="slidenum">
              <a:rPr lang="ja-JP" altLang="en-US" smtClean="0"/>
              <a:pPr/>
              <a:t>6</a:t>
            </a:fld>
            <a:endParaRPr lang="en-US"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8674"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28675"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55BDDAD-9986-47A4-8693-6513878BC324}" type="slidenum">
              <a:rPr lang="ja-JP" altLang="en-US" smtClean="0"/>
              <a:pPr/>
              <a:t>7</a:t>
            </a:fld>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0722"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１．指導の具体化</a:t>
            </a:r>
          </a:p>
          <a:p>
            <a:pPr eaLnBrk="1" hangingPunct="1">
              <a:spcBef>
                <a:spcPct val="0"/>
              </a:spcBef>
            </a:pPr>
            <a:r>
              <a:rPr lang="ja-JP" altLang="en-US" smtClean="0"/>
              <a:t>２．勉強や仕事のできる人とできない人</a:t>
            </a:r>
          </a:p>
          <a:p>
            <a:pPr eaLnBrk="1" hangingPunct="1">
              <a:spcBef>
                <a:spcPct val="0"/>
              </a:spcBef>
            </a:pPr>
            <a:r>
              <a:rPr lang="ja-JP" altLang="en-US" smtClean="0"/>
              <a:t>３．基礎的な問題を中心に</a:t>
            </a:r>
          </a:p>
          <a:p>
            <a:pPr eaLnBrk="1" hangingPunct="1">
              <a:spcBef>
                <a:spcPct val="0"/>
              </a:spcBef>
            </a:pPr>
            <a:r>
              <a:rPr lang="ja-JP" altLang="en-US" smtClean="0"/>
              <a:t>５．指導が終了したときに学習者本人とともに確認のテストを行います</a:t>
            </a:r>
          </a:p>
        </p:txBody>
      </p:sp>
      <p:sp>
        <p:nvSpPr>
          <p:cNvPr id="3072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37A3EA-1628-4D98-BB1E-DC58353F2809}" type="slidenum">
              <a:rPr lang="ja-JP" altLang="en-US" smtClean="0"/>
              <a:pPr/>
              <a:t>8</a:t>
            </a:fld>
            <a:endParaRPr lang="en-US"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32770"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ja-JP" smtClean="0"/>
          </a:p>
        </p:txBody>
      </p:sp>
      <p:sp>
        <p:nvSpPr>
          <p:cNvPr id="32771"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D62DA2-210B-45E3-8EC7-AE8F11684C0A}" type="slidenum">
              <a:rPr lang="ja-JP" altLang="en-US" smtClean="0"/>
              <a:pPr/>
              <a:t>9</a:t>
            </a:fld>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1"/>
      </p:bgRef>
    </p:bg>
    <p:spTree>
      <p:nvGrpSpPr>
        <p:cNvPr id="1" name=""/>
        <p:cNvGrpSpPr/>
        <p:nvPr/>
      </p:nvGrpSpPr>
      <p:grpSpPr>
        <a:xfrm>
          <a:off x="0" y="0"/>
          <a:ext cx="0" cy="0"/>
          <a:chOff x="0" y="0"/>
          <a:chExt cx="0" cy="0"/>
        </a:xfrm>
      </p:grpSpPr>
      <p:sp>
        <p:nvSpPr>
          <p:cNvPr id="4" name="正方形/長方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5" name="直線コネクタ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kumimoji="0" lang="en-US">
              <a:ea typeface="ＭＳ Ｐゴシック" pitchFamily="50" charset="-128"/>
            </a:endParaRPr>
          </a:p>
        </p:txBody>
      </p:sp>
      <p:sp>
        <p:nvSpPr>
          <p:cNvPr id="12" name="タイトル 11"/>
          <p:cNvSpPr>
            <a:spLocks noGrp="1"/>
          </p:cNvSpPr>
          <p:nvPr>
            <p:ph type="ctrTitle"/>
          </p:nvPr>
        </p:nvSpPr>
        <p:spPr>
          <a:xfrm>
            <a:off x="3366868" y="533400"/>
            <a:ext cx="5105400" cy="2868168"/>
          </a:xfrm>
        </p:spPr>
        <p:txBody>
          <a:bodyPr>
            <a:noAutofit/>
          </a:bodyPr>
          <a:lstStyle>
            <a:lvl1pPr algn="r">
              <a:defRPr sz="4200" b="1"/>
            </a:lvl1pPr>
            <a:extLst/>
          </a:lstStyle>
          <a:p>
            <a:r>
              <a:rPr lang="ja-JP" altLang="en-US" smtClean="0"/>
              <a:t>マスタ タイトルの書式設定</a:t>
            </a:r>
            <a:endParaRPr lang="en-US"/>
          </a:p>
        </p:txBody>
      </p:sp>
      <p:sp>
        <p:nvSpPr>
          <p:cNvPr id="25" name="サブタイトル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ja-JP" altLang="en-US" smtClean="0"/>
              <a:t>マスタ サブタイトルの書式設定</a:t>
            </a:r>
            <a:endParaRPr lang="en-US"/>
          </a:p>
        </p:txBody>
      </p:sp>
      <p:sp>
        <p:nvSpPr>
          <p:cNvPr id="6" name="日付プレースホルダ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endParaRPr altLang="ja-JP"/>
          </a:p>
        </p:txBody>
      </p:sp>
      <p:sp>
        <p:nvSpPr>
          <p:cNvPr id="7" name="フッター プレースホルダ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altLang="ja-JP"/>
          </a:p>
        </p:txBody>
      </p:sp>
      <p:sp>
        <p:nvSpPr>
          <p:cNvPr id="8" name="スライド番号プレースホルダ 28"/>
          <p:cNvSpPr>
            <a:spLocks noGrp="1"/>
          </p:cNvSpPr>
          <p:nvPr>
            <p:ph type="sldNum" sz="quarter" idx="12"/>
          </p:nvPr>
        </p:nvSpPr>
        <p:spPr>
          <a:xfrm>
            <a:off x="7880350" y="6556375"/>
            <a:ext cx="588963" cy="228600"/>
          </a:xfrm>
        </p:spPr>
        <p:txBody>
          <a:bodyPr/>
          <a:lstStyle>
            <a:lvl1pPr>
              <a:defRPr lang="en-US" smtClean="0">
                <a:solidFill>
                  <a:srgbClr val="FFFFFF"/>
                </a:solidFill>
              </a:defRPr>
            </a:lvl1pPr>
            <a:extLst/>
          </a:lstStyle>
          <a:p>
            <a:pPr>
              <a:defRPr/>
            </a:pPr>
            <a:fld id="{49124FF3-F142-49BC-86FF-D8F47905E1BD}" type="slidenum">
              <a:rPr altLang="ja-JP"/>
              <a:pPr>
                <a:defRPr/>
              </a:pPr>
              <a:t>&lt;#&gt;</a:t>
            </a:fld>
            <a:endParaRPr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26"/>
          <p:cNvSpPr>
            <a:spLocks noGrp="1"/>
          </p:cNvSpPr>
          <p:nvPr>
            <p:ph type="dt" sz="half" idx="10"/>
          </p:nvPr>
        </p:nvSpPr>
        <p:spPr/>
        <p:txBody>
          <a:bodyPr/>
          <a:lstStyle>
            <a:lvl1pPr>
              <a:defRPr/>
            </a:lvl1pPr>
          </a:lstStyle>
          <a:p>
            <a:pPr>
              <a:defRPr/>
            </a:pPr>
            <a:endParaRPr lang="en-US" altLang="ja-JP"/>
          </a:p>
        </p:txBody>
      </p:sp>
      <p:sp>
        <p:nvSpPr>
          <p:cNvPr id="5"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15"/>
          <p:cNvSpPr>
            <a:spLocks noGrp="1"/>
          </p:cNvSpPr>
          <p:nvPr>
            <p:ph type="sldNum" sz="quarter" idx="12"/>
          </p:nvPr>
        </p:nvSpPr>
        <p:spPr/>
        <p:txBody>
          <a:bodyPr/>
          <a:lstStyle>
            <a:lvl1pPr>
              <a:defRPr/>
            </a:lvl1pPr>
          </a:lstStyle>
          <a:p>
            <a:pPr>
              <a:defRPr/>
            </a:pPr>
            <a:fld id="{CFE64BEB-02BC-41AC-BD27-B5004492B35D}" type="slidenum">
              <a:rPr lang="en-US" altLang="ja-JP"/>
              <a:pPr>
                <a:defRPr/>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274955"/>
            <a:ext cx="1524000" cy="5851525"/>
          </a:xfrm>
        </p:spPr>
        <p:txBody>
          <a:bodyPr vert="eaVert" anchor="t"/>
          <a:lstStyle>
            <a:extLst/>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a:xfrm>
            <a:off x="457200" y="274642"/>
            <a:ext cx="6019800" cy="5851525"/>
          </a:xfrm>
        </p:spPr>
        <p:txBody>
          <a:bodyPr vert="eaVert"/>
          <a:lstStyle>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a:xfrm>
            <a:off x="4243388" y="6557963"/>
            <a:ext cx="2001837" cy="227012"/>
          </a:xfrm>
        </p:spPr>
        <p:txBody>
          <a:bodyPr/>
          <a:lstStyle>
            <a:lvl1pPr>
              <a:defRPr/>
            </a:lvl1pPr>
            <a:extLst/>
          </a:lstStyle>
          <a:p>
            <a:pPr>
              <a:defRPr/>
            </a:pPr>
            <a:endParaRPr lang="en-US" altLang="ja-JP"/>
          </a:p>
        </p:txBody>
      </p:sp>
      <p:sp>
        <p:nvSpPr>
          <p:cNvPr id="5" name="フッター プレースホルダ 4"/>
          <p:cNvSpPr>
            <a:spLocks noGrp="1"/>
          </p:cNvSpPr>
          <p:nvPr>
            <p:ph type="ftr" sz="quarter" idx="11"/>
          </p:nvPr>
        </p:nvSpPr>
        <p:spPr>
          <a:xfrm>
            <a:off x="457200" y="6556375"/>
            <a:ext cx="3657600" cy="228600"/>
          </a:xfrm>
        </p:spPr>
        <p:txBody>
          <a:bodyPr/>
          <a:lstStyle>
            <a:lvl1pPr>
              <a:defRPr/>
            </a:lvl1pPr>
            <a:extLst/>
          </a:lstStyle>
          <a:p>
            <a:pPr>
              <a:defRPr/>
            </a:pPr>
            <a:endParaRPr lang="en-US" altLang="ja-JP"/>
          </a:p>
        </p:txBody>
      </p:sp>
      <p:sp>
        <p:nvSpPr>
          <p:cNvPr id="6" name="スライド番号プレースホルダ 5"/>
          <p:cNvSpPr>
            <a:spLocks noGrp="1"/>
          </p:cNvSpPr>
          <p:nvPr>
            <p:ph type="sldNum" sz="quarter" idx="12"/>
          </p:nvPr>
        </p:nvSpPr>
        <p:spPr>
          <a:xfrm>
            <a:off x="6254750" y="6553200"/>
            <a:ext cx="587375" cy="228600"/>
          </a:xfrm>
        </p:spPr>
        <p:txBody>
          <a:bodyPr/>
          <a:lstStyle>
            <a:lvl1pPr>
              <a:defRPr smtClean="0">
                <a:solidFill>
                  <a:schemeClr val="tx2"/>
                </a:solidFill>
              </a:defRPr>
            </a:lvl1pPr>
            <a:extLst/>
          </a:lstStyle>
          <a:p>
            <a:pPr>
              <a:defRPr/>
            </a:pPr>
            <a:fld id="{58A5FCC8-B68E-4958-A0EC-AF60657F94CF}" type="slidenum">
              <a:rPr lang="en-US" altLang="ja-JP"/>
              <a:pPr>
                <a:defRPr/>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lang="ja-JP" altLang="en-US" smtClean="0"/>
              <a:t>マスタ タイトルの書式設定</a:t>
            </a:r>
            <a:endParaRPr lang="en-US"/>
          </a:p>
        </p:txBody>
      </p:sp>
      <p:sp>
        <p:nvSpPr>
          <p:cNvPr id="3" name="コンテンツ プレースホルダ 2"/>
          <p:cNvSpPr>
            <a:spLocks noGrp="1"/>
          </p:cNvSpPr>
          <p:nvPr>
            <p:ph idx="1"/>
          </p:nvPr>
        </p:nvSpPr>
        <p:spPr/>
        <p:txBody>
          <a:bodyPr/>
          <a:lstStyle>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26"/>
          <p:cNvSpPr>
            <a:spLocks noGrp="1"/>
          </p:cNvSpPr>
          <p:nvPr>
            <p:ph type="dt" sz="half" idx="10"/>
          </p:nvPr>
        </p:nvSpPr>
        <p:spPr/>
        <p:txBody>
          <a:bodyPr/>
          <a:lstStyle>
            <a:lvl1pPr>
              <a:defRPr/>
            </a:lvl1pPr>
          </a:lstStyle>
          <a:p>
            <a:pPr>
              <a:defRPr/>
            </a:pPr>
            <a:endParaRPr lang="en-US" altLang="ja-JP"/>
          </a:p>
        </p:txBody>
      </p:sp>
      <p:sp>
        <p:nvSpPr>
          <p:cNvPr id="5"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15"/>
          <p:cNvSpPr>
            <a:spLocks noGrp="1"/>
          </p:cNvSpPr>
          <p:nvPr>
            <p:ph type="sldNum" sz="quarter" idx="12"/>
          </p:nvPr>
        </p:nvSpPr>
        <p:spPr/>
        <p:txBody>
          <a:bodyPr/>
          <a:lstStyle>
            <a:lvl1pPr>
              <a:defRPr/>
            </a:lvl1pPr>
          </a:lstStyle>
          <a:p>
            <a:pPr>
              <a:defRPr/>
            </a:pPr>
            <a:fld id="{98DCC5F1-ACFB-4418-843E-47F456AB1C19}" type="slidenum">
              <a:rPr lang="en-US" altLang="ja-JP"/>
              <a:pPr>
                <a:defRPr/>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66800" y="2821837"/>
            <a:ext cx="6255488" cy="1362075"/>
          </a:xfrm>
        </p:spPr>
        <p:txBody>
          <a:bodyPr anchor="t"/>
          <a:lstStyle>
            <a:lvl1pPr algn="r">
              <a:buNone/>
              <a:defRPr sz="4200" b="1" cap="all"/>
            </a:lvl1pPr>
            <a:extLst/>
          </a:lstStyle>
          <a:p>
            <a:r>
              <a:rPr lang="ja-JP" altLang="en-US" smtClean="0"/>
              <a:t>マスタ タイトルの書式設定</a:t>
            </a:r>
            <a:endParaRPr lang="en-US"/>
          </a:p>
        </p:txBody>
      </p:sp>
      <p:sp>
        <p:nvSpPr>
          <p:cNvPr id="3" name="テキスト プレースホル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ja-JP" altLang="en-US" smtClean="0"/>
              <a:t>マスタ テキストの書式設定</a:t>
            </a:r>
          </a:p>
        </p:txBody>
      </p:sp>
      <p:sp>
        <p:nvSpPr>
          <p:cNvPr id="4" name="日付プレースホルダ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endParaRPr lang="en-US" altLang="ja-JP"/>
          </a:p>
        </p:txBody>
      </p:sp>
      <p:sp>
        <p:nvSpPr>
          <p:cNvPr id="5" name="フッター プレースホルダ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US" altLang="ja-JP"/>
          </a:p>
        </p:txBody>
      </p:sp>
      <p:sp>
        <p:nvSpPr>
          <p:cNvPr id="6" name="スライド番号プレースホルダ 5"/>
          <p:cNvSpPr>
            <a:spLocks noGrp="1"/>
          </p:cNvSpPr>
          <p:nvPr>
            <p:ph type="sldNum" sz="quarter" idx="12"/>
          </p:nvPr>
        </p:nvSpPr>
        <p:spPr>
          <a:xfrm>
            <a:off x="6734175" y="6554788"/>
            <a:ext cx="587375" cy="228600"/>
          </a:xfrm>
        </p:spPr>
        <p:txBody>
          <a:bodyPr/>
          <a:lstStyle>
            <a:lvl1pPr>
              <a:defRPr/>
            </a:lvl1pPr>
            <a:extLst/>
          </a:lstStyle>
          <a:p>
            <a:pPr>
              <a:defRPr/>
            </a:pPr>
            <a:fld id="{61950A7C-7C42-4CFC-9F5F-137F373AADD5}" type="slidenum">
              <a:rPr lang="en-US" altLang="ja-JP"/>
              <a:pPr>
                <a:defRPr/>
              </a:pPr>
              <a:t>&lt;#&gt;</a:t>
            </a:fld>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lstStyle>
            <a:extLst/>
          </a:lstStyle>
          <a:p>
            <a:r>
              <a:rPr lang="ja-JP" altLang="en-US" smtClean="0"/>
              <a:t>マスタ タイトルの書式設定</a:t>
            </a:r>
            <a:endParaRPr lang="en-US"/>
          </a:p>
        </p:txBody>
      </p:sp>
      <p:sp>
        <p:nvSpPr>
          <p:cNvPr id="3" name="コンテンツ プレースホルダ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 26"/>
          <p:cNvSpPr>
            <a:spLocks noGrp="1"/>
          </p:cNvSpPr>
          <p:nvPr>
            <p:ph type="dt" sz="half" idx="10"/>
          </p:nvPr>
        </p:nvSpPr>
        <p:spPr/>
        <p:txBody>
          <a:bodyPr/>
          <a:lstStyle>
            <a:lvl1pPr>
              <a:defRPr/>
            </a:lvl1pPr>
          </a:lstStyle>
          <a:p>
            <a:pPr>
              <a:defRPr/>
            </a:pPr>
            <a:endParaRPr lang="en-US" altLang="ja-JP"/>
          </a:p>
        </p:txBody>
      </p:sp>
      <p:sp>
        <p:nvSpPr>
          <p:cNvPr id="6"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7" name="スライド番号プレースホルダ 15"/>
          <p:cNvSpPr>
            <a:spLocks noGrp="1"/>
          </p:cNvSpPr>
          <p:nvPr>
            <p:ph type="sldNum" sz="quarter" idx="12"/>
          </p:nvPr>
        </p:nvSpPr>
        <p:spPr/>
        <p:txBody>
          <a:bodyPr/>
          <a:lstStyle>
            <a:lvl1pPr>
              <a:defRPr/>
            </a:lvl1pPr>
          </a:lstStyle>
          <a:p>
            <a:pPr>
              <a:defRPr/>
            </a:pPr>
            <a:fld id="{402F072F-0AE7-4EE8-A655-F766229800C4}" type="slidenum">
              <a:rPr lang="en-US" altLang="ja-JP"/>
              <a:pPr>
                <a:defRPr/>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lstStyle>
            <a:lvl1pPr>
              <a:defRPr/>
            </a:lvl1pPr>
            <a:extLst/>
          </a:lstStyle>
          <a:p>
            <a:r>
              <a:rPr lang="ja-JP" altLang="en-US" smtClean="0"/>
              <a:t>マスタ タイトルの書式設定</a:t>
            </a:r>
            <a:endParaRPr lang="en-US"/>
          </a:p>
        </p:txBody>
      </p:sp>
      <p:sp>
        <p:nvSpPr>
          <p:cNvPr id="3" name="テキスト プレースホル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ja-JP" altLang="en-US" smtClean="0"/>
              <a:t>マスタ テキストの書式設定</a:t>
            </a:r>
          </a:p>
        </p:txBody>
      </p:sp>
      <p:sp>
        <p:nvSpPr>
          <p:cNvPr id="5" name="コンテンツ プレースホル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コンテンツ プレースホル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 26"/>
          <p:cNvSpPr>
            <a:spLocks noGrp="1"/>
          </p:cNvSpPr>
          <p:nvPr>
            <p:ph type="dt" sz="half" idx="10"/>
          </p:nvPr>
        </p:nvSpPr>
        <p:spPr/>
        <p:txBody>
          <a:bodyPr/>
          <a:lstStyle>
            <a:lvl1pPr>
              <a:defRPr/>
            </a:lvl1pPr>
          </a:lstStyle>
          <a:p>
            <a:pPr>
              <a:defRPr/>
            </a:pPr>
            <a:endParaRPr lang="en-US" altLang="ja-JP"/>
          </a:p>
        </p:txBody>
      </p:sp>
      <p:sp>
        <p:nvSpPr>
          <p:cNvPr id="8"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9" name="スライド番号プレースホルダ 15"/>
          <p:cNvSpPr>
            <a:spLocks noGrp="1"/>
          </p:cNvSpPr>
          <p:nvPr>
            <p:ph type="sldNum" sz="quarter" idx="12"/>
          </p:nvPr>
        </p:nvSpPr>
        <p:spPr/>
        <p:txBody>
          <a:bodyPr/>
          <a:lstStyle>
            <a:lvl1pPr>
              <a:defRPr/>
            </a:lvl1pPr>
          </a:lstStyle>
          <a:p>
            <a:pPr>
              <a:defRPr/>
            </a:pPr>
            <a:fld id="{076DEAE0-3201-4ECA-929A-CBB47F8A871B}" type="slidenum">
              <a:rPr lang="en-US" altLang="ja-JP"/>
              <a:pPr>
                <a:defRPr/>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42048" cy="1143000"/>
          </a:xfrm>
        </p:spPr>
        <p:txBody>
          <a:bodyPr/>
          <a:lstStyle>
            <a:extLst/>
          </a:lstStyle>
          <a:p>
            <a:r>
              <a:rPr lang="ja-JP" altLang="en-US" smtClean="0"/>
              <a:t>マスタ タイトルの書式設定</a:t>
            </a:r>
            <a:endParaRPr lang="en-US"/>
          </a:p>
        </p:txBody>
      </p:sp>
      <p:sp>
        <p:nvSpPr>
          <p:cNvPr id="3" name="日付プレースホルダ 26"/>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15"/>
          <p:cNvSpPr>
            <a:spLocks noGrp="1"/>
          </p:cNvSpPr>
          <p:nvPr>
            <p:ph type="sldNum" sz="quarter" idx="12"/>
          </p:nvPr>
        </p:nvSpPr>
        <p:spPr/>
        <p:txBody>
          <a:bodyPr/>
          <a:lstStyle>
            <a:lvl1pPr>
              <a:defRPr/>
            </a:lvl1pPr>
          </a:lstStyle>
          <a:p>
            <a:pPr>
              <a:defRPr/>
            </a:pPr>
            <a:fld id="{E8C7D34F-6CCD-4F16-820C-F2DA35B7589C}" type="slidenum">
              <a:rPr lang="en-US" altLang="ja-JP"/>
              <a:pPr>
                <a:defRPr/>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26"/>
          <p:cNvSpPr>
            <a:spLocks noGrp="1"/>
          </p:cNvSpPr>
          <p:nvPr>
            <p:ph type="dt" sz="half" idx="10"/>
          </p:nvPr>
        </p:nvSpPr>
        <p:spPr/>
        <p:txBody>
          <a:bodyPr/>
          <a:lstStyle>
            <a:lvl1pPr>
              <a:defRPr/>
            </a:lvl1pPr>
          </a:lstStyle>
          <a:p>
            <a:pPr>
              <a:defRPr/>
            </a:pPr>
            <a:endParaRPr lang="en-US" altLang="ja-JP"/>
          </a:p>
        </p:txBody>
      </p:sp>
      <p:sp>
        <p:nvSpPr>
          <p:cNvPr id="3"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4" name="スライド番号プレースホルダ 15"/>
          <p:cNvSpPr>
            <a:spLocks noGrp="1"/>
          </p:cNvSpPr>
          <p:nvPr>
            <p:ph type="sldNum" sz="quarter" idx="12"/>
          </p:nvPr>
        </p:nvSpPr>
        <p:spPr/>
        <p:txBody>
          <a:bodyPr/>
          <a:lstStyle>
            <a:lvl1pPr>
              <a:defRPr/>
            </a:lvl1pPr>
          </a:lstStyle>
          <a:p>
            <a:pPr>
              <a:defRPr/>
            </a:pPr>
            <a:fld id="{18E22380-2C13-4C08-BA6C-E792DB70E6EA}" type="slidenum">
              <a:rPr lang="en-US" altLang="ja-JP"/>
              <a:pPr>
                <a:defRPr/>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ja-JP" altLang="en-US" smtClean="0"/>
              <a:t>マスタ テキストの書式設定</a:t>
            </a:r>
          </a:p>
        </p:txBody>
      </p:sp>
      <p:sp>
        <p:nvSpPr>
          <p:cNvPr id="4" name="コンテンツ プレースホル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 26"/>
          <p:cNvSpPr>
            <a:spLocks noGrp="1"/>
          </p:cNvSpPr>
          <p:nvPr>
            <p:ph type="dt" sz="half" idx="10"/>
          </p:nvPr>
        </p:nvSpPr>
        <p:spPr/>
        <p:txBody>
          <a:bodyPr/>
          <a:lstStyle>
            <a:lvl1pPr>
              <a:defRPr/>
            </a:lvl1pPr>
          </a:lstStyle>
          <a:p>
            <a:pPr>
              <a:defRPr/>
            </a:pPr>
            <a:endParaRPr lang="en-US" altLang="ja-JP"/>
          </a:p>
        </p:txBody>
      </p:sp>
      <p:sp>
        <p:nvSpPr>
          <p:cNvPr id="6"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7" name="スライド番号プレースホルダ 15"/>
          <p:cNvSpPr>
            <a:spLocks noGrp="1"/>
          </p:cNvSpPr>
          <p:nvPr>
            <p:ph type="sldNum" sz="quarter" idx="12"/>
          </p:nvPr>
        </p:nvSpPr>
        <p:spPr/>
        <p:txBody>
          <a:bodyPr/>
          <a:lstStyle>
            <a:lvl1pPr>
              <a:defRPr/>
            </a:lvl1pPr>
          </a:lstStyle>
          <a:p>
            <a:pPr>
              <a:defRPr/>
            </a:pPr>
            <a:fld id="{DAC97174-C8C5-4D5F-8F21-6F7C155AC975}" type="slidenum">
              <a:rPr lang="en-US" altLang="ja-JP"/>
              <a:pPr>
                <a:defRPr/>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2"/>
      </p:bgRef>
    </p:bg>
    <p:spTree>
      <p:nvGrpSpPr>
        <p:cNvPr id="1" name=""/>
        <p:cNvGrpSpPr/>
        <p:nvPr/>
      </p:nvGrpSpPr>
      <p:grpSpPr>
        <a:xfrm>
          <a:off x="0" y="0"/>
          <a:ext cx="0" cy="0"/>
          <a:chOff x="0" y="0"/>
          <a:chExt cx="0" cy="0"/>
        </a:xfrm>
      </p:grpSpPr>
      <p:sp>
        <p:nvSpPr>
          <p:cNvPr id="5" name="正方形/長方形 7"/>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kumimoji="0" lang="en-US"/>
          </a:p>
        </p:txBody>
      </p:sp>
      <p:sp>
        <p:nvSpPr>
          <p:cNvPr id="6" name="正方形/長方形 8"/>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kumimoji="0" lang="en-US"/>
          </a:p>
        </p:txBody>
      </p:sp>
      <p:sp>
        <p:nvSpPr>
          <p:cNvPr id="2" name="タイトル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ja-JP" altLang="en-US" smtClean="0"/>
              <a:t>マスタ タイトルの書式設定</a:t>
            </a:r>
            <a:endParaRPr lang="en-US" dirty="0"/>
          </a:p>
        </p:txBody>
      </p:sp>
      <p:sp>
        <p:nvSpPr>
          <p:cNvPr id="4" name="テキスト プレースホルダ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ja-JP" altLang="en-US" smtClean="0"/>
              <a:t>マスタ テキストの書式設定</a:t>
            </a:r>
          </a:p>
        </p:txBody>
      </p:sp>
      <p:sp>
        <p:nvSpPr>
          <p:cNvPr id="10" name="図プレースホル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ja-JP" altLang="en-US" noProof="0" smtClean="0"/>
              <a:t>アイコンをクリックして図を追加</a:t>
            </a:r>
            <a:endParaRPr lang="en-US" noProof="0" dirty="0"/>
          </a:p>
        </p:txBody>
      </p:sp>
      <p:sp>
        <p:nvSpPr>
          <p:cNvPr id="7" name="日付プレースホルダ 4"/>
          <p:cNvSpPr>
            <a:spLocks noGrp="1"/>
          </p:cNvSpPr>
          <p:nvPr>
            <p:ph type="dt" sz="half" idx="10"/>
          </p:nvPr>
        </p:nvSpPr>
        <p:spPr/>
        <p:txBody>
          <a:bodyPr/>
          <a:lstStyle>
            <a:lvl1pPr>
              <a:defRPr/>
            </a:lvl1pPr>
            <a:extLst/>
          </a:lstStyle>
          <a:p>
            <a:pPr>
              <a:defRPr/>
            </a:pPr>
            <a:endParaRPr lang="en-US" altLang="ja-JP"/>
          </a:p>
        </p:txBody>
      </p:sp>
      <p:sp>
        <p:nvSpPr>
          <p:cNvPr id="8" name="フッター プレースホルダ 5"/>
          <p:cNvSpPr>
            <a:spLocks noGrp="1"/>
          </p:cNvSpPr>
          <p:nvPr>
            <p:ph type="ftr" sz="quarter" idx="11"/>
          </p:nvPr>
        </p:nvSpPr>
        <p:spPr/>
        <p:txBody>
          <a:bodyPr/>
          <a:lstStyle>
            <a:lvl1pPr>
              <a:defRPr/>
            </a:lvl1pPr>
            <a:extLst/>
          </a:lstStyle>
          <a:p>
            <a:pPr>
              <a:defRPr/>
            </a:pPr>
            <a:endParaRPr lang="en-US" altLang="ja-JP"/>
          </a:p>
        </p:txBody>
      </p:sp>
      <p:sp>
        <p:nvSpPr>
          <p:cNvPr id="9" name="スライド番号プレースホルダ 6"/>
          <p:cNvSpPr>
            <a:spLocks noGrp="1"/>
          </p:cNvSpPr>
          <p:nvPr>
            <p:ph type="sldNum" sz="quarter" idx="12"/>
          </p:nvPr>
        </p:nvSpPr>
        <p:spPr/>
        <p:txBody>
          <a:bodyPr/>
          <a:lstStyle>
            <a:lvl1pPr>
              <a:defRPr/>
            </a:lvl1pPr>
            <a:extLst/>
          </a:lstStyle>
          <a:p>
            <a:pPr>
              <a:defRPr/>
            </a:pPr>
            <a:fld id="{703080AC-4189-4D7A-8E13-349272739357}" type="slidenum">
              <a:rPr lang="en-US" altLang="ja-JP"/>
              <a:pPr>
                <a:defRPr/>
              </a:pPr>
              <a:t>&lt;#&gt;</a:t>
            </a:fld>
            <a:endParaRPr lang="en-US" alt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kumimoji="0" lang="en-US"/>
          </a:p>
        </p:txBody>
      </p:sp>
      <p:sp>
        <p:nvSpPr>
          <p:cNvPr id="3" name="タイトル プレースホルダ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ja-JP" altLang="en-US" smtClean="0"/>
              <a:t>マスタ タイトルの書式設定</a:t>
            </a:r>
            <a:endParaRPr lang="en-US"/>
          </a:p>
        </p:txBody>
      </p:sp>
      <p:sp>
        <p:nvSpPr>
          <p:cNvPr id="1030" name="テキスト プレースホルダ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
        <p:nvSpPr>
          <p:cNvPr id="27" name="日付プレースホルダ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ea typeface="ＭＳ Ｐゴシック" pitchFamily="50" charset="-128"/>
              </a:defRPr>
            </a:lvl1pPr>
            <a:extLst/>
          </a:lstStyle>
          <a:p>
            <a:pPr>
              <a:defRPr/>
            </a:pPr>
            <a:endParaRPr lang="en-US" altLang="ja-JP"/>
          </a:p>
        </p:txBody>
      </p:sp>
      <p:sp>
        <p:nvSpPr>
          <p:cNvPr id="4" name="フッター プレースホルダ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ea typeface="ＭＳ Ｐゴシック" pitchFamily="50" charset="-128"/>
              </a:defRPr>
            </a:lvl1pPr>
            <a:extLst/>
          </a:lstStyle>
          <a:p>
            <a:pPr>
              <a:defRPr/>
            </a:pPr>
            <a:endParaRPr lang="en-US" altLang="ja-JP"/>
          </a:p>
        </p:txBody>
      </p:sp>
      <p:sp>
        <p:nvSpPr>
          <p:cNvPr id="16" name="スライド番号プレースホルダ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smtClean="0">
                <a:solidFill>
                  <a:schemeClr val="tx2"/>
                </a:solidFill>
                <a:ea typeface="ＭＳ Ｐゴシック" pitchFamily="50" charset="-128"/>
              </a:defRPr>
            </a:lvl1pPr>
            <a:extLst/>
          </a:lstStyle>
          <a:p>
            <a:pPr>
              <a:defRPr/>
            </a:pPr>
            <a:fld id="{7348BCA4-3059-4C46-BF46-B3ED1C796A87}"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sldLayoutIdLst>
    <p:sldLayoutId id="2147483767" r:id="rId1"/>
    <p:sldLayoutId id="2147483760" r:id="rId2"/>
    <p:sldLayoutId id="2147483768" r:id="rId3"/>
    <p:sldLayoutId id="2147483761" r:id="rId4"/>
    <p:sldLayoutId id="2147483762" r:id="rId5"/>
    <p:sldLayoutId id="2147483763" r:id="rId6"/>
    <p:sldLayoutId id="2147483764" r:id="rId7"/>
    <p:sldLayoutId id="2147483765" r:id="rId8"/>
    <p:sldLayoutId id="2147483769" r:id="rId9"/>
    <p:sldLayoutId id="2147483766" r:id="rId10"/>
    <p:sldLayoutId id="2147483770" r:id="rId11"/>
  </p:sldLayoutIdLst>
  <p:txStyles>
    <p:titleStyle>
      <a:lvl1pPr algn="l" rtl="0" fontAlgn="base">
        <a:spcBef>
          <a:spcPct val="0"/>
        </a:spcBef>
        <a:spcAft>
          <a:spcPct val="0"/>
        </a:spcAft>
        <a:defRPr kumimoji="1"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fontAlgn="base">
        <a:spcBef>
          <a:spcPct val="0"/>
        </a:spcBef>
        <a:spcAft>
          <a:spcPct val="0"/>
        </a:spcAft>
        <a:defRPr kumimoji="1" sz="3800" b="1">
          <a:solidFill>
            <a:schemeClr val="tx1"/>
          </a:solidFill>
          <a:latin typeface="Trebuchet MS" pitchFamily="34" charset="0"/>
          <a:ea typeface="HG丸ｺﾞｼｯｸM-PRO" pitchFamily="50" charset="-128"/>
        </a:defRPr>
      </a:lvl2pPr>
      <a:lvl3pPr algn="l" rtl="0" fontAlgn="base">
        <a:spcBef>
          <a:spcPct val="0"/>
        </a:spcBef>
        <a:spcAft>
          <a:spcPct val="0"/>
        </a:spcAft>
        <a:defRPr kumimoji="1" sz="3800" b="1">
          <a:solidFill>
            <a:schemeClr val="tx1"/>
          </a:solidFill>
          <a:latin typeface="Trebuchet MS" pitchFamily="34" charset="0"/>
          <a:ea typeface="HG丸ｺﾞｼｯｸM-PRO" pitchFamily="50" charset="-128"/>
        </a:defRPr>
      </a:lvl3pPr>
      <a:lvl4pPr algn="l" rtl="0" fontAlgn="base">
        <a:spcBef>
          <a:spcPct val="0"/>
        </a:spcBef>
        <a:spcAft>
          <a:spcPct val="0"/>
        </a:spcAft>
        <a:defRPr kumimoji="1" sz="3800" b="1">
          <a:solidFill>
            <a:schemeClr val="tx1"/>
          </a:solidFill>
          <a:latin typeface="Trebuchet MS" pitchFamily="34" charset="0"/>
          <a:ea typeface="HG丸ｺﾞｼｯｸM-PRO" pitchFamily="50" charset="-128"/>
        </a:defRPr>
      </a:lvl4pPr>
      <a:lvl5pPr algn="l" rtl="0" fontAlgn="base">
        <a:spcBef>
          <a:spcPct val="0"/>
        </a:spcBef>
        <a:spcAft>
          <a:spcPct val="0"/>
        </a:spcAft>
        <a:defRPr kumimoji="1" sz="3800" b="1">
          <a:solidFill>
            <a:schemeClr val="tx1"/>
          </a:solidFill>
          <a:latin typeface="Trebuchet MS" pitchFamily="34" charset="0"/>
          <a:ea typeface="HG丸ｺﾞｼｯｸM-PRO" pitchFamily="50" charset="-128"/>
        </a:defRPr>
      </a:lvl5pPr>
      <a:lvl6pPr marL="457200" algn="l" rtl="0" fontAlgn="base">
        <a:spcBef>
          <a:spcPct val="0"/>
        </a:spcBef>
        <a:spcAft>
          <a:spcPct val="0"/>
        </a:spcAft>
        <a:defRPr kumimoji="1" sz="3800" b="1">
          <a:solidFill>
            <a:schemeClr val="tx1"/>
          </a:solidFill>
          <a:latin typeface="Trebuchet MS" pitchFamily="34" charset="0"/>
          <a:ea typeface="HG丸ｺﾞｼｯｸM-PRO" pitchFamily="50" charset="-128"/>
        </a:defRPr>
      </a:lvl6pPr>
      <a:lvl7pPr marL="914400" algn="l" rtl="0" fontAlgn="base">
        <a:spcBef>
          <a:spcPct val="0"/>
        </a:spcBef>
        <a:spcAft>
          <a:spcPct val="0"/>
        </a:spcAft>
        <a:defRPr kumimoji="1" sz="3800" b="1">
          <a:solidFill>
            <a:schemeClr val="tx1"/>
          </a:solidFill>
          <a:latin typeface="Trebuchet MS" pitchFamily="34" charset="0"/>
          <a:ea typeface="HG丸ｺﾞｼｯｸM-PRO" pitchFamily="50" charset="-128"/>
        </a:defRPr>
      </a:lvl7pPr>
      <a:lvl8pPr marL="1371600" algn="l" rtl="0" fontAlgn="base">
        <a:spcBef>
          <a:spcPct val="0"/>
        </a:spcBef>
        <a:spcAft>
          <a:spcPct val="0"/>
        </a:spcAft>
        <a:defRPr kumimoji="1" sz="3800" b="1">
          <a:solidFill>
            <a:schemeClr val="tx1"/>
          </a:solidFill>
          <a:latin typeface="Trebuchet MS" pitchFamily="34" charset="0"/>
          <a:ea typeface="HG丸ｺﾞｼｯｸM-PRO" pitchFamily="50" charset="-128"/>
        </a:defRPr>
      </a:lvl8pPr>
      <a:lvl9pPr marL="1828800" algn="l" rtl="0" fontAlgn="base">
        <a:spcBef>
          <a:spcPct val="0"/>
        </a:spcBef>
        <a:spcAft>
          <a:spcPct val="0"/>
        </a:spcAft>
        <a:defRPr kumimoji="1" sz="3800" b="1">
          <a:solidFill>
            <a:schemeClr val="tx1"/>
          </a:solidFill>
          <a:latin typeface="Trebuchet MS" pitchFamily="34" charset="0"/>
          <a:ea typeface="HG丸ｺﾞｼｯｸM-PRO" pitchFamily="50" charset="-128"/>
        </a:defRPr>
      </a:lvl9pPr>
      <a:extLst/>
    </p:titleStyle>
    <p:bodyStyle>
      <a:lvl1pPr marL="273050" indent="-273050" algn="l" rtl="0" fontAlgn="base">
        <a:spcBef>
          <a:spcPts val="600"/>
        </a:spcBef>
        <a:spcAft>
          <a:spcPct val="0"/>
        </a:spcAft>
        <a:buClr>
          <a:schemeClr val="tx2"/>
        </a:buClr>
        <a:buSzPct val="73000"/>
        <a:buFont typeface="Wingdings 2" pitchFamily="18" charset="2"/>
        <a:buChar char=""/>
        <a:defRPr kumimoji="1" sz="2600" kern="1200">
          <a:solidFill>
            <a:schemeClr val="tx1"/>
          </a:solidFill>
          <a:latin typeface="+mn-lt"/>
          <a:ea typeface="+mn-ea"/>
          <a:cs typeface="+mn-cs"/>
        </a:defRPr>
      </a:lvl1pPr>
      <a:lvl2pPr marL="520700" indent="-228600" algn="l" rtl="0" fontAlgn="base">
        <a:spcBef>
          <a:spcPts val="500"/>
        </a:spcBef>
        <a:spcAft>
          <a:spcPct val="0"/>
        </a:spcAft>
        <a:buClr>
          <a:srgbClr val="F9B639"/>
        </a:buClr>
        <a:buSzPct val="80000"/>
        <a:buFont typeface="Wingdings 2" pitchFamily="18" charset="2"/>
        <a:buChar char=""/>
        <a:defRPr kumimoji="1" sz="2300" kern="1200">
          <a:solidFill>
            <a:srgbClr val="6C6C6C"/>
          </a:solidFill>
          <a:latin typeface="+mn-lt"/>
          <a:ea typeface="+mn-ea"/>
          <a:cs typeface="+mn-cs"/>
        </a:defRPr>
      </a:lvl2pPr>
      <a:lvl3pPr marL="758825" indent="-228600" algn="l" rtl="0" fontAlgn="base">
        <a:spcBef>
          <a:spcPts val="400"/>
        </a:spcBef>
        <a:spcAft>
          <a:spcPct val="0"/>
        </a:spcAft>
        <a:buClr>
          <a:srgbClr val="F9B639"/>
        </a:buClr>
        <a:buSzPct val="60000"/>
        <a:buFont typeface="Wingdings" pitchFamily="2" charset="2"/>
        <a:buChar char=""/>
        <a:defRPr kumimoji="1" sz="2000" kern="1200">
          <a:solidFill>
            <a:schemeClr val="tx1"/>
          </a:solidFill>
          <a:latin typeface="+mn-lt"/>
          <a:ea typeface="+mn-ea"/>
          <a:cs typeface="+mn-cs"/>
        </a:defRPr>
      </a:lvl3pPr>
      <a:lvl4pPr marL="1004888" indent="-228600" algn="l" rtl="0" fontAlgn="base">
        <a:spcBef>
          <a:spcPct val="20000"/>
        </a:spcBef>
        <a:spcAft>
          <a:spcPct val="0"/>
        </a:spcAft>
        <a:buClr>
          <a:srgbClr val="F9B639"/>
        </a:buClr>
        <a:buSzPct val="80000"/>
        <a:buFont typeface="Wingdings 2" pitchFamily="18" charset="2"/>
        <a:buChar char=""/>
        <a:defRPr kumimoji="1" sz="2000" kern="1200">
          <a:solidFill>
            <a:srgbClr val="6C6C6C"/>
          </a:solidFill>
          <a:latin typeface="+mn-lt"/>
          <a:ea typeface="+mn-ea"/>
          <a:cs typeface="+mn-cs"/>
        </a:defRPr>
      </a:lvl4pPr>
      <a:lvl5pPr marL="1279525" indent="-228600" algn="l" rtl="0" fontAlgn="base">
        <a:spcBef>
          <a:spcPts val="400"/>
        </a:spcBef>
        <a:spcAft>
          <a:spcPct val="0"/>
        </a:spcAft>
        <a:buClr>
          <a:srgbClr val="F9B639"/>
        </a:buClr>
        <a:buSzPct val="70000"/>
        <a:buFont typeface="Wingdings" pitchFamily="2" charset="2"/>
        <a:buChar char=""/>
        <a:defRPr kumimoji="1"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1"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1"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1"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1" sz="14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4584" y="1628800"/>
            <a:ext cx="8496944" cy="1362075"/>
          </a:xfrm>
        </p:spPr>
        <p:txBody>
          <a:bodyPr>
            <a:noAutofit/>
          </a:bodyPr>
          <a:lstStyle/>
          <a:p>
            <a:pPr fontAlgn="auto">
              <a:spcAft>
                <a:spcPts val="0"/>
              </a:spcAft>
              <a:defRPr/>
            </a:pPr>
            <a:r>
              <a:rPr lang="ja-JP" altLang="en-US" sz="5400" dirty="0" smtClean="0">
                <a:solidFill>
                  <a:schemeClr val="accent6"/>
                </a:solidFill>
              </a:rPr>
              <a:t>よりよい</a:t>
            </a:r>
            <a:r>
              <a:rPr lang="en-US" altLang="ja-JP" sz="5400" dirty="0" smtClean="0">
                <a:solidFill>
                  <a:schemeClr val="accent6"/>
                </a:solidFill>
              </a:rPr>
              <a:t>e-Learning</a:t>
            </a:r>
            <a:r>
              <a:rPr lang="ja-JP" altLang="en-US" sz="5400" dirty="0" smtClean="0">
                <a:solidFill>
                  <a:schemeClr val="accent6"/>
                </a:solidFill>
              </a:rPr>
              <a:t>の</a:t>
            </a:r>
            <a:r>
              <a:rPr lang="en-US" altLang="ja-JP" sz="5400" dirty="0" smtClean="0">
                <a:solidFill>
                  <a:schemeClr val="accent6"/>
                </a:solidFill>
              </a:rPr>
              <a:t/>
            </a:r>
            <a:br>
              <a:rPr lang="en-US" altLang="ja-JP" sz="5400" dirty="0" smtClean="0">
                <a:solidFill>
                  <a:schemeClr val="accent6"/>
                </a:solidFill>
              </a:rPr>
            </a:br>
            <a:r>
              <a:rPr lang="ja-JP" altLang="en-US" sz="5400" dirty="0" smtClean="0">
                <a:solidFill>
                  <a:schemeClr val="accent6"/>
                </a:solidFill>
              </a:rPr>
              <a:t>ための研究 </a:t>
            </a:r>
          </a:p>
        </p:txBody>
      </p:sp>
      <p:sp>
        <p:nvSpPr>
          <p:cNvPr id="15362" name="正方形/長方形 2"/>
          <p:cNvSpPr>
            <a:spLocks noChangeArrowheads="1"/>
          </p:cNvSpPr>
          <p:nvPr/>
        </p:nvSpPr>
        <p:spPr bwMode="auto">
          <a:xfrm>
            <a:off x="3708400" y="4652963"/>
            <a:ext cx="8064500" cy="1200150"/>
          </a:xfrm>
          <a:prstGeom prst="rect">
            <a:avLst/>
          </a:prstGeom>
          <a:noFill/>
          <a:ln w="9525">
            <a:noFill/>
            <a:miter lim="800000"/>
            <a:headEnd/>
            <a:tailEnd/>
          </a:ln>
        </p:spPr>
        <p:txBody>
          <a:bodyPr>
            <a:spAutoFit/>
          </a:bodyPr>
          <a:lstStyle/>
          <a:p>
            <a:r>
              <a:rPr lang="ja-JP" altLang="en-US" sz="3600"/>
              <a:t>香川高専専攻科</a:t>
            </a:r>
            <a:r>
              <a:rPr lang="en-US" altLang="ja-JP" sz="3600"/>
              <a:t>1</a:t>
            </a:r>
            <a:r>
              <a:rPr lang="ja-JP" altLang="en-US" sz="3600"/>
              <a:t>年</a:t>
            </a:r>
            <a:endParaRPr lang="en-US" altLang="ja-JP" sz="3600"/>
          </a:p>
          <a:p>
            <a:r>
              <a:rPr lang="ja-JP" altLang="en-US" sz="3600"/>
              <a:t>白川　裕太</a:t>
            </a:r>
            <a:endParaRPr lang="en-US" altLang="ja-JP" sz="3600"/>
          </a:p>
        </p:txBody>
      </p:sp>
    </p:spTree>
  </p:cSld>
  <p:clrMapOvr>
    <a:masterClrMapping/>
  </p:clrMapOvr>
  <p:transition advTm="2716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4663" y="551815"/>
            <a:ext cx="7239000" cy="1143000"/>
          </a:xfrm>
        </p:spPr>
        <p:txBody>
          <a:bodyPr/>
          <a:lstStyle/>
          <a:p>
            <a:pPr fontAlgn="auto">
              <a:spcAft>
                <a:spcPts val="0"/>
              </a:spcAft>
              <a:defRPr/>
            </a:pPr>
            <a:r>
              <a:rPr lang="ja-JP" altLang="en-US" sz="3200" dirty="0" smtClean="0"/>
              <a:t>　</a:t>
            </a:r>
            <a:r>
              <a:rPr lang="ja-JP" altLang="en-US" sz="4400" dirty="0" smtClean="0"/>
              <a:t>実践と継続</a:t>
            </a:r>
            <a:endParaRPr lang="ja-JP" altLang="en-US" sz="3200" dirty="0" smtClean="0"/>
          </a:p>
        </p:txBody>
      </p:sp>
      <p:sp>
        <p:nvSpPr>
          <p:cNvPr id="33794" name="Rectangle 3"/>
          <p:cNvSpPr>
            <a:spLocks noGrp="1" noChangeArrowheads="1"/>
          </p:cNvSpPr>
          <p:nvPr>
            <p:ph idx="1"/>
          </p:nvPr>
        </p:nvSpPr>
        <p:spPr>
          <a:xfrm>
            <a:off x="539750" y="2590800"/>
            <a:ext cx="8001000" cy="4267200"/>
          </a:xfrm>
        </p:spPr>
        <p:txBody>
          <a:bodyPr/>
          <a:lstStyle/>
          <a:p>
            <a:r>
              <a:rPr lang="ja-JP" altLang="en-US" sz="4000" smtClean="0"/>
              <a:t>現場での実践</a:t>
            </a:r>
            <a:endParaRPr lang="en-US" altLang="ja-JP" sz="4000" smtClean="0"/>
          </a:p>
          <a:p>
            <a:pPr>
              <a:buFont typeface="Wingdings" pitchFamily="2" charset="2"/>
              <a:buNone/>
            </a:pPr>
            <a:endParaRPr lang="ja-JP" altLang="en-US" sz="4000" smtClean="0"/>
          </a:p>
          <a:p>
            <a:r>
              <a:rPr lang="ja-JP" altLang="en-US" sz="4000" smtClean="0"/>
              <a:t>学習者の「行動」の強化</a:t>
            </a:r>
            <a:endParaRPr lang="en-US" altLang="ja-JP" sz="4000" smtClean="0"/>
          </a:p>
          <a:p>
            <a:endParaRPr lang="ja-JP" altLang="en-US" sz="3200" smtClean="0"/>
          </a:p>
        </p:txBody>
      </p:sp>
    </p:spTree>
  </p:cSld>
  <p:clrMapOvr>
    <a:masterClrMapping/>
  </p:clrMapOvr>
  <p:transition advTm="10183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7544" y="0"/>
            <a:ext cx="7239000" cy="1143000"/>
          </a:xfrm>
        </p:spPr>
        <p:txBody>
          <a:bodyPr/>
          <a:lstStyle/>
          <a:p>
            <a:pPr fontAlgn="auto">
              <a:spcAft>
                <a:spcPts val="0"/>
              </a:spcAft>
              <a:defRPr/>
            </a:pPr>
            <a:r>
              <a:rPr lang="ja-JP" altLang="en-US" dirty="0" smtClean="0"/>
              <a:t>　よりよい指導には</a:t>
            </a:r>
          </a:p>
        </p:txBody>
      </p:sp>
      <p:sp>
        <p:nvSpPr>
          <p:cNvPr id="35842" name="Rectangle 3"/>
          <p:cNvSpPr>
            <a:spLocks noGrp="1" noChangeArrowheads="1"/>
          </p:cNvSpPr>
          <p:nvPr>
            <p:ph idx="1"/>
          </p:nvPr>
        </p:nvSpPr>
        <p:spPr>
          <a:xfrm>
            <a:off x="323850" y="1557338"/>
            <a:ext cx="8216900" cy="5111750"/>
          </a:xfrm>
        </p:spPr>
        <p:txBody>
          <a:bodyPr/>
          <a:lstStyle/>
          <a:p>
            <a:r>
              <a:rPr lang="ja-JP" altLang="en-US" sz="4000" smtClean="0"/>
              <a:t>人を育てるのに大切なこと</a:t>
            </a:r>
            <a:endParaRPr lang="en-US" altLang="ja-JP" sz="4000" smtClean="0"/>
          </a:p>
          <a:p>
            <a:endParaRPr lang="en-US" altLang="ja-JP" sz="2000" smtClean="0"/>
          </a:p>
          <a:p>
            <a:pPr>
              <a:buFont typeface="Wingdings" pitchFamily="2" charset="2"/>
              <a:buNone/>
            </a:pPr>
            <a:r>
              <a:rPr lang="ja-JP" altLang="en-US" sz="4000" smtClean="0"/>
              <a:t>・知識、行動（技術）を別々に　　　指導</a:t>
            </a:r>
            <a:endParaRPr lang="en-US" altLang="ja-JP" sz="4000" smtClean="0"/>
          </a:p>
          <a:p>
            <a:pPr>
              <a:buFont typeface="Wingdings" pitchFamily="2" charset="2"/>
              <a:buNone/>
            </a:pPr>
            <a:r>
              <a:rPr lang="ja-JP" altLang="en-US" sz="4000" smtClean="0"/>
              <a:t>・行動の後にすぐほめる</a:t>
            </a:r>
            <a:endParaRPr lang="en-US" altLang="ja-JP" sz="4000" smtClean="0"/>
          </a:p>
          <a:p>
            <a:pPr>
              <a:buFont typeface="Wingdings" pitchFamily="2" charset="2"/>
              <a:buNone/>
            </a:pPr>
            <a:r>
              <a:rPr lang="ja-JP" altLang="en-US" sz="4000" smtClean="0"/>
              <a:t>・抽象的な表現は避ける</a:t>
            </a:r>
            <a:endParaRPr lang="en-US" altLang="ja-JP" sz="4000" smtClean="0"/>
          </a:p>
        </p:txBody>
      </p:sp>
    </p:spTree>
  </p:cSld>
  <p:clrMapOvr>
    <a:masterClrMapping/>
  </p:clrMapOvr>
  <p:transition advTm="3747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タイトル 1"/>
          <p:cNvPicPr>
            <a:picLocks noGrp="1" noChangeArrowheads="1"/>
          </p:cNvPicPr>
          <p:nvPr>
            <p:ph type="body" idx="1"/>
          </p:nvPr>
        </p:nvPicPr>
        <p:blipFill>
          <a:blip r:embed="rId2"/>
          <a:srcRect/>
          <a:stretch>
            <a:fillRect/>
          </a:stretch>
        </p:blipFill>
        <p:spPr>
          <a:xfrm>
            <a:off x="684213" y="981075"/>
            <a:ext cx="8820150" cy="2592388"/>
          </a:xfrm>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a:bodyPr>
          <a:lstStyle/>
          <a:p>
            <a:pPr>
              <a:lnSpc>
                <a:spcPct val="90000"/>
              </a:lnSpc>
            </a:pPr>
            <a:r>
              <a:rPr lang="en-US" altLang="ja-JP" sz="3700" smtClean="0"/>
              <a:t>LMS(</a:t>
            </a:r>
            <a:r>
              <a:rPr lang="ja-JP" altLang="en-US" sz="3700" smtClean="0"/>
              <a:t>学習管理システム</a:t>
            </a:r>
            <a:r>
              <a:rPr lang="en-US" altLang="ja-JP" sz="3700" smtClean="0"/>
              <a:t>)</a:t>
            </a:r>
          </a:p>
          <a:p>
            <a:pPr>
              <a:lnSpc>
                <a:spcPct val="90000"/>
              </a:lnSpc>
              <a:buFont typeface="Wingdings 2" pitchFamily="18" charset="2"/>
              <a:buNone/>
            </a:pPr>
            <a:endParaRPr lang="en-US" altLang="ja-JP" sz="2500" smtClean="0"/>
          </a:p>
          <a:p>
            <a:pPr>
              <a:lnSpc>
                <a:spcPct val="90000"/>
              </a:lnSpc>
              <a:buFont typeface="Wingdings 2" pitchFamily="18" charset="2"/>
              <a:buNone/>
            </a:pPr>
            <a:r>
              <a:rPr lang="en-US" altLang="ja-JP" sz="3000" smtClean="0"/>
              <a:t> </a:t>
            </a:r>
            <a:r>
              <a:rPr lang="ja-JP" altLang="en-US" sz="3000" smtClean="0"/>
              <a:t>・</a:t>
            </a:r>
            <a:r>
              <a:rPr lang="en-US" altLang="ja-JP" sz="3700" smtClean="0"/>
              <a:t>Moodle</a:t>
            </a:r>
          </a:p>
          <a:p>
            <a:pPr>
              <a:lnSpc>
                <a:spcPct val="90000"/>
              </a:lnSpc>
              <a:buFont typeface="Wingdings 2" pitchFamily="18" charset="2"/>
              <a:buNone/>
            </a:pPr>
            <a:endParaRPr lang="en-US" altLang="ja-JP" smtClean="0"/>
          </a:p>
          <a:p>
            <a:pPr>
              <a:lnSpc>
                <a:spcPct val="90000"/>
              </a:lnSpc>
              <a:buFont typeface="Wingdings 2" pitchFamily="18" charset="2"/>
              <a:buNone/>
            </a:pPr>
            <a:r>
              <a:rPr lang="ja-JP" altLang="en-US" sz="3700" smtClean="0"/>
              <a:t> ・</a:t>
            </a:r>
            <a:r>
              <a:rPr lang="en-US" altLang="ja-JP" sz="3700" smtClean="0"/>
              <a:t>Webclass</a:t>
            </a:r>
          </a:p>
          <a:p>
            <a:pPr>
              <a:lnSpc>
                <a:spcPct val="90000"/>
              </a:lnSpc>
              <a:buFont typeface="Wingdings 2" pitchFamily="18" charset="2"/>
              <a:buNone/>
            </a:pPr>
            <a:endParaRPr lang="en-US" altLang="ja-JP" smtClean="0"/>
          </a:p>
          <a:p>
            <a:pPr>
              <a:lnSpc>
                <a:spcPct val="90000"/>
              </a:lnSpc>
              <a:buFont typeface="Wingdings 2" pitchFamily="18" charset="2"/>
              <a:buNone/>
            </a:pPr>
            <a:r>
              <a:rPr lang="ja-JP" altLang="en-US" sz="3700" smtClean="0"/>
              <a:t> ・</a:t>
            </a:r>
            <a:r>
              <a:rPr lang="en-US" altLang="ja-JP" sz="3700" smtClean="0"/>
              <a:t>Sakai</a:t>
            </a:r>
          </a:p>
          <a:p>
            <a:pPr>
              <a:lnSpc>
                <a:spcPct val="90000"/>
              </a:lnSpc>
              <a:buFont typeface="Wingdings 2" pitchFamily="18" charset="2"/>
              <a:buNone/>
            </a:pPr>
            <a:endParaRPr lang="en-US" altLang="ja-JP" smtClean="0"/>
          </a:p>
          <a:p>
            <a:pPr>
              <a:lnSpc>
                <a:spcPct val="90000"/>
              </a:lnSpc>
              <a:buFont typeface="Wingdings 2" pitchFamily="18" charset="2"/>
              <a:buNone/>
            </a:pPr>
            <a:r>
              <a:rPr lang="ja-JP" altLang="en-US" sz="3700" smtClean="0"/>
              <a:t> ・</a:t>
            </a:r>
            <a:r>
              <a:rPr lang="en-US" altLang="ja-JP" sz="3700" smtClean="0"/>
              <a:t>Cfive</a:t>
            </a:r>
            <a:endParaRPr lang="en-US" altLang="ja-JP" sz="3000" smtClean="0"/>
          </a:p>
          <a:p>
            <a:pPr>
              <a:lnSpc>
                <a:spcPct val="90000"/>
              </a:lnSpc>
              <a:buFont typeface="Wingdings 2" pitchFamily="18" charset="2"/>
              <a:buNone/>
            </a:pPr>
            <a:r>
              <a:rPr lang="ja-JP" altLang="en-US" sz="3000" smtClean="0"/>
              <a:t>　　　　　　　　　　　　など</a:t>
            </a:r>
          </a:p>
          <a:p>
            <a:pPr>
              <a:lnSpc>
                <a:spcPct val="90000"/>
              </a:lnSpc>
              <a:buFont typeface="Wingdings 2" pitchFamily="18" charset="2"/>
              <a:buNone/>
            </a:pPr>
            <a:endParaRPr lang="en-US" altLang="ja-JP" sz="2400" smtClean="0"/>
          </a:p>
          <a:p>
            <a:pPr>
              <a:lnSpc>
                <a:spcPct val="90000"/>
              </a:lnSpc>
              <a:buFont typeface="Wingdings 2" pitchFamily="18" charset="2"/>
              <a:buNone/>
            </a:pPr>
            <a:endParaRPr lang="en-US" altLang="ja-JP" sz="2400" smtClean="0"/>
          </a:p>
        </p:txBody>
      </p:sp>
    </p:spTree>
  </p:cSld>
  <p:clrMapOvr>
    <a:masterClrMapping/>
  </p:clrMapOvr>
  <p:transition advTm="6539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7239000" cy="1143000"/>
          </a:xfrm>
        </p:spPr>
        <p:txBody>
          <a:bodyPr/>
          <a:lstStyle/>
          <a:p>
            <a:pPr fontAlgn="auto">
              <a:spcAft>
                <a:spcPts val="0"/>
              </a:spcAft>
              <a:defRPr/>
            </a:pPr>
            <a:r>
              <a:rPr lang="en-US" altLang="ja-JP" dirty="0" err="1" smtClean="0">
                <a:ea typeface="+mn-ea"/>
              </a:rPr>
              <a:t>Moodle</a:t>
            </a:r>
            <a:r>
              <a:rPr lang="ja-JP" altLang="en-US" dirty="0" smtClean="0">
                <a:ea typeface="+mn-ea"/>
              </a:rPr>
              <a:t>について</a:t>
            </a:r>
            <a:endParaRPr lang="ja-JP" altLang="en-US" dirty="0">
              <a:ea typeface="+mn-ea"/>
            </a:endParaRPr>
          </a:p>
        </p:txBody>
      </p:sp>
      <p:sp>
        <p:nvSpPr>
          <p:cNvPr id="39938" name="コンテンツ プレースホルダ 2"/>
          <p:cNvSpPr>
            <a:spLocks noGrp="1"/>
          </p:cNvSpPr>
          <p:nvPr>
            <p:ph idx="1"/>
          </p:nvPr>
        </p:nvSpPr>
        <p:spPr/>
        <p:txBody>
          <a:bodyPr/>
          <a:lstStyle/>
          <a:p>
            <a:r>
              <a:rPr lang="ja-JP" altLang="en-US" smtClean="0"/>
              <a:t>ＰＨＰで開発されている</a:t>
            </a:r>
            <a:endParaRPr lang="en-US" altLang="ja-JP" smtClean="0"/>
          </a:p>
          <a:p>
            <a:endParaRPr lang="en-US" altLang="ja-JP" sz="1600" smtClean="0"/>
          </a:p>
          <a:p>
            <a:r>
              <a:rPr lang="ja-JP" altLang="en-US" sz="2800" smtClean="0"/>
              <a:t>コース管理システム</a:t>
            </a:r>
            <a:r>
              <a:rPr lang="en-US" altLang="ja-JP" sz="2800" smtClean="0"/>
              <a:t>(CMS)</a:t>
            </a:r>
            <a:r>
              <a:rPr lang="ja-JP" altLang="en-US" sz="2800" smtClean="0"/>
              <a:t>で実現できるサービス</a:t>
            </a:r>
            <a:endParaRPr lang="en-US" altLang="ja-JP" sz="2800" smtClean="0"/>
          </a:p>
          <a:p>
            <a:pPr>
              <a:buFont typeface="Wingdings 2" pitchFamily="18" charset="2"/>
              <a:buNone/>
            </a:pPr>
            <a:r>
              <a:rPr lang="ja-JP" altLang="en-US" smtClean="0"/>
              <a:t>　・コースサイトの提供</a:t>
            </a:r>
            <a:endParaRPr lang="en-US" altLang="ja-JP" smtClean="0"/>
          </a:p>
          <a:p>
            <a:pPr>
              <a:buFont typeface="Wingdings 2" pitchFamily="18" charset="2"/>
              <a:buNone/>
            </a:pPr>
            <a:endParaRPr lang="en-US" altLang="ja-JP" smtClean="0"/>
          </a:p>
          <a:p>
            <a:pPr>
              <a:buFont typeface="Wingdings 2" pitchFamily="18" charset="2"/>
              <a:buNone/>
            </a:pPr>
            <a:r>
              <a:rPr lang="ja-JP" altLang="en-US" smtClean="0"/>
              <a:t>　・オンラインコミュニティの迅速な構築</a:t>
            </a:r>
            <a:endParaRPr lang="en-US" altLang="ja-JP" smtClean="0"/>
          </a:p>
          <a:p>
            <a:pPr>
              <a:buFont typeface="Wingdings 2" pitchFamily="18" charset="2"/>
              <a:buNone/>
            </a:pPr>
            <a:endParaRPr lang="en-US" altLang="ja-JP" smtClean="0"/>
          </a:p>
          <a:p>
            <a:pPr>
              <a:buFont typeface="Wingdings 2" pitchFamily="18" charset="2"/>
              <a:buNone/>
            </a:pPr>
            <a:r>
              <a:rPr lang="ja-JP" altLang="en-US" smtClean="0"/>
              <a:t>　・アカデミックポータルサイトの構築</a:t>
            </a:r>
            <a:endParaRPr lang="en-US" altLang="ja-JP" smtClean="0"/>
          </a:p>
          <a:p>
            <a:pPr>
              <a:buFont typeface="Wingdings 2" pitchFamily="18" charset="2"/>
              <a:buNone/>
            </a:pPr>
            <a:endParaRPr lang="en-US" altLang="ja-JP" smtClean="0"/>
          </a:p>
          <a:p>
            <a:pPr>
              <a:buFont typeface="Wingdings 2" pitchFamily="18" charset="2"/>
              <a:buNone/>
            </a:pPr>
            <a:endParaRPr lang="en-US" altLang="ja-JP" smtClean="0"/>
          </a:p>
          <a:p>
            <a:pPr>
              <a:buFont typeface="Wingdings 2" pitchFamily="18" charset="2"/>
              <a:buNone/>
            </a:pPr>
            <a:endParaRPr lang="en-US" altLang="ja-JP" smtClean="0"/>
          </a:p>
          <a:p>
            <a:endParaRPr lang="en-US" altLang="ja-JP" smtClean="0"/>
          </a:p>
          <a:p>
            <a:endParaRPr lang="en-US" altLang="ja-JP" smtClean="0"/>
          </a:p>
          <a:p>
            <a:endParaRPr lang="ja-JP" altLang="en-US" smtClean="0"/>
          </a:p>
        </p:txBody>
      </p:sp>
    </p:spTree>
  </p:cSld>
  <p:clrMapOvr>
    <a:masterClrMapping/>
  </p:clrMapOvr>
  <p:transition advTm="8041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39000" cy="1143000"/>
          </a:xfrm>
        </p:spPr>
        <p:txBody>
          <a:bodyPr/>
          <a:lstStyle/>
          <a:p>
            <a:pPr fontAlgn="auto">
              <a:spcAft>
                <a:spcPts val="0"/>
              </a:spcAft>
              <a:defRPr/>
            </a:pPr>
            <a:r>
              <a:rPr lang="en-US" altLang="ja-JP" dirty="0" err="1" smtClean="0"/>
              <a:t>Moodle</a:t>
            </a:r>
            <a:r>
              <a:rPr lang="ja-JP" altLang="en-US" dirty="0" smtClean="0"/>
              <a:t>の特徴</a:t>
            </a:r>
            <a:endParaRPr lang="ja-JP" altLang="en-US" dirty="0"/>
          </a:p>
        </p:txBody>
      </p:sp>
      <p:sp>
        <p:nvSpPr>
          <p:cNvPr id="41986" name="コンテンツ プレースホルダ 2"/>
          <p:cNvSpPr>
            <a:spLocks noGrp="1"/>
          </p:cNvSpPr>
          <p:nvPr>
            <p:ph idx="1"/>
          </p:nvPr>
        </p:nvSpPr>
        <p:spPr>
          <a:xfrm>
            <a:off x="395288" y="2011363"/>
            <a:ext cx="7239000" cy="4846637"/>
          </a:xfrm>
        </p:spPr>
        <p:txBody>
          <a:bodyPr/>
          <a:lstStyle/>
          <a:p>
            <a:r>
              <a:rPr lang="ja-JP" altLang="en-US" sz="3200" smtClean="0"/>
              <a:t>オープンソースで配布</a:t>
            </a:r>
            <a:endParaRPr lang="en-US" altLang="ja-JP" sz="3200" smtClean="0"/>
          </a:p>
          <a:p>
            <a:endParaRPr lang="en-US" altLang="ja-JP" sz="1800" smtClean="0"/>
          </a:p>
          <a:p>
            <a:r>
              <a:rPr lang="ja-JP" altLang="en-US" sz="3200" smtClean="0"/>
              <a:t>無償で利用可能</a:t>
            </a:r>
            <a:endParaRPr lang="en-US" altLang="ja-JP" sz="3200" smtClean="0"/>
          </a:p>
          <a:p>
            <a:endParaRPr lang="en-US" altLang="ja-JP" sz="1800" smtClean="0"/>
          </a:p>
          <a:p>
            <a:r>
              <a:rPr lang="ja-JP" altLang="en-US" sz="3200" smtClean="0"/>
              <a:t>アクティブなコミュニティの存在</a:t>
            </a:r>
            <a:endParaRPr lang="en-US" altLang="ja-JP" sz="3200" smtClean="0"/>
          </a:p>
          <a:p>
            <a:endParaRPr lang="en-US" altLang="ja-JP" sz="1800" smtClean="0"/>
          </a:p>
          <a:p>
            <a:r>
              <a:rPr lang="ja-JP" altLang="en-US" sz="3200" smtClean="0"/>
              <a:t>設計、開発が進められている</a:t>
            </a:r>
          </a:p>
        </p:txBody>
      </p:sp>
    </p:spTree>
  </p:cSld>
  <p:clrMapOvr>
    <a:masterClrMapping/>
  </p:clrMapOvr>
  <p:transition advTm="16349"/>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7239000" cy="1143000"/>
          </a:xfrm>
        </p:spPr>
        <p:txBody>
          <a:bodyPr/>
          <a:lstStyle/>
          <a:p>
            <a:pPr fontAlgn="auto">
              <a:spcAft>
                <a:spcPts val="0"/>
              </a:spcAft>
              <a:defRPr/>
            </a:pPr>
            <a:r>
              <a:rPr lang="ja-JP" altLang="en-US" dirty="0" smtClean="0"/>
              <a:t>三重大学での導入例</a:t>
            </a:r>
            <a:endParaRPr lang="ja-JP" altLang="en-US" dirty="0"/>
          </a:p>
        </p:txBody>
      </p:sp>
      <p:sp>
        <p:nvSpPr>
          <p:cNvPr id="3" name="コンテンツ プレースホルダ 2"/>
          <p:cNvSpPr>
            <a:spLocks noGrp="1"/>
          </p:cNvSpPr>
          <p:nvPr>
            <p:ph idx="1"/>
          </p:nvPr>
        </p:nvSpPr>
        <p:spPr>
          <a:xfrm>
            <a:off x="468313" y="1412875"/>
            <a:ext cx="7239000" cy="4846638"/>
          </a:xfrm>
        </p:spPr>
        <p:txBody>
          <a:bodyPr>
            <a:normAutofit/>
          </a:bodyPr>
          <a:lstStyle/>
          <a:p>
            <a:pPr>
              <a:lnSpc>
                <a:spcPct val="90000"/>
              </a:lnSpc>
            </a:pPr>
            <a:r>
              <a:rPr lang="en-US" altLang="ja-JP" sz="3300" smtClean="0"/>
              <a:t>Web</a:t>
            </a:r>
            <a:r>
              <a:rPr lang="ja-JP" altLang="en-US" sz="3300" smtClean="0"/>
              <a:t>ベースのメールシステムを使用</a:t>
            </a:r>
            <a:endParaRPr lang="en-US" altLang="ja-JP" sz="2200" smtClean="0"/>
          </a:p>
          <a:p>
            <a:pPr>
              <a:lnSpc>
                <a:spcPct val="90000"/>
              </a:lnSpc>
            </a:pPr>
            <a:r>
              <a:rPr lang="ja-JP" altLang="en-US" sz="3300" smtClean="0"/>
              <a:t>教員は統一アカウントでのログインでどんなコースも作れる</a:t>
            </a:r>
            <a:endParaRPr lang="en-US" altLang="ja-JP" sz="2200" smtClean="0"/>
          </a:p>
          <a:p>
            <a:pPr>
              <a:lnSpc>
                <a:spcPct val="90000"/>
              </a:lnSpc>
            </a:pPr>
            <a:r>
              <a:rPr lang="en-US" altLang="ja-JP" sz="3300" smtClean="0"/>
              <a:t>LDAP</a:t>
            </a:r>
            <a:r>
              <a:rPr lang="ja-JP" altLang="en-US" sz="3300" smtClean="0"/>
              <a:t>を使っている</a:t>
            </a:r>
            <a:r>
              <a:rPr lang="ja-JP" altLang="en-US" sz="3000" smtClean="0"/>
              <a:t>　</a:t>
            </a:r>
          </a:p>
          <a:p>
            <a:pPr>
              <a:lnSpc>
                <a:spcPct val="90000"/>
              </a:lnSpc>
            </a:pPr>
            <a:r>
              <a:rPr lang="ja-JP" altLang="en-US" sz="3000" smtClean="0"/>
              <a:t>多くのコミュニティ</a:t>
            </a:r>
          </a:p>
          <a:p>
            <a:pPr>
              <a:lnSpc>
                <a:spcPct val="90000"/>
              </a:lnSpc>
              <a:buFont typeface="Wingdings 2" pitchFamily="18" charset="2"/>
              <a:buNone/>
            </a:pPr>
            <a:r>
              <a:rPr lang="ja-JP" altLang="en-US" sz="3000" smtClean="0"/>
              <a:t>　　　　　　　</a:t>
            </a:r>
            <a:r>
              <a:rPr lang="en-US" altLang="ja-JP" sz="3000" smtClean="0"/>
              <a:t>:</a:t>
            </a:r>
          </a:p>
          <a:p>
            <a:pPr>
              <a:lnSpc>
                <a:spcPct val="90000"/>
              </a:lnSpc>
              <a:buFont typeface="Wingdings 2" pitchFamily="18" charset="2"/>
              <a:buNone/>
            </a:pPr>
            <a:r>
              <a:rPr lang="ja-JP" altLang="en-US" sz="3000" smtClean="0"/>
              <a:t>　　　　　　　</a:t>
            </a:r>
            <a:r>
              <a:rPr lang="en-US" altLang="ja-JP" sz="3000" smtClean="0"/>
              <a:t>:</a:t>
            </a:r>
          </a:p>
          <a:p>
            <a:pPr>
              <a:lnSpc>
                <a:spcPct val="90000"/>
              </a:lnSpc>
              <a:buFont typeface="Wingdings 2" pitchFamily="18" charset="2"/>
              <a:buNone/>
            </a:pPr>
            <a:r>
              <a:rPr lang="en-US" altLang="ja-JP" sz="3000" smtClean="0"/>
              <a:t>e-Learning</a:t>
            </a:r>
            <a:r>
              <a:rPr lang="ja-JP" altLang="en-US" sz="3000" smtClean="0"/>
              <a:t>ツールというより情報共有ツールである</a:t>
            </a:r>
          </a:p>
        </p:txBody>
      </p:sp>
    </p:spTree>
  </p:cSld>
  <p:clrMapOvr>
    <a:masterClrMapping/>
  </p:clrMapOvr>
  <p:transition advTm="6277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テキスト ボックス 3"/>
          <p:cNvSpPr txBox="1">
            <a:spLocks noChangeArrowheads="1"/>
          </p:cNvSpPr>
          <p:nvPr/>
        </p:nvSpPr>
        <p:spPr bwMode="auto">
          <a:xfrm>
            <a:off x="1116013" y="836613"/>
            <a:ext cx="6119812" cy="831850"/>
          </a:xfrm>
          <a:prstGeom prst="rect">
            <a:avLst/>
          </a:prstGeom>
          <a:noFill/>
          <a:ln w="9525">
            <a:noFill/>
            <a:miter lim="800000"/>
            <a:headEnd/>
            <a:tailEnd/>
          </a:ln>
        </p:spPr>
        <p:txBody>
          <a:bodyPr>
            <a:spAutoFit/>
          </a:bodyPr>
          <a:lstStyle/>
          <a:p>
            <a:r>
              <a:rPr lang="ja-JP" altLang="en-US" sz="4800"/>
              <a:t>三重大学版</a:t>
            </a:r>
            <a:r>
              <a:rPr lang="en-US" altLang="ja-JP" sz="4800"/>
              <a:t>Moodle</a:t>
            </a:r>
            <a:r>
              <a:rPr lang="ja-JP" altLang="en-US" sz="4800"/>
              <a:t>は</a:t>
            </a:r>
          </a:p>
        </p:txBody>
      </p:sp>
      <p:sp>
        <p:nvSpPr>
          <p:cNvPr id="7" name="下矢印 6"/>
          <p:cNvSpPr/>
          <p:nvPr/>
        </p:nvSpPr>
        <p:spPr>
          <a:xfrm>
            <a:off x="3348038" y="2060575"/>
            <a:ext cx="1584325" cy="1081088"/>
          </a:xfrm>
          <a:prstGeom prst="downArrow">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テキスト ボックス 5"/>
          <p:cNvSpPr txBox="1"/>
          <p:nvPr/>
        </p:nvSpPr>
        <p:spPr>
          <a:xfrm>
            <a:off x="250825" y="3644900"/>
            <a:ext cx="7777163" cy="923925"/>
          </a:xfrm>
          <a:prstGeom prst="rect">
            <a:avLst/>
          </a:prstGeom>
          <a:solidFill>
            <a:schemeClr val="bg1"/>
          </a:solidFill>
          <a:ln>
            <a:solidFill>
              <a:schemeClr val="bg1"/>
            </a:solidFill>
          </a:ln>
        </p:spPr>
        <p:txBody>
          <a:bodyPr>
            <a:spAutoFit/>
          </a:bodyPr>
          <a:lstStyle/>
          <a:p>
            <a:pPr>
              <a:defRPr/>
            </a:pPr>
            <a:r>
              <a:rPr lang="en-US" altLang="ja-JP" sz="5400" b="1" dirty="0" err="1">
                <a:solidFill>
                  <a:srgbClr val="00B050"/>
                </a:solidFill>
                <a:latin typeface="+mj-ea"/>
                <a:ea typeface="+mj-ea"/>
              </a:rPr>
              <a:t>Mixi</a:t>
            </a:r>
            <a:r>
              <a:rPr lang="ja-JP" altLang="en-US" sz="5400" b="1" dirty="0">
                <a:solidFill>
                  <a:srgbClr val="00B050"/>
                </a:solidFill>
                <a:latin typeface="+mj-ea"/>
                <a:ea typeface="+mj-ea"/>
              </a:rPr>
              <a:t>と似たようなツール</a:t>
            </a:r>
            <a:endParaRPr lang="ja-JP" altLang="en-US" sz="5400" b="1" dirty="0">
              <a:solidFill>
                <a:srgbClr val="00B050"/>
              </a:solidFill>
              <a:latin typeface="+mj-ea"/>
              <a:ea typeface="+mj-ea"/>
            </a:endParaRPr>
          </a:p>
        </p:txBody>
      </p:sp>
    </p:spTree>
  </p:cSld>
  <p:clrMapOvr>
    <a:masterClrMapping/>
  </p:clrMapOvr>
  <p:transition advTm="2191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コンテンツ プレースホルダ 2"/>
          <p:cNvSpPr>
            <a:spLocks noGrp="1"/>
          </p:cNvSpPr>
          <p:nvPr>
            <p:ph idx="1"/>
          </p:nvPr>
        </p:nvSpPr>
        <p:spPr/>
        <p:txBody>
          <a:bodyPr/>
          <a:lstStyle/>
          <a:p>
            <a:endParaRPr lang="ja-JP" altLang="en-US" smtClean="0"/>
          </a:p>
        </p:txBody>
      </p:sp>
      <p:pic>
        <p:nvPicPr>
          <p:cNvPr id="48130" name="Picture 3" descr="F:\MIXI.jpg"/>
          <p:cNvPicPr>
            <a:picLocks noChangeAspect="1" noChangeArrowheads="1"/>
          </p:cNvPicPr>
          <p:nvPr/>
        </p:nvPicPr>
        <p:blipFill>
          <a:blip r:embed="rId3"/>
          <a:srcRect/>
          <a:stretch>
            <a:fillRect/>
          </a:stretch>
        </p:blipFill>
        <p:spPr bwMode="auto">
          <a:xfrm>
            <a:off x="-973138" y="0"/>
            <a:ext cx="10298113" cy="6858000"/>
          </a:xfrm>
          <a:prstGeom prst="rect">
            <a:avLst/>
          </a:prstGeom>
          <a:noFill/>
          <a:ln w="9525">
            <a:noFill/>
            <a:miter lim="800000"/>
            <a:headEnd/>
            <a:tailEnd/>
          </a:ln>
        </p:spPr>
      </p:pic>
    </p:spTree>
  </p:cSld>
  <p:clrMapOvr>
    <a:masterClrMapping/>
  </p:clrMapOvr>
  <p:transition advTm="5662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MIXI.jpg"/>
          <p:cNvPicPr>
            <a:picLocks noChangeAspect="1" noChangeArrowheads="1"/>
          </p:cNvPicPr>
          <p:nvPr/>
        </p:nvPicPr>
        <p:blipFill>
          <a:blip r:embed="rId3" cstate="print"/>
          <a:srcRect/>
          <a:stretch>
            <a:fillRect/>
          </a:stretch>
        </p:blipFill>
        <p:spPr bwMode="auto">
          <a:xfrm>
            <a:off x="2051720" y="1772816"/>
            <a:ext cx="7560840" cy="5085184"/>
          </a:xfrm>
          <a:prstGeom prst="rect">
            <a:avLst/>
          </a:prstGeom>
          <a:ln>
            <a:noFill/>
          </a:ln>
          <a:effectLst>
            <a:softEdge rad="112500"/>
          </a:effectLst>
        </p:spPr>
      </p:pic>
      <p:sp>
        <p:nvSpPr>
          <p:cNvPr id="2" name="タイトル 1"/>
          <p:cNvSpPr>
            <a:spLocks noGrp="1"/>
          </p:cNvSpPr>
          <p:nvPr>
            <p:ph type="title"/>
          </p:nvPr>
        </p:nvSpPr>
        <p:spPr>
          <a:xfrm>
            <a:off x="683568" y="0"/>
            <a:ext cx="7239000" cy="1143000"/>
          </a:xfrm>
        </p:spPr>
        <p:txBody>
          <a:bodyPr/>
          <a:lstStyle/>
          <a:p>
            <a:pPr fontAlgn="auto">
              <a:spcAft>
                <a:spcPts val="0"/>
              </a:spcAft>
              <a:defRPr/>
            </a:pPr>
            <a:r>
              <a:rPr lang="en-US" altLang="ja-JP" dirty="0" err="1" smtClean="0"/>
              <a:t>MIxi</a:t>
            </a:r>
            <a:r>
              <a:rPr lang="ja-JP" altLang="en-US" dirty="0" smtClean="0"/>
              <a:t>や</a:t>
            </a:r>
            <a:r>
              <a:rPr lang="en-US" altLang="ja-JP" dirty="0" err="1" smtClean="0"/>
              <a:t>Gree</a:t>
            </a:r>
            <a:r>
              <a:rPr lang="en-US" altLang="ja-JP" dirty="0" smtClean="0"/>
              <a:t>(</a:t>
            </a:r>
            <a:r>
              <a:rPr lang="en-US" altLang="ja-JP" dirty="0" err="1" smtClean="0"/>
              <a:t>sns</a:t>
            </a:r>
            <a:r>
              <a:rPr lang="en-US" altLang="ja-JP" dirty="0" smtClean="0"/>
              <a:t>)</a:t>
            </a:r>
            <a:r>
              <a:rPr lang="ja-JP" altLang="en-US" dirty="0" smtClean="0"/>
              <a:t>の機能</a:t>
            </a:r>
            <a:endParaRPr lang="ja-JP" altLang="en-US" dirty="0"/>
          </a:p>
        </p:txBody>
      </p:sp>
      <p:sp>
        <p:nvSpPr>
          <p:cNvPr id="3" name="コンテンツ プレースホルダ 2"/>
          <p:cNvSpPr>
            <a:spLocks noGrp="1"/>
          </p:cNvSpPr>
          <p:nvPr>
            <p:ph idx="1"/>
          </p:nvPr>
        </p:nvSpPr>
        <p:spPr>
          <a:xfrm>
            <a:off x="539750" y="1628775"/>
            <a:ext cx="3887788" cy="4846638"/>
          </a:xfrm>
        </p:spPr>
        <p:txBody>
          <a:bodyPr>
            <a:normAutofit fontScale="70000" lnSpcReduction="20000"/>
          </a:bodyPr>
          <a:lstStyle/>
          <a:p>
            <a:pPr marL="274320" indent="-274320" fontAlgn="auto">
              <a:spcAft>
                <a:spcPts val="0"/>
              </a:spcAft>
              <a:buFont typeface="Wingdings 2"/>
              <a:buChar char=""/>
              <a:defRPr/>
            </a:pPr>
            <a:r>
              <a:rPr lang="ja-JP" altLang="en-US" dirty="0" smtClean="0"/>
              <a:t>プロフィール機能</a:t>
            </a:r>
          </a:p>
          <a:p>
            <a:pPr marL="274320" indent="-274320" fontAlgn="auto">
              <a:spcAft>
                <a:spcPts val="0"/>
              </a:spcAft>
              <a:buFont typeface="Wingdings 2"/>
              <a:buChar char=""/>
              <a:defRPr/>
            </a:pPr>
            <a:r>
              <a:rPr lang="ja-JP" altLang="en-US" dirty="0" smtClean="0"/>
              <a:t>ユーザ検索機能</a:t>
            </a:r>
          </a:p>
          <a:p>
            <a:pPr marL="274320" indent="-274320" fontAlgn="auto">
              <a:spcAft>
                <a:spcPts val="0"/>
              </a:spcAft>
              <a:buFont typeface="Wingdings 2"/>
              <a:buChar char=""/>
              <a:defRPr/>
            </a:pPr>
            <a:r>
              <a:rPr lang="ja-JP" altLang="en-US" dirty="0" smtClean="0"/>
              <a:t>日記（ブログ）機能</a:t>
            </a:r>
          </a:p>
          <a:p>
            <a:pPr marL="274320" indent="-274320" fontAlgn="auto">
              <a:spcAft>
                <a:spcPts val="0"/>
              </a:spcAft>
              <a:buFont typeface="Wingdings 2"/>
              <a:buChar char=""/>
              <a:defRPr/>
            </a:pPr>
            <a:r>
              <a:rPr lang="ja-JP" altLang="en-US" dirty="0" smtClean="0"/>
              <a:t>コミュニティ機能</a:t>
            </a:r>
          </a:p>
          <a:p>
            <a:pPr marL="274320" indent="-274320" fontAlgn="auto">
              <a:spcAft>
                <a:spcPts val="0"/>
              </a:spcAft>
              <a:buFont typeface="Wingdings 2"/>
              <a:buChar char=""/>
              <a:defRPr/>
            </a:pPr>
            <a:r>
              <a:rPr lang="ja-JP" altLang="en-US" dirty="0" smtClean="0"/>
              <a:t>メッセージ送受信機能</a:t>
            </a:r>
            <a:endParaRPr lang="en-US" altLang="ja-JP" dirty="0" smtClean="0"/>
          </a:p>
          <a:p>
            <a:pPr marL="274320" indent="-274320" fontAlgn="auto">
              <a:spcAft>
                <a:spcPts val="0"/>
              </a:spcAft>
              <a:buFont typeface="Wingdings 2"/>
              <a:buChar char=""/>
              <a:defRPr/>
            </a:pPr>
            <a:r>
              <a:rPr lang="ja-JP" altLang="en-US" sz="2800" dirty="0" smtClean="0">
                <a:latin typeface="+mn-ea"/>
              </a:rPr>
              <a:t>ゲーム機能</a:t>
            </a:r>
          </a:p>
          <a:p>
            <a:pPr marL="274320" indent="-274320" fontAlgn="auto">
              <a:spcAft>
                <a:spcPts val="0"/>
              </a:spcAft>
              <a:buFont typeface="Wingdings 2"/>
              <a:buChar char=""/>
              <a:defRPr/>
            </a:pPr>
            <a:r>
              <a:rPr lang="ja-JP" altLang="en-US" sz="2800" dirty="0" smtClean="0">
                <a:latin typeface="+mn-ea"/>
              </a:rPr>
              <a:t>足跡機能</a:t>
            </a:r>
          </a:p>
          <a:p>
            <a:pPr marL="274320" indent="-274320" fontAlgn="auto">
              <a:spcAft>
                <a:spcPts val="0"/>
              </a:spcAft>
              <a:buFont typeface="Wingdings 2"/>
              <a:buChar char=""/>
              <a:defRPr/>
            </a:pPr>
            <a:r>
              <a:rPr lang="ja-JP" altLang="en-US" sz="2800" dirty="0" smtClean="0">
                <a:latin typeface="+mn-ea"/>
              </a:rPr>
              <a:t>アドレス帳機能</a:t>
            </a:r>
          </a:p>
          <a:p>
            <a:pPr marL="274320" indent="-274320" fontAlgn="auto">
              <a:spcAft>
                <a:spcPts val="0"/>
              </a:spcAft>
              <a:buFont typeface="Wingdings 2"/>
              <a:buChar char=""/>
              <a:defRPr/>
            </a:pPr>
            <a:r>
              <a:rPr lang="ja-JP" altLang="en-US" sz="2800" dirty="0" smtClean="0">
                <a:latin typeface="+mn-ea"/>
              </a:rPr>
              <a:t>レビュー機能</a:t>
            </a:r>
          </a:p>
          <a:p>
            <a:pPr marL="274320" indent="-274320" fontAlgn="auto">
              <a:spcAft>
                <a:spcPts val="0"/>
              </a:spcAft>
              <a:buFont typeface="Wingdings 2"/>
              <a:buChar char=""/>
              <a:defRPr/>
            </a:pPr>
            <a:r>
              <a:rPr lang="ja-JP" altLang="en-US" sz="2800" dirty="0" smtClean="0">
                <a:latin typeface="+mn-ea"/>
              </a:rPr>
              <a:t>カレンダー機能</a:t>
            </a:r>
          </a:p>
          <a:p>
            <a:pPr marL="274320" indent="-274320" fontAlgn="auto">
              <a:spcAft>
                <a:spcPts val="0"/>
              </a:spcAft>
              <a:buFont typeface="Wingdings 2"/>
              <a:buChar char=""/>
              <a:defRPr/>
            </a:pPr>
            <a:r>
              <a:rPr lang="ja-JP" altLang="en-US" sz="2800" dirty="0" smtClean="0">
                <a:latin typeface="+mn-ea"/>
              </a:rPr>
              <a:t>アルバム機能</a:t>
            </a:r>
          </a:p>
          <a:p>
            <a:pPr marL="274320" indent="-274320" fontAlgn="auto">
              <a:spcAft>
                <a:spcPts val="0"/>
              </a:spcAft>
              <a:buFont typeface="Wingdings 2"/>
              <a:buChar char=""/>
              <a:defRPr/>
            </a:pPr>
            <a:r>
              <a:rPr lang="ja-JP" altLang="en-US" sz="2800" dirty="0" smtClean="0">
                <a:latin typeface="+mn-ea"/>
              </a:rPr>
              <a:t>動画共有</a:t>
            </a:r>
          </a:p>
          <a:p>
            <a:pPr marL="274320" indent="-274320" fontAlgn="auto">
              <a:spcAft>
                <a:spcPts val="0"/>
              </a:spcAft>
              <a:buFont typeface="Wingdings 2"/>
              <a:buChar char=""/>
              <a:defRPr/>
            </a:pPr>
            <a:r>
              <a:rPr lang="ja-JP" altLang="en-US" sz="2800" dirty="0" smtClean="0">
                <a:latin typeface="+mn-ea"/>
              </a:rPr>
              <a:t>デコメ作成機能</a:t>
            </a:r>
          </a:p>
          <a:p>
            <a:pPr marL="274320" indent="-274320" fontAlgn="auto">
              <a:spcAft>
                <a:spcPts val="0"/>
              </a:spcAft>
              <a:buFont typeface="Wingdings 2"/>
              <a:buChar char=""/>
              <a:defRPr/>
            </a:pPr>
            <a:r>
              <a:rPr lang="ja-JP" altLang="en-US" sz="2800" dirty="0" smtClean="0">
                <a:latin typeface="+mn-ea"/>
              </a:rPr>
              <a:t>アプリ機能</a:t>
            </a:r>
            <a:endParaRPr lang="en-US" altLang="ja-JP" sz="2800" dirty="0" smtClean="0">
              <a:latin typeface="+mn-ea"/>
            </a:endParaRPr>
          </a:p>
          <a:p>
            <a:pPr marL="274320" indent="-274320" fontAlgn="auto">
              <a:spcAft>
                <a:spcPts val="0"/>
              </a:spcAft>
              <a:buFont typeface="Wingdings 2"/>
              <a:buNone/>
              <a:defRPr/>
            </a:pPr>
            <a:r>
              <a:rPr lang="ja-JP" altLang="en-US" sz="2800" dirty="0" smtClean="0">
                <a:latin typeface="+mn-ea"/>
              </a:rPr>
              <a:t>など</a:t>
            </a:r>
          </a:p>
          <a:p>
            <a:pPr marL="274320" indent="-274320" fontAlgn="auto">
              <a:spcAft>
                <a:spcPts val="0"/>
              </a:spcAft>
              <a:buFont typeface="Wingdings 2"/>
              <a:buChar char=""/>
              <a:defRPr/>
            </a:pPr>
            <a:endParaRPr lang="ja-JP" altLang="en-US" dirty="0" smtClean="0"/>
          </a:p>
          <a:p>
            <a:pPr marL="274320" indent="-274320" fontAlgn="auto">
              <a:spcAft>
                <a:spcPts val="0"/>
              </a:spcAft>
              <a:buFont typeface="Wingdings 2"/>
              <a:buChar char=""/>
              <a:defRPr/>
            </a:pPr>
            <a:endParaRPr lang="en-US" altLang="ja-JP" dirty="0" smtClean="0"/>
          </a:p>
        </p:txBody>
      </p:sp>
    </p:spTree>
  </p:cSld>
  <p:clrMapOvr>
    <a:masterClrMapping/>
  </p:clrMapOvr>
  <p:transition advTm="2862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39000" cy="1143000"/>
          </a:xfrm>
        </p:spPr>
        <p:txBody>
          <a:bodyPr/>
          <a:lstStyle/>
          <a:p>
            <a:pPr fontAlgn="auto">
              <a:spcAft>
                <a:spcPts val="0"/>
              </a:spcAft>
              <a:defRPr/>
            </a:pPr>
            <a:r>
              <a:rPr lang="ja-JP" altLang="en-US" sz="5400" dirty="0" smtClean="0"/>
              <a:t>もくじ</a:t>
            </a:r>
            <a:endParaRPr lang="ja-JP" altLang="en-US" sz="5400" dirty="0"/>
          </a:p>
        </p:txBody>
      </p:sp>
      <p:sp>
        <p:nvSpPr>
          <p:cNvPr id="3" name="コンテンツ プレースホルダ 2"/>
          <p:cNvSpPr>
            <a:spLocks noGrp="1"/>
          </p:cNvSpPr>
          <p:nvPr>
            <p:ph idx="1"/>
          </p:nvPr>
        </p:nvSpPr>
        <p:spPr>
          <a:xfrm>
            <a:off x="468313" y="1557338"/>
            <a:ext cx="7239000" cy="4610100"/>
          </a:xfrm>
        </p:spPr>
        <p:txBody>
          <a:bodyPr>
            <a:normAutofit/>
          </a:bodyPr>
          <a:lstStyle/>
          <a:p>
            <a:pPr marL="274320" indent="-274320" fontAlgn="auto">
              <a:spcAft>
                <a:spcPts val="0"/>
              </a:spcAft>
              <a:buFont typeface="Wingdings 2"/>
              <a:buNone/>
              <a:defRPr/>
            </a:pPr>
            <a:endParaRPr lang="en-US" altLang="ja-JP" sz="2800" dirty="0" smtClean="0">
              <a:latin typeface="+mn-ea"/>
            </a:endParaRPr>
          </a:p>
          <a:p>
            <a:pPr marL="274320" indent="-274320" fontAlgn="auto">
              <a:spcAft>
                <a:spcPts val="0"/>
              </a:spcAft>
              <a:buFont typeface="Wingdings 2"/>
              <a:buNone/>
              <a:defRPr/>
            </a:pPr>
            <a:r>
              <a:rPr lang="ja-JP" altLang="en-US" sz="4000" dirty="0" smtClean="0">
                <a:latin typeface="+mn-ea"/>
              </a:rPr>
              <a:t>・研究内容</a:t>
            </a:r>
            <a:endParaRPr lang="en-US" altLang="ja-JP" sz="4000" dirty="0" smtClean="0">
              <a:latin typeface="+mn-ea"/>
            </a:endParaRPr>
          </a:p>
          <a:p>
            <a:pPr marL="274320" indent="-274320" fontAlgn="auto">
              <a:spcAft>
                <a:spcPts val="0"/>
              </a:spcAft>
              <a:buFont typeface="Wingdings 2"/>
              <a:buNone/>
              <a:defRPr/>
            </a:pPr>
            <a:r>
              <a:rPr lang="ja-JP" altLang="en-US" sz="4000" dirty="0" smtClean="0">
                <a:latin typeface="+mn-ea"/>
              </a:rPr>
              <a:t>・ＩＤ</a:t>
            </a:r>
            <a:r>
              <a:rPr lang="en-US" altLang="ja-JP" sz="4000" dirty="0" smtClean="0">
                <a:latin typeface="+mn-ea"/>
              </a:rPr>
              <a:t>(</a:t>
            </a:r>
            <a:r>
              <a:rPr lang="ja-JP" altLang="en-US" sz="2800" dirty="0" smtClean="0">
                <a:latin typeface="+mn-ea"/>
              </a:rPr>
              <a:t>インストラクショナルデザイン</a:t>
            </a:r>
            <a:r>
              <a:rPr lang="en-US" altLang="ja-JP" sz="4000" dirty="0" smtClean="0">
                <a:latin typeface="+mn-ea"/>
              </a:rPr>
              <a:t>)</a:t>
            </a:r>
          </a:p>
          <a:p>
            <a:pPr marL="274320" indent="-274320" fontAlgn="auto">
              <a:spcAft>
                <a:spcPts val="0"/>
              </a:spcAft>
              <a:buFont typeface="Wingdings 2"/>
              <a:buNone/>
              <a:defRPr/>
            </a:pPr>
            <a:r>
              <a:rPr lang="ja-JP" altLang="en-US" sz="4000" dirty="0" smtClean="0">
                <a:latin typeface="+mn-ea"/>
              </a:rPr>
              <a:t>・</a:t>
            </a:r>
            <a:r>
              <a:rPr lang="en-US" altLang="ja-JP" sz="4000" b="1" dirty="0" smtClean="0">
                <a:latin typeface="+mn-ea"/>
              </a:rPr>
              <a:t> </a:t>
            </a:r>
            <a:r>
              <a:rPr lang="en-US" altLang="ja-JP" sz="4000" dirty="0" smtClean="0">
                <a:latin typeface="+mn-ea"/>
              </a:rPr>
              <a:t>ID</a:t>
            </a:r>
            <a:r>
              <a:rPr lang="ja-JP" altLang="en-US" sz="4000" dirty="0" smtClean="0">
                <a:latin typeface="+mn-ea"/>
              </a:rPr>
              <a:t>の設計手順</a:t>
            </a:r>
            <a:endParaRPr lang="en-US" altLang="ja-JP" sz="4000" dirty="0" smtClean="0">
              <a:latin typeface="+mn-ea"/>
            </a:endParaRPr>
          </a:p>
          <a:p>
            <a:pPr marL="274320" indent="-274320" fontAlgn="auto">
              <a:spcAft>
                <a:spcPts val="0"/>
              </a:spcAft>
              <a:buFont typeface="Wingdings 2"/>
              <a:buNone/>
              <a:defRPr/>
            </a:pPr>
            <a:r>
              <a:rPr lang="ja-JP" altLang="en-US" sz="4000" dirty="0" smtClean="0">
                <a:latin typeface="+mn-ea"/>
              </a:rPr>
              <a:t>・Ｍｏｏｄｌｅについて</a:t>
            </a:r>
            <a:endParaRPr lang="en-US" altLang="ja-JP" sz="4000" dirty="0" smtClean="0">
              <a:latin typeface="+mn-ea"/>
            </a:endParaRPr>
          </a:p>
          <a:p>
            <a:pPr marL="274320" indent="-274320" fontAlgn="auto">
              <a:spcAft>
                <a:spcPts val="0"/>
              </a:spcAft>
              <a:buFont typeface="Wingdings 2"/>
              <a:buNone/>
              <a:defRPr/>
            </a:pPr>
            <a:r>
              <a:rPr lang="ja-JP" altLang="en-US" sz="4000" dirty="0" smtClean="0">
                <a:latin typeface="+mn-ea"/>
              </a:rPr>
              <a:t>・これからの研究</a:t>
            </a:r>
            <a:endParaRPr lang="en-US" altLang="ja-JP" sz="4000" dirty="0" smtClean="0">
              <a:latin typeface="+mn-ea"/>
            </a:endParaRPr>
          </a:p>
          <a:p>
            <a:pPr marL="274320" indent="-274320" fontAlgn="auto">
              <a:spcAft>
                <a:spcPts val="0"/>
              </a:spcAft>
              <a:buFont typeface="Wingdings 2"/>
              <a:buChar char=""/>
              <a:defRPr/>
            </a:pPr>
            <a:endParaRPr lang="ja-JP" altLang="en-US" dirty="0"/>
          </a:p>
        </p:txBody>
      </p:sp>
    </p:spTree>
  </p:cSld>
  <p:clrMapOvr>
    <a:masterClrMapping/>
  </p:clrMapOvr>
  <p:transition advTm="198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2" descr="F:\三重大.jpg"/>
          <p:cNvPicPr>
            <a:picLocks noChangeAspect="1" noChangeArrowheads="1"/>
          </p:cNvPicPr>
          <p:nvPr/>
        </p:nvPicPr>
        <p:blipFill>
          <a:blip r:embed="rId3"/>
          <a:srcRect/>
          <a:stretch>
            <a:fillRect/>
          </a:stretch>
        </p:blipFill>
        <p:spPr bwMode="auto">
          <a:xfrm>
            <a:off x="3203575" y="1844675"/>
            <a:ext cx="5761038" cy="5013325"/>
          </a:xfrm>
          <a:prstGeom prst="rect">
            <a:avLst/>
          </a:prstGeom>
          <a:noFill/>
          <a:ln w="9525">
            <a:noFill/>
            <a:miter lim="800000"/>
            <a:headEnd/>
            <a:tailEnd/>
          </a:ln>
        </p:spPr>
      </p:pic>
      <p:sp>
        <p:nvSpPr>
          <p:cNvPr id="2" name="タイトル 1"/>
          <p:cNvSpPr>
            <a:spLocks noGrp="1"/>
          </p:cNvSpPr>
          <p:nvPr>
            <p:ph type="title"/>
          </p:nvPr>
        </p:nvSpPr>
        <p:spPr>
          <a:xfrm>
            <a:off x="179512" y="0"/>
            <a:ext cx="7239000" cy="1143000"/>
          </a:xfrm>
        </p:spPr>
        <p:txBody>
          <a:bodyPr/>
          <a:lstStyle/>
          <a:p>
            <a:pPr fontAlgn="auto">
              <a:spcAft>
                <a:spcPts val="0"/>
              </a:spcAft>
              <a:defRPr/>
            </a:pPr>
            <a:r>
              <a:rPr lang="ja-JP" altLang="en-US" dirty="0" smtClean="0"/>
              <a:t>三重大学版の機能</a:t>
            </a:r>
            <a:endParaRPr lang="ja-JP" altLang="en-US" dirty="0"/>
          </a:p>
        </p:txBody>
      </p:sp>
      <p:sp>
        <p:nvSpPr>
          <p:cNvPr id="52227" name="コンテンツ プレースホルダ 2"/>
          <p:cNvSpPr>
            <a:spLocks noGrp="1"/>
          </p:cNvSpPr>
          <p:nvPr>
            <p:ph idx="1"/>
          </p:nvPr>
        </p:nvSpPr>
        <p:spPr>
          <a:xfrm>
            <a:off x="0" y="1773238"/>
            <a:ext cx="7239000" cy="4538662"/>
          </a:xfrm>
        </p:spPr>
        <p:txBody>
          <a:bodyPr/>
          <a:lstStyle/>
          <a:p>
            <a:r>
              <a:rPr lang="ja-JP" altLang="en-US" sz="3600" smtClean="0"/>
              <a:t>メール機能</a:t>
            </a:r>
            <a:endParaRPr lang="en-US" altLang="ja-JP" sz="3600" smtClean="0"/>
          </a:p>
          <a:p>
            <a:r>
              <a:rPr lang="ja-JP" altLang="en-US" sz="3600" smtClean="0"/>
              <a:t>教材掲載</a:t>
            </a:r>
            <a:endParaRPr lang="en-US" altLang="ja-JP" sz="3600" smtClean="0"/>
          </a:p>
          <a:p>
            <a:r>
              <a:rPr lang="ja-JP" altLang="en-US" sz="3600" smtClean="0"/>
              <a:t>掲示板</a:t>
            </a:r>
            <a:endParaRPr lang="en-US" altLang="ja-JP" sz="3600" smtClean="0"/>
          </a:p>
          <a:p>
            <a:r>
              <a:rPr lang="ja-JP" altLang="en-US" sz="3600" smtClean="0"/>
              <a:t>チャット</a:t>
            </a:r>
            <a:endParaRPr lang="en-US" altLang="ja-JP" sz="3600" smtClean="0"/>
          </a:p>
          <a:p>
            <a:r>
              <a:rPr lang="ja-JP" altLang="en-US" sz="3600" smtClean="0"/>
              <a:t>テスト</a:t>
            </a:r>
            <a:endParaRPr lang="en-US" altLang="ja-JP" sz="3600" smtClean="0"/>
          </a:p>
          <a:p>
            <a:r>
              <a:rPr lang="ja-JP" altLang="en-US" sz="3600" smtClean="0"/>
              <a:t>アンケート</a:t>
            </a:r>
            <a:endParaRPr lang="en-US" altLang="ja-JP" sz="3600" smtClean="0"/>
          </a:p>
          <a:p>
            <a:pPr>
              <a:buFont typeface="Wingdings 2" pitchFamily="18" charset="2"/>
              <a:buNone/>
            </a:pPr>
            <a:r>
              <a:rPr lang="ja-JP" altLang="en-US" sz="3600" smtClean="0"/>
              <a:t>　などなど</a:t>
            </a:r>
            <a:r>
              <a:rPr lang="en-US" altLang="ja-JP" sz="3600" smtClean="0"/>
              <a:t>…</a:t>
            </a:r>
          </a:p>
          <a:p>
            <a:endParaRPr lang="ja-JP" altLang="en-US" smtClean="0"/>
          </a:p>
        </p:txBody>
      </p:sp>
    </p:spTree>
  </p:cSld>
  <p:clrMapOvr>
    <a:masterClrMapping/>
  </p:clrMapOvr>
  <p:transition advTm="2755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コンテンツ プレースホルダ 2"/>
          <p:cNvSpPr>
            <a:spLocks noGrp="1"/>
          </p:cNvSpPr>
          <p:nvPr>
            <p:ph idx="1"/>
          </p:nvPr>
        </p:nvSpPr>
        <p:spPr/>
        <p:txBody>
          <a:bodyPr/>
          <a:lstStyle/>
          <a:p>
            <a:r>
              <a:rPr lang="ja-JP" altLang="en-US" sz="4400" smtClean="0"/>
              <a:t>プラグイン機能で</a:t>
            </a:r>
            <a:r>
              <a:rPr lang="en-US" altLang="ja-JP" sz="4400" smtClean="0"/>
              <a:t>Moodle</a:t>
            </a:r>
            <a:r>
              <a:rPr lang="ja-JP" altLang="en-US" sz="4400" smtClean="0"/>
              <a:t>にいろんな機能を加えるとよりよいコンテンツ作りにつながる</a:t>
            </a:r>
            <a:endParaRPr lang="en-US" altLang="ja-JP" sz="4400" smtClean="0"/>
          </a:p>
          <a:p>
            <a:endParaRPr lang="en-US" altLang="ja-JP" sz="4400" smtClean="0"/>
          </a:p>
          <a:p>
            <a:endParaRPr lang="ja-JP" altLang="en-US" sz="3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20040"/>
            <a:ext cx="7239000" cy="1143000"/>
          </a:xfrm>
        </p:spPr>
        <p:txBody>
          <a:bodyPr/>
          <a:lstStyle/>
          <a:p>
            <a:pPr fontAlgn="auto">
              <a:spcAft>
                <a:spcPts val="0"/>
              </a:spcAft>
              <a:defRPr/>
            </a:pPr>
            <a:r>
              <a:rPr lang="ja-JP" altLang="en-US" dirty="0" smtClean="0"/>
              <a:t>これからの研究で</a:t>
            </a:r>
            <a:r>
              <a:rPr lang="en-US" altLang="ja-JP" dirty="0" smtClean="0"/>
              <a:t>…</a:t>
            </a:r>
            <a:endParaRPr lang="ja-JP" altLang="en-US" dirty="0"/>
          </a:p>
        </p:txBody>
      </p:sp>
      <p:sp>
        <p:nvSpPr>
          <p:cNvPr id="56322" name="コンテンツ プレースホルダ 2"/>
          <p:cNvSpPr>
            <a:spLocks noGrp="1"/>
          </p:cNvSpPr>
          <p:nvPr>
            <p:ph idx="1"/>
          </p:nvPr>
        </p:nvSpPr>
        <p:spPr>
          <a:xfrm>
            <a:off x="468313" y="2011363"/>
            <a:ext cx="7239000" cy="4846637"/>
          </a:xfrm>
        </p:spPr>
        <p:txBody>
          <a:bodyPr/>
          <a:lstStyle/>
          <a:p>
            <a:r>
              <a:rPr lang="en-US" altLang="ja-JP" sz="3600" smtClean="0"/>
              <a:t>LMS</a:t>
            </a:r>
            <a:r>
              <a:rPr lang="ja-JP" altLang="en-US" sz="3600" smtClean="0"/>
              <a:t>や</a:t>
            </a:r>
            <a:r>
              <a:rPr lang="en-US" altLang="ja-JP" sz="3600" smtClean="0"/>
              <a:t>CMS(</a:t>
            </a:r>
            <a:r>
              <a:rPr lang="ja-JP" altLang="en-US" sz="3600" smtClean="0"/>
              <a:t>できれば</a:t>
            </a:r>
            <a:r>
              <a:rPr lang="en-US" altLang="ja-JP" sz="3600" smtClean="0"/>
              <a:t>Moodle</a:t>
            </a:r>
            <a:r>
              <a:rPr lang="ja-JP" altLang="en-US" sz="3600" smtClean="0"/>
              <a:t>を</a:t>
            </a:r>
            <a:r>
              <a:rPr lang="en-US" altLang="ja-JP" sz="3600" smtClean="0"/>
              <a:t>)</a:t>
            </a:r>
            <a:r>
              <a:rPr lang="ja-JP" altLang="en-US" sz="3600" smtClean="0"/>
              <a:t>実際に使ってみる</a:t>
            </a:r>
            <a:endParaRPr lang="en-US" altLang="ja-JP" sz="3600" smtClean="0"/>
          </a:p>
          <a:p>
            <a:endParaRPr lang="en-US" altLang="ja-JP" sz="3600" smtClean="0"/>
          </a:p>
          <a:p>
            <a:r>
              <a:rPr lang="ja-JP" altLang="en-US" sz="3600" smtClean="0"/>
              <a:t>本科の学生に作ったコンテンツを使ってもらいたい</a:t>
            </a:r>
            <a:endParaRPr lang="en-US" altLang="ja-JP" sz="3600" smtClean="0"/>
          </a:p>
          <a:p>
            <a:endParaRPr lang="ja-JP" altLang="en-US" smtClean="0"/>
          </a:p>
        </p:txBody>
      </p:sp>
    </p:spTree>
  </p:cSld>
  <p:clrMapOvr>
    <a:masterClrMapping/>
  </p:clrMapOvr>
  <p:transition advTm="4822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コンテンツ プレースホルダ 2"/>
          <p:cNvSpPr>
            <a:spLocks noGrp="1"/>
          </p:cNvSpPr>
          <p:nvPr>
            <p:ph idx="1"/>
          </p:nvPr>
        </p:nvSpPr>
        <p:spPr>
          <a:xfrm>
            <a:off x="179388" y="2276475"/>
            <a:ext cx="8001000" cy="4267200"/>
          </a:xfrm>
        </p:spPr>
        <p:txBody>
          <a:bodyPr/>
          <a:lstStyle/>
          <a:p>
            <a:pPr algn="ctr">
              <a:buFont typeface="Wingdings" pitchFamily="2" charset="2"/>
              <a:buNone/>
            </a:pPr>
            <a:r>
              <a:rPr lang="ja-JP" altLang="en-US" sz="4800" smtClean="0"/>
              <a:t>ご清聴ありがとうございました</a:t>
            </a:r>
          </a:p>
        </p:txBody>
      </p:sp>
    </p:spTree>
  </p:cSld>
  <p:clrMapOvr>
    <a:masterClrMapping/>
  </p:clrMapOvr>
  <p:transition advTm="2715"/>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auto">
              <a:spcAft>
                <a:spcPts val="0"/>
              </a:spcAft>
              <a:defRPr/>
            </a:pPr>
            <a:endParaRPr lang="ja-JP" altLang="en-US"/>
          </a:p>
        </p:txBody>
      </p:sp>
      <p:sp>
        <p:nvSpPr>
          <p:cNvPr id="60418" name="コンテンツ プレースホルダ 2"/>
          <p:cNvSpPr>
            <a:spLocks noGrp="1"/>
          </p:cNvSpPr>
          <p:nvPr>
            <p:ph idx="1"/>
          </p:nvPr>
        </p:nvSpPr>
        <p:spPr/>
        <p:txBody>
          <a:bodyPr/>
          <a:lstStyle/>
          <a:p>
            <a:endParaRPr lang="ja-JP" altLang="en-US" smtClean="0"/>
          </a:p>
        </p:txBody>
      </p:sp>
    </p:spTree>
  </p:cSld>
  <p:clrMapOvr>
    <a:masterClrMapping/>
  </p:clrMapOvr>
  <p:transition advTm="249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11188" y="692150"/>
            <a:ext cx="8229600" cy="989013"/>
          </a:xfrm>
        </p:spPr>
        <p:txBody>
          <a:bodyPr/>
          <a:lstStyle/>
          <a:p>
            <a:pPr fontAlgn="auto">
              <a:spcAft>
                <a:spcPts val="0"/>
              </a:spcAft>
              <a:defRPr/>
            </a:pPr>
            <a:r>
              <a:rPr lang="en-US" altLang="ja-JP" sz="4400" dirty="0" smtClean="0"/>
              <a:t>ADDIE</a:t>
            </a:r>
            <a:r>
              <a:rPr lang="ja-JP" altLang="en-US" sz="4400" dirty="0" smtClean="0"/>
              <a:t>プロセス</a:t>
            </a:r>
            <a:endParaRPr lang="ja-JP" altLang="ja-JP" sz="4400" dirty="0" smtClean="0">
              <a:solidFill>
                <a:schemeClr val="tx1"/>
              </a:solidFill>
            </a:endParaRPr>
          </a:p>
        </p:txBody>
      </p:sp>
      <p:sp>
        <p:nvSpPr>
          <p:cNvPr id="62466" name="AutoShape 6"/>
          <p:cNvSpPr>
            <a:spLocks noChangeAspect="1" noChangeArrowheads="1" noTextEdit="1"/>
          </p:cNvSpPr>
          <p:nvPr/>
        </p:nvSpPr>
        <p:spPr bwMode="auto">
          <a:xfrm>
            <a:off x="785813" y="3071813"/>
            <a:ext cx="7500937" cy="2562225"/>
          </a:xfrm>
          <a:prstGeom prst="rect">
            <a:avLst/>
          </a:prstGeom>
          <a:noFill/>
          <a:ln w="9525">
            <a:noFill/>
            <a:miter lim="800000"/>
            <a:headEnd/>
            <a:tailEnd/>
          </a:ln>
        </p:spPr>
        <p:txBody>
          <a:bodyPr/>
          <a:lstStyle/>
          <a:p>
            <a:endParaRPr lang="ja-JP" altLang="en-US"/>
          </a:p>
        </p:txBody>
      </p:sp>
      <p:sp>
        <p:nvSpPr>
          <p:cNvPr id="62467" name="AutoShape 84"/>
          <p:cNvSpPr>
            <a:spLocks noChangeAspect="1" noChangeArrowheads="1"/>
          </p:cNvSpPr>
          <p:nvPr/>
        </p:nvSpPr>
        <p:spPr bwMode="auto">
          <a:xfrm>
            <a:off x="357188" y="3571875"/>
            <a:ext cx="8358187" cy="2533650"/>
          </a:xfrm>
          <a:prstGeom prst="rect">
            <a:avLst/>
          </a:prstGeom>
          <a:noFill/>
          <a:ln w="9525">
            <a:noFill/>
            <a:miter lim="800000"/>
            <a:headEnd/>
            <a:tailEnd/>
          </a:ln>
        </p:spPr>
        <p:txBody>
          <a:bodyPr/>
          <a:lstStyle/>
          <a:p>
            <a:endParaRPr lang="ja-JP" altLang="en-US"/>
          </a:p>
        </p:txBody>
      </p:sp>
      <p:pic>
        <p:nvPicPr>
          <p:cNvPr id="62468" name="Picture 6"/>
          <p:cNvPicPr>
            <a:picLocks noChangeAspect="1" noChangeArrowheads="1"/>
          </p:cNvPicPr>
          <p:nvPr/>
        </p:nvPicPr>
        <p:blipFill>
          <a:blip r:embed="rId3"/>
          <a:srcRect/>
          <a:stretch>
            <a:fillRect/>
          </a:stretch>
        </p:blipFill>
        <p:spPr bwMode="auto">
          <a:xfrm>
            <a:off x="0" y="2492375"/>
            <a:ext cx="9144000" cy="2951163"/>
          </a:xfrm>
          <a:prstGeom prst="rect">
            <a:avLst/>
          </a:prstGeom>
          <a:noFill/>
          <a:ln w="9525">
            <a:noFill/>
            <a:miter lim="800000"/>
            <a:headEnd/>
            <a:tailEnd/>
          </a:ln>
        </p:spPr>
      </p:pic>
    </p:spTree>
  </p:cSld>
  <p:clrMapOvr>
    <a:masterClrMapping/>
  </p:clrMapOvr>
  <p:transition advTm="437"/>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14375" y="0"/>
            <a:ext cx="8229600" cy="1143000"/>
          </a:xfrm>
        </p:spPr>
        <p:txBody>
          <a:bodyPr/>
          <a:lstStyle/>
          <a:p>
            <a:pPr fontAlgn="auto">
              <a:spcAft>
                <a:spcPts val="0"/>
              </a:spcAft>
              <a:defRPr/>
            </a:pPr>
            <a:r>
              <a:rPr lang="ja-JP" altLang="en-US" smtClean="0">
                <a:solidFill>
                  <a:schemeClr val="tx1"/>
                </a:solidFill>
              </a:rPr>
              <a:t>教材集め</a:t>
            </a:r>
          </a:p>
        </p:txBody>
      </p:sp>
      <p:pic>
        <p:nvPicPr>
          <p:cNvPr id="64514" name="Picture 5"/>
          <p:cNvPicPr>
            <a:picLocks noChangeAspect="1" noChangeArrowheads="1"/>
          </p:cNvPicPr>
          <p:nvPr/>
        </p:nvPicPr>
        <p:blipFill>
          <a:blip r:embed="rId3"/>
          <a:srcRect/>
          <a:stretch>
            <a:fillRect/>
          </a:stretch>
        </p:blipFill>
        <p:spPr bwMode="auto">
          <a:xfrm>
            <a:off x="142875" y="1143000"/>
            <a:ext cx="8785225" cy="5473700"/>
          </a:xfrm>
          <a:prstGeom prst="rect">
            <a:avLst/>
          </a:prstGeom>
          <a:noFill/>
          <a:ln w="9525">
            <a:noFill/>
            <a:miter lim="800000"/>
            <a:headEnd/>
            <a:tailEnd/>
          </a:ln>
        </p:spPr>
      </p:pic>
    </p:spTree>
  </p:cSld>
  <p:clrMapOvr>
    <a:masterClrMapping/>
  </p:clrMapOvr>
  <p:transition advTm="17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11188" y="0"/>
            <a:ext cx="8229600" cy="1143000"/>
          </a:xfrm>
        </p:spPr>
        <p:txBody>
          <a:bodyPr/>
          <a:lstStyle/>
          <a:p>
            <a:pPr fontAlgn="auto">
              <a:spcAft>
                <a:spcPts val="0"/>
              </a:spcAft>
              <a:defRPr/>
            </a:pPr>
            <a:r>
              <a:rPr lang="ja-JP" altLang="en-US" sz="3400" smtClean="0">
                <a:solidFill>
                  <a:schemeClr val="tx1"/>
                </a:solidFill>
              </a:rPr>
              <a:t>タスク分析表</a:t>
            </a:r>
            <a:endParaRPr lang="ja-JP" altLang="ja-JP" sz="3400" smtClean="0">
              <a:solidFill>
                <a:schemeClr val="tx1"/>
              </a:solidFill>
            </a:endParaRPr>
          </a:p>
        </p:txBody>
      </p:sp>
      <p:pic>
        <p:nvPicPr>
          <p:cNvPr id="66562" name="Picture 5"/>
          <p:cNvPicPr>
            <a:picLocks noChangeAspect="1" noChangeArrowheads="1"/>
          </p:cNvPicPr>
          <p:nvPr/>
        </p:nvPicPr>
        <p:blipFill>
          <a:blip r:embed="rId3"/>
          <a:srcRect/>
          <a:stretch>
            <a:fillRect/>
          </a:stretch>
        </p:blipFill>
        <p:spPr bwMode="auto">
          <a:xfrm>
            <a:off x="395288" y="1196975"/>
            <a:ext cx="8280400" cy="5472113"/>
          </a:xfrm>
          <a:prstGeom prst="rect">
            <a:avLst/>
          </a:prstGeom>
          <a:noFill/>
          <a:ln w="9525">
            <a:noFill/>
            <a:miter lim="800000"/>
            <a:headEnd/>
            <a:tailEnd/>
          </a:ln>
        </p:spPr>
      </p:pic>
    </p:spTree>
  </p:cSld>
  <p:clrMapOvr>
    <a:masterClrMapping/>
  </p:clrMapOvr>
  <p:transition advTm="15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4"/>
          <p:cNvPicPr>
            <a:picLocks noChangeAspect="1" noChangeArrowheads="1"/>
          </p:cNvPicPr>
          <p:nvPr/>
        </p:nvPicPr>
        <p:blipFill>
          <a:blip r:embed="rId3"/>
          <a:srcRect/>
          <a:stretch>
            <a:fillRect/>
          </a:stretch>
        </p:blipFill>
        <p:spPr bwMode="auto">
          <a:xfrm>
            <a:off x="82550" y="333375"/>
            <a:ext cx="8882063" cy="6191250"/>
          </a:xfrm>
          <a:prstGeom prst="rect">
            <a:avLst/>
          </a:prstGeom>
          <a:noFill/>
          <a:ln w="9525">
            <a:noFill/>
            <a:miter lim="800000"/>
            <a:headEnd/>
            <a:tailEnd/>
          </a:ln>
        </p:spPr>
      </p:pic>
    </p:spTree>
  </p:cSld>
  <p:clrMapOvr>
    <a:masterClrMapping/>
  </p:clrMapOvr>
  <p:transition advTm="14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a:xfrm>
            <a:off x="0" y="0"/>
            <a:ext cx="8001000" cy="1216025"/>
          </a:xfrm>
        </p:spPr>
        <p:txBody>
          <a:bodyPr/>
          <a:lstStyle/>
          <a:p>
            <a:pPr algn="ctr" fontAlgn="auto">
              <a:spcAft>
                <a:spcPts val="0"/>
              </a:spcAft>
              <a:defRPr/>
            </a:pPr>
            <a:r>
              <a:rPr lang="ja-JP" altLang="en-US" sz="4800" dirty="0" smtClean="0"/>
              <a:t>研究内容</a:t>
            </a:r>
          </a:p>
        </p:txBody>
      </p:sp>
      <p:sp>
        <p:nvSpPr>
          <p:cNvPr id="19458" name="コンテンツ プレースホルダ 2"/>
          <p:cNvSpPr>
            <a:spLocks noGrp="1"/>
          </p:cNvSpPr>
          <p:nvPr>
            <p:ph idx="1"/>
          </p:nvPr>
        </p:nvSpPr>
        <p:spPr>
          <a:xfrm>
            <a:off x="323850" y="1844675"/>
            <a:ext cx="8153400" cy="4495800"/>
          </a:xfrm>
        </p:spPr>
        <p:txBody>
          <a:bodyPr/>
          <a:lstStyle/>
          <a:p>
            <a:pPr>
              <a:buFont typeface="Wingdings" pitchFamily="2" charset="2"/>
              <a:buChar char="p"/>
            </a:pPr>
            <a:r>
              <a:rPr lang="en-US" altLang="ja-JP" sz="4800" smtClean="0"/>
              <a:t>e-Learning</a:t>
            </a:r>
          </a:p>
          <a:p>
            <a:pPr>
              <a:buFont typeface="Wingdings" pitchFamily="2" charset="2"/>
              <a:buChar char="p"/>
            </a:pPr>
            <a:endParaRPr lang="en-US" altLang="ja-JP" sz="4800" smtClean="0"/>
          </a:p>
          <a:p>
            <a:pPr>
              <a:buFont typeface="Wingdings" pitchFamily="2" charset="2"/>
              <a:buChar char="p"/>
            </a:pPr>
            <a:r>
              <a:rPr lang="en-US" altLang="ja-JP" sz="4800" smtClean="0"/>
              <a:t>ID</a:t>
            </a:r>
            <a:r>
              <a:rPr lang="en-US" altLang="ja-JP" sz="4000" smtClean="0"/>
              <a:t>(</a:t>
            </a:r>
            <a:r>
              <a:rPr lang="ja-JP" altLang="en-US" sz="3200" smtClean="0"/>
              <a:t>インストラクショナルデザイン</a:t>
            </a:r>
            <a:r>
              <a:rPr lang="en-US" altLang="ja-JP" sz="4000" smtClean="0"/>
              <a:t>)</a:t>
            </a:r>
          </a:p>
          <a:p>
            <a:pPr>
              <a:buFont typeface="Wingdings" pitchFamily="2" charset="2"/>
              <a:buChar char="p"/>
            </a:pPr>
            <a:endParaRPr lang="en-US" altLang="ja-JP" sz="4000" smtClean="0"/>
          </a:p>
          <a:p>
            <a:pPr>
              <a:buFont typeface="Wingdings" pitchFamily="2" charset="2"/>
              <a:buChar char="p"/>
            </a:pPr>
            <a:r>
              <a:rPr lang="ja-JP" altLang="en-US" sz="4000" b="1" smtClean="0"/>
              <a:t>コンテンツ作成</a:t>
            </a:r>
            <a:endParaRPr lang="en-US" altLang="ja-JP" sz="4000" b="1" smtClean="0"/>
          </a:p>
        </p:txBody>
      </p:sp>
    </p:spTree>
  </p:cSld>
  <p:clrMapOvr>
    <a:masterClrMapping/>
  </p:clrMapOvr>
  <p:transition advTm="3592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7239000" cy="1143000"/>
          </a:xfrm>
        </p:spPr>
        <p:txBody>
          <a:bodyPr/>
          <a:lstStyle/>
          <a:p>
            <a:pPr fontAlgn="auto">
              <a:spcAft>
                <a:spcPts val="0"/>
              </a:spcAft>
              <a:defRPr/>
            </a:pPr>
            <a:r>
              <a:rPr lang="ja-JP" altLang="en-US" dirty="0" smtClean="0"/>
              <a:t>インストラクショナルデザイン</a:t>
            </a:r>
            <a:endParaRPr lang="ja-JP" altLang="en-US" dirty="0"/>
          </a:p>
        </p:txBody>
      </p:sp>
      <p:sp>
        <p:nvSpPr>
          <p:cNvPr id="4" name="Rectangle 3"/>
          <p:cNvSpPr>
            <a:spLocks noGrp="1" noChangeArrowheads="1"/>
          </p:cNvSpPr>
          <p:nvPr>
            <p:ph idx="1"/>
          </p:nvPr>
        </p:nvSpPr>
        <p:spPr>
          <a:xfrm>
            <a:off x="468313" y="1412875"/>
            <a:ext cx="7239000" cy="4846638"/>
          </a:xfrm>
        </p:spPr>
        <p:txBody>
          <a:bodyPr>
            <a:normAutofit/>
          </a:bodyPr>
          <a:lstStyle/>
          <a:p>
            <a:pPr>
              <a:lnSpc>
                <a:spcPct val="90000"/>
              </a:lnSpc>
              <a:buFont typeface="Wingdings" pitchFamily="2" charset="2"/>
              <a:buNone/>
            </a:pPr>
            <a:r>
              <a:rPr lang="ja-JP" altLang="en-US" sz="3000" smtClean="0"/>
              <a:t> </a:t>
            </a:r>
            <a:r>
              <a:rPr lang="ja-JP" altLang="ja-JP" sz="3300" smtClean="0"/>
              <a:t>教育活動の</a:t>
            </a:r>
            <a:endParaRPr lang="en-US" altLang="ja-JP" sz="3300" smtClean="0"/>
          </a:p>
          <a:p>
            <a:pPr>
              <a:lnSpc>
                <a:spcPct val="90000"/>
              </a:lnSpc>
              <a:buFont typeface="Wingdings" pitchFamily="2" charset="2"/>
              <a:buNone/>
            </a:pPr>
            <a:r>
              <a:rPr lang="ja-JP" altLang="en-US" sz="3300" smtClean="0"/>
              <a:t>・</a:t>
            </a:r>
            <a:r>
              <a:rPr lang="ja-JP" altLang="ja-JP" sz="3300" smtClean="0"/>
              <a:t>効果</a:t>
            </a:r>
            <a:endParaRPr lang="en-US" altLang="ja-JP" sz="3300" smtClean="0"/>
          </a:p>
          <a:p>
            <a:pPr>
              <a:lnSpc>
                <a:spcPct val="90000"/>
              </a:lnSpc>
              <a:buFont typeface="Wingdings" pitchFamily="2" charset="2"/>
              <a:buNone/>
            </a:pPr>
            <a:r>
              <a:rPr lang="ja-JP" altLang="ja-JP" sz="3300" smtClean="0"/>
              <a:t>・効率</a:t>
            </a:r>
            <a:endParaRPr lang="en-US" altLang="ja-JP" sz="3300" smtClean="0"/>
          </a:p>
          <a:p>
            <a:pPr>
              <a:lnSpc>
                <a:spcPct val="90000"/>
              </a:lnSpc>
              <a:buFont typeface="Wingdings" pitchFamily="2" charset="2"/>
              <a:buNone/>
            </a:pPr>
            <a:r>
              <a:rPr lang="ja-JP" altLang="ja-JP" sz="3300" smtClean="0"/>
              <a:t>・魅力</a:t>
            </a:r>
            <a:endParaRPr lang="en-US" altLang="ja-JP" sz="3300" smtClean="0"/>
          </a:p>
          <a:p>
            <a:pPr>
              <a:lnSpc>
                <a:spcPct val="90000"/>
              </a:lnSpc>
              <a:buFont typeface="Wingdings" pitchFamily="2" charset="2"/>
              <a:buNone/>
            </a:pPr>
            <a:r>
              <a:rPr lang="ja-JP" altLang="ja-JP" sz="3300" smtClean="0"/>
              <a:t>を高めるための手法を集大成した</a:t>
            </a:r>
            <a:endParaRPr lang="ja-JP" altLang="en-US" sz="3300" smtClean="0"/>
          </a:p>
          <a:p>
            <a:pPr>
              <a:lnSpc>
                <a:spcPct val="90000"/>
              </a:lnSpc>
              <a:buFont typeface="Wingdings" pitchFamily="2" charset="2"/>
              <a:buNone/>
            </a:pPr>
            <a:r>
              <a:rPr lang="ja-JP" altLang="ja-JP" sz="3300" smtClean="0"/>
              <a:t>　モデル</a:t>
            </a:r>
            <a:r>
              <a:rPr lang="ja-JP" altLang="en-US" sz="3300" smtClean="0"/>
              <a:t>や</a:t>
            </a:r>
            <a:r>
              <a:rPr lang="ja-JP" altLang="ja-JP" sz="3300" smtClean="0"/>
              <a:t>研究分野</a:t>
            </a:r>
            <a:endParaRPr lang="en-US" altLang="ja-JP" sz="3300" smtClean="0"/>
          </a:p>
          <a:p>
            <a:pPr>
              <a:lnSpc>
                <a:spcPct val="90000"/>
              </a:lnSpc>
              <a:buFont typeface="Wingdings" pitchFamily="2" charset="2"/>
              <a:buNone/>
            </a:pPr>
            <a:r>
              <a:rPr lang="ja-JP" altLang="en-US" sz="3300" smtClean="0"/>
              <a:t>など</a:t>
            </a:r>
            <a:r>
              <a:rPr lang="ja-JP" altLang="ja-JP" sz="3300" smtClean="0"/>
              <a:t>を応用して学習支援環境を実現するプロセスを指す</a:t>
            </a:r>
          </a:p>
        </p:txBody>
      </p:sp>
    </p:spTree>
  </p:cSld>
  <p:clrMapOvr>
    <a:masterClrMapping/>
  </p:clrMapOvr>
  <p:transition advTm="2672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20040"/>
            <a:ext cx="7239000" cy="1143000"/>
          </a:xfrm>
        </p:spPr>
        <p:txBody>
          <a:bodyPr/>
          <a:lstStyle/>
          <a:p>
            <a:pPr fontAlgn="auto">
              <a:spcAft>
                <a:spcPts val="0"/>
              </a:spcAft>
              <a:defRPr/>
            </a:pPr>
            <a:r>
              <a:rPr lang="ja-JP" altLang="en-US" sz="3200" dirty="0" smtClean="0"/>
              <a:t>　</a:t>
            </a:r>
            <a:r>
              <a:rPr lang="en-US" altLang="ja-JP" sz="3200" dirty="0" smtClean="0"/>
              <a:t/>
            </a:r>
            <a:br>
              <a:rPr lang="en-US" altLang="ja-JP" sz="3200" dirty="0" smtClean="0"/>
            </a:br>
            <a:r>
              <a:rPr lang="ja-JP" altLang="en-US" sz="3200" dirty="0" smtClean="0"/>
              <a:t>　</a:t>
            </a:r>
            <a:r>
              <a:rPr lang="en-US" altLang="ja-JP" sz="4000" dirty="0" smtClean="0"/>
              <a:t>ID</a:t>
            </a:r>
            <a:r>
              <a:rPr lang="ja-JP" altLang="en-US" sz="4000" dirty="0" smtClean="0"/>
              <a:t>の特徴</a:t>
            </a:r>
          </a:p>
        </p:txBody>
      </p:sp>
      <p:sp>
        <p:nvSpPr>
          <p:cNvPr id="12291" name="Rectangle 3"/>
          <p:cNvSpPr>
            <a:spLocks noGrp="1" noChangeArrowheads="1"/>
          </p:cNvSpPr>
          <p:nvPr>
            <p:ph idx="1"/>
          </p:nvPr>
        </p:nvSpPr>
        <p:spPr>
          <a:xfrm>
            <a:off x="179388" y="1844675"/>
            <a:ext cx="8361362" cy="4608513"/>
          </a:xfrm>
        </p:spPr>
        <p:txBody>
          <a:bodyPr>
            <a:normAutofit/>
          </a:bodyPr>
          <a:lstStyle/>
          <a:p>
            <a:pPr>
              <a:lnSpc>
                <a:spcPct val="90000"/>
              </a:lnSpc>
            </a:pPr>
            <a:r>
              <a:rPr lang="en-US" altLang="ja-JP" sz="3600" smtClean="0"/>
              <a:t>ID</a:t>
            </a:r>
            <a:r>
              <a:rPr lang="ja-JP" altLang="en-US" sz="3600" smtClean="0"/>
              <a:t>導入の利点</a:t>
            </a:r>
          </a:p>
          <a:p>
            <a:pPr>
              <a:lnSpc>
                <a:spcPct val="90000"/>
              </a:lnSpc>
              <a:buFont typeface="Wingdings" pitchFamily="2" charset="2"/>
              <a:buNone/>
            </a:pPr>
            <a:r>
              <a:rPr lang="ja-JP" altLang="en-US" sz="3600" smtClean="0"/>
              <a:t>・インストラクションの効果，効率　　　　　が高まる</a:t>
            </a:r>
          </a:p>
          <a:p>
            <a:pPr>
              <a:lnSpc>
                <a:spcPct val="90000"/>
              </a:lnSpc>
              <a:buFont typeface="Wingdings" pitchFamily="2" charset="2"/>
              <a:buNone/>
            </a:pPr>
            <a:r>
              <a:rPr lang="ja-JP" altLang="en-US" sz="3600" smtClean="0"/>
              <a:t>・再現性がある</a:t>
            </a:r>
            <a:endParaRPr lang="en-US" altLang="ja-JP" sz="3600" smtClean="0"/>
          </a:p>
          <a:p>
            <a:pPr>
              <a:lnSpc>
                <a:spcPct val="90000"/>
              </a:lnSpc>
              <a:buFont typeface="Wingdings" pitchFamily="2" charset="2"/>
              <a:buNone/>
            </a:pPr>
            <a:endParaRPr lang="ja-JP" altLang="en-US" sz="3600" smtClean="0"/>
          </a:p>
          <a:p>
            <a:pPr>
              <a:lnSpc>
                <a:spcPct val="90000"/>
              </a:lnSpc>
            </a:pPr>
            <a:r>
              <a:rPr lang="en-US" altLang="ja-JP" sz="3600" smtClean="0"/>
              <a:t>ID</a:t>
            </a:r>
            <a:r>
              <a:rPr lang="ja-JP" altLang="en-US" sz="3600" smtClean="0"/>
              <a:t>の大原則</a:t>
            </a:r>
          </a:p>
          <a:p>
            <a:pPr>
              <a:lnSpc>
                <a:spcPct val="90000"/>
              </a:lnSpc>
              <a:buFont typeface="Wingdings" pitchFamily="2" charset="2"/>
              <a:buNone/>
            </a:pPr>
            <a:r>
              <a:rPr lang="ja-JP" altLang="en-US" sz="3600" smtClean="0"/>
              <a:t>・学習者の意見</a:t>
            </a:r>
            <a:r>
              <a:rPr lang="en-US" altLang="ja-JP" sz="3600" smtClean="0"/>
              <a:t>(</a:t>
            </a:r>
            <a:r>
              <a:rPr lang="ja-JP" altLang="en-US" sz="3600" smtClean="0"/>
              <a:t>反論</a:t>
            </a:r>
            <a:r>
              <a:rPr lang="en-US" altLang="ja-JP" sz="3600" smtClean="0"/>
              <a:t>)</a:t>
            </a:r>
            <a:r>
              <a:rPr lang="ja-JP" altLang="en-US" sz="3600" smtClean="0"/>
              <a:t>は常に正しい</a:t>
            </a:r>
          </a:p>
          <a:p>
            <a:pPr>
              <a:lnSpc>
                <a:spcPct val="90000"/>
              </a:lnSpc>
              <a:buFont typeface="Wingdings" pitchFamily="2" charset="2"/>
              <a:buNone/>
            </a:pPr>
            <a:r>
              <a:rPr lang="ja-JP" altLang="en-US" sz="3600" smtClean="0"/>
              <a:t>・指導を具体的に表現</a:t>
            </a:r>
          </a:p>
          <a:p>
            <a:pPr>
              <a:lnSpc>
                <a:spcPct val="90000"/>
              </a:lnSpc>
              <a:buFont typeface="Wingdings" pitchFamily="2" charset="2"/>
              <a:buNone/>
            </a:pPr>
            <a:endParaRPr lang="en-US" altLang="ja-JP" smtClean="0"/>
          </a:p>
        </p:txBody>
      </p:sp>
    </p:spTree>
  </p:cSld>
  <p:clrMapOvr>
    <a:masterClrMapping/>
  </p:clrMapOvr>
  <p:transition advTm="6450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idx="1"/>
          </p:nvPr>
        </p:nvSpPr>
        <p:spPr>
          <a:xfrm>
            <a:off x="179388" y="2060575"/>
            <a:ext cx="8153400" cy="4495800"/>
          </a:xfrm>
        </p:spPr>
        <p:txBody>
          <a:bodyPr/>
          <a:lstStyle/>
          <a:p>
            <a:pPr>
              <a:buFont typeface="Wingdings" pitchFamily="2" charset="2"/>
              <a:buNone/>
            </a:pPr>
            <a:r>
              <a:rPr lang="ja-JP" altLang="en-US" sz="3200" smtClean="0"/>
              <a:t>・</a:t>
            </a:r>
            <a:r>
              <a:rPr lang="ja-JP" altLang="en-US" sz="3600" smtClean="0"/>
              <a:t>「生徒 </a:t>
            </a:r>
            <a:r>
              <a:rPr lang="en-US" altLang="ja-JP" sz="3600" smtClean="0"/>
              <a:t>(</a:t>
            </a:r>
            <a:r>
              <a:rPr lang="ja-JP" altLang="en-US" sz="3600" smtClean="0"/>
              <a:t>部下</a:t>
            </a:r>
            <a:r>
              <a:rPr lang="en-US" altLang="ja-JP" sz="3600" smtClean="0"/>
              <a:t>)</a:t>
            </a:r>
            <a:r>
              <a:rPr lang="ja-JP" altLang="en-US" sz="3600" smtClean="0"/>
              <a:t>がなかなか育たない」</a:t>
            </a:r>
            <a:endParaRPr lang="en-US" altLang="ja-JP" sz="3600" smtClean="0"/>
          </a:p>
          <a:p>
            <a:pPr>
              <a:buFont typeface="Wingdings" pitchFamily="2" charset="2"/>
              <a:buNone/>
            </a:pPr>
            <a:endParaRPr lang="en-US" altLang="ja-JP" sz="2400" smtClean="0"/>
          </a:p>
          <a:p>
            <a:pPr>
              <a:buFont typeface="Wingdings" pitchFamily="2" charset="2"/>
              <a:buNone/>
            </a:pPr>
            <a:r>
              <a:rPr lang="ja-JP" altLang="en-US" sz="3600" smtClean="0"/>
              <a:t>・「受講者がどうしても結果を出せな　い」</a:t>
            </a:r>
            <a:endParaRPr lang="en-US" altLang="ja-JP" sz="3600" smtClean="0"/>
          </a:p>
          <a:p>
            <a:pPr>
              <a:buFont typeface="Wingdings" pitchFamily="2" charset="2"/>
              <a:buNone/>
            </a:pPr>
            <a:endParaRPr lang="en-US" altLang="ja-JP" sz="2400" smtClean="0"/>
          </a:p>
          <a:p>
            <a:pPr>
              <a:buFont typeface="Wingdings" pitchFamily="2" charset="2"/>
              <a:buNone/>
            </a:pPr>
            <a:r>
              <a:rPr lang="ja-JP" altLang="en-US" sz="3600" smtClean="0"/>
              <a:t>・「勉強や仕事についていけないとすぐあきらめてしまう」</a:t>
            </a:r>
            <a:endParaRPr lang="en-US" altLang="ja-JP" sz="3600" smtClean="0"/>
          </a:p>
          <a:p>
            <a:pPr>
              <a:buFont typeface="Wingdings" pitchFamily="2" charset="2"/>
              <a:buNone/>
            </a:pPr>
            <a:endParaRPr lang="en-US" altLang="ja-JP" sz="2400" b="1" smtClean="0"/>
          </a:p>
        </p:txBody>
      </p:sp>
      <p:sp>
        <p:nvSpPr>
          <p:cNvPr id="5" name="Rectangle 2"/>
          <p:cNvSpPr>
            <a:spLocks noGrp="1" noChangeArrowheads="1"/>
          </p:cNvSpPr>
          <p:nvPr>
            <p:ph type="title"/>
          </p:nvPr>
        </p:nvSpPr>
        <p:spPr>
          <a:xfrm>
            <a:off x="251520" y="260648"/>
            <a:ext cx="8100392" cy="1143000"/>
          </a:xfrm>
        </p:spPr>
        <p:txBody>
          <a:bodyPr>
            <a:normAutofit fontScale="90000"/>
          </a:bodyPr>
          <a:lstStyle/>
          <a:p>
            <a:pPr fontAlgn="auto">
              <a:spcAft>
                <a:spcPts val="0"/>
              </a:spcAft>
              <a:defRPr/>
            </a:pPr>
            <a:r>
              <a:rPr lang="ja-JP" altLang="en-US" dirty="0" smtClean="0"/>
              <a:t> </a:t>
            </a:r>
            <a:r>
              <a:rPr lang="en-US" altLang="ja-JP" sz="4000" dirty="0" smtClean="0"/>
              <a:t/>
            </a:r>
            <a:br>
              <a:rPr lang="en-US" altLang="ja-JP" sz="4000" dirty="0" smtClean="0"/>
            </a:br>
            <a:r>
              <a:rPr lang="en-US" altLang="ja-JP" sz="4000" dirty="0" smtClean="0"/>
              <a:t/>
            </a:r>
            <a:br>
              <a:rPr lang="en-US" altLang="ja-JP" sz="4000" dirty="0" smtClean="0"/>
            </a:br>
            <a:r>
              <a:rPr lang="en-US" altLang="ja-JP" sz="4000" dirty="0" smtClean="0"/>
              <a:t/>
            </a:r>
            <a:br>
              <a:rPr lang="en-US" altLang="ja-JP" sz="4000" dirty="0" smtClean="0"/>
            </a:br>
            <a:r>
              <a:rPr lang="en-US" altLang="ja-JP" sz="4000" dirty="0" smtClean="0"/>
              <a:t/>
            </a:r>
            <a:br>
              <a:rPr lang="en-US" altLang="ja-JP" sz="4000" dirty="0" smtClean="0"/>
            </a:br>
            <a:r>
              <a:rPr lang="ja-JP" altLang="en-US" sz="3600" dirty="0" smtClean="0"/>
              <a:t>近年の学校</a:t>
            </a:r>
            <a:r>
              <a:rPr lang="en-US" altLang="ja-JP" sz="3600" dirty="0" smtClean="0"/>
              <a:t>(</a:t>
            </a:r>
            <a:r>
              <a:rPr lang="ja-JP" altLang="en-US" sz="3600" dirty="0" smtClean="0"/>
              <a:t>企業</a:t>
            </a:r>
            <a:r>
              <a:rPr lang="en-US" altLang="ja-JP" sz="3600" dirty="0" smtClean="0"/>
              <a:t>)</a:t>
            </a:r>
            <a:r>
              <a:rPr lang="ja-JP" altLang="en-US" sz="3600" dirty="0" smtClean="0"/>
              <a:t>などの、指導者の悩み</a:t>
            </a:r>
            <a:endParaRPr lang="ja-JP" altLang="en-US" dirty="0" smtClean="0"/>
          </a:p>
        </p:txBody>
      </p:sp>
    </p:spTree>
  </p:cSld>
  <p:clrMapOvr>
    <a:masterClrMapping/>
  </p:clrMapOvr>
  <p:transition advTm="75973"/>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a:xfrm>
            <a:off x="457200" y="320040"/>
            <a:ext cx="7239000" cy="1143000"/>
          </a:xfrm>
        </p:spPr>
        <p:txBody>
          <a:bodyPr/>
          <a:lstStyle/>
          <a:p>
            <a:pPr fontAlgn="auto">
              <a:spcAft>
                <a:spcPts val="0"/>
              </a:spcAft>
              <a:defRPr/>
            </a:pPr>
            <a:r>
              <a:rPr lang="ja-JP" altLang="en-US" dirty="0" smtClean="0"/>
              <a:t>　</a:t>
            </a:r>
            <a:r>
              <a:rPr lang="en-US" altLang="ja-JP" sz="4000" dirty="0" smtClean="0"/>
              <a:t>ID</a:t>
            </a:r>
            <a:r>
              <a:rPr lang="ja-JP" altLang="en-US" sz="4000" dirty="0" smtClean="0"/>
              <a:t>の設計手順</a:t>
            </a:r>
            <a:endParaRPr lang="ja-JP" altLang="en-US" dirty="0" smtClean="0"/>
          </a:p>
        </p:txBody>
      </p:sp>
      <p:sp>
        <p:nvSpPr>
          <p:cNvPr id="27650" name="コンテンツ プレースホルダ 2"/>
          <p:cNvSpPr>
            <a:spLocks noGrp="1"/>
          </p:cNvSpPr>
          <p:nvPr>
            <p:ph idx="1"/>
          </p:nvPr>
        </p:nvSpPr>
        <p:spPr>
          <a:xfrm>
            <a:off x="468313" y="2011363"/>
            <a:ext cx="7239000" cy="4846637"/>
          </a:xfrm>
        </p:spPr>
        <p:txBody>
          <a:bodyPr/>
          <a:lstStyle/>
          <a:p>
            <a:r>
              <a:rPr lang="ja-JP" altLang="en-US" sz="4800" smtClean="0"/>
              <a:t>設計図の作成</a:t>
            </a:r>
            <a:endParaRPr lang="en-US" altLang="ja-JP" sz="4800" smtClean="0"/>
          </a:p>
          <a:p>
            <a:endParaRPr lang="en-US" altLang="ja-JP" sz="2800" smtClean="0"/>
          </a:p>
          <a:p>
            <a:r>
              <a:rPr lang="ja-JP" altLang="en-US" sz="4800" smtClean="0"/>
              <a:t>実施</a:t>
            </a:r>
            <a:endParaRPr lang="en-US" altLang="ja-JP" sz="4800" smtClean="0"/>
          </a:p>
          <a:p>
            <a:endParaRPr lang="en-US" altLang="ja-JP" sz="2800" smtClean="0"/>
          </a:p>
          <a:p>
            <a:r>
              <a:rPr lang="ja-JP" altLang="en-US" sz="4800" smtClean="0"/>
              <a:t>実践と継続</a:t>
            </a:r>
          </a:p>
        </p:txBody>
      </p:sp>
      <p:sp>
        <p:nvSpPr>
          <p:cNvPr id="4" name="下矢印 3"/>
          <p:cNvSpPr/>
          <p:nvPr/>
        </p:nvSpPr>
        <p:spPr>
          <a:xfrm>
            <a:off x="2051050" y="2852738"/>
            <a:ext cx="360363"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5" name="下矢印 4"/>
          <p:cNvSpPr/>
          <p:nvPr/>
        </p:nvSpPr>
        <p:spPr>
          <a:xfrm>
            <a:off x="2051050" y="4221163"/>
            <a:ext cx="360363" cy="431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cSld>
  <p:clrMapOvr>
    <a:masterClrMapping/>
  </p:clrMapOvr>
  <p:transition advTm="3344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20040"/>
            <a:ext cx="7239000" cy="1143000"/>
          </a:xfrm>
        </p:spPr>
        <p:txBody>
          <a:bodyPr/>
          <a:lstStyle/>
          <a:p>
            <a:pPr fontAlgn="auto">
              <a:spcAft>
                <a:spcPts val="0"/>
              </a:spcAft>
              <a:defRPr/>
            </a:pPr>
            <a:r>
              <a:rPr lang="ja-JP" altLang="en-US" sz="3200" dirty="0" smtClean="0"/>
              <a:t>　</a:t>
            </a:r>
            <a:r>
              <a:rPr lang="ja-JP" altLang="en-US" sz="4000" dirty="0" smtClean="0"/>
              <a:t>設計図の作成</a:t>
            </a:r>
            <a:endParaRPr lang="ja-JP" altLang="en-US" sz="3200" dirty="0" smtClean="0"/>
          </a:p>
        </p:txBody>
      </p:sp>
      <p:sp>
        <p:nvSpPr>
          <p:cNvPr id="29698" name="Rectangle 3"/>
          <p:cNvSpPr>
            <a:spLocks noGrp="1" noChangeArrowheads="1"/>
          </p:cNvSpPr>
          <p:nvPr>
            <p:ph idx="1"/>
          </p:nvPr>
        </p:nvSpPr>
        <p:spPr>
          <a:xfrm>
            <a:off x="571500" y="1714500"/>
            <a:ext cx="8001000" cy="4267200"/>
          </a:xfrm>
        </p:spPr>
        <p:txBody>
          <a:bodyPr/>
          <a:lstStyle/>
          <a:p>
            <a:pPr marL="319088" indent="-319088">
              <a:buFont typeface="Wingdings" pitchFamily="2" charset="2"/>
              <a:buChar char=""/>
            </a:pPr>
            <a:r>
              <a:rPr lang="ja-JP" altLang="en-US" sz="3200" smtClean="0"/>
              <a:t>インストラクションのゴール設定</a:t>
            </a:r>
            <a:endParaRPr lang="en-US" altLang="ja-JP" sz="3200" smtClean="0"/>
          </a:p>
          <a:p>
            <a:pPr marL="319088" indent="-319088">
              <a:buFont typeface="Wingdings" pitchFamily="2" charset="2"/>
              <a:buChar char=""/>
            </a:pPr>
            <a:endParaRPr lang="ja-JP" altLang="en-US" sz="2000" smtClean="0"/>
          </a:p>
          <a:p>
            <a:pPr marL="319088" indent="-319088">
              <a:buFont typeface="Wingdings" pitchFamily="2" charset="2"/>
              <a:buChar char=""/>
            </a:pPr>
            <a:r>
              <a:rPr lang="ja-JP" altLang="en-US" sz="3200" smtClean="0"/>
              <a:t>“できる人”の行動を分析</a:t>
            </a:r>
            <a:endParaRPr lang="en-US" altLang="ja-JP" sz="3200" smtClean="0"/>
          </a:p>
          <a:p>
            <a:pPr marL="319088" indent="-319088">
              <a:buFont typeface="Wingdings" pitchFamily="2" charset="2"/>
              <a:buChar char=""/>
            </a:pPr>
            <a:endParaRPr lang="ja-JP" altLang="en-US" sz="2400" smtClean="0"/>
          </a:p>
          <a:p>
            <a:pPr marL="319088" indent="-319088">
              <a:buFont typeface="Wingdings" pitchFamily="2" charset="2"/>
              <a:buChar char=""/>
            </a:pPr>
            <a:r>
              <a:rPr lang="ja-JP" altLang="en-US" sz="3200" smtClean="0"/>
              <a:t>「事前テスト」を作る</a:t>
            </a:r>
            <a:endParaRPr lang="en-US" altLang="ja-JP" sz="3200" smtClean="0"/>
          </a:p>
          <a:p>
            <a:pPr marL="319088" indent="-319088">
              <a:buFont typeface="Wingdings" pitchFamily="2" charset="2"/>
              <a:buChar char=""/>
            </a:pPr>
            <a:endParaRPr lang="ja-JP" altLang="en-US" sz="2000" smtClean="0"/>
          </a:p>
          <a:p>
            <a:pPr marL="319088" indent="-319088">
              <a:buFont typeface="Wingdings" pitchFamily="2" charset="2"/>
              <a:buChar char=""/>
            </a:pPr>
            <a:r>
              <a:rPr lang="ja-JP" altLang="en-US" sz="3200" smtClean="0"/>
              <a:t>指導範囲を決める</a:t>
            </a:r>
            <a:endParaRPr lang="en-US" altLang="ja-JP" sz="3200" smtClean="0"/>
          </a:p>
          <a:p>
            <a:pPr marL="319088" indent="-319088">
              <a:buFont typeface="Wingdings" pitchFamily="2" charset="2"/>
              <a:buChar char=""/>
            </a:pPr>
            <a:endParaRPr lang="ja-JP" altLang="en-US" sz="2000" smtClean="0"/>
          </a:p>
          <a:p>
            <a:pPr marL="319088" indent="-319088">
              <a:buFont typeface="Wingdings" pitchFamily="2" charset="2"/>
              <a:buChar char=""/>
            </a:pPr>
            <a:r>
              <a:rPr lang="ja-JP" altLang="en-US" sz="3200" smtClean="0"/>
              <a:t>「事後テスト」を作る</a:t>
            </a:r>
          </a:p>
        </p:txBody>
      </p:sp>
    </p:spTree>
  </p:cSld>
  <p:clrMapOvr>
    <a:masterClrMapping/>
  </p:clrMapOvr>
  <p:transition advTm="4750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0"/>
            <a:ext cx="7239000" cy="1143000"/>
          </a:xfrm>
        </p:spPr>
        <p:txBody>
          <a:bodyPr/>
          <a:lstStyle/>
          <a:p>
            <a:pPr fontAlgn="auto">
              <a:spcAft>
                <a:spcPts val="0"/>
              </a:spcAft>
              <a:defRPr/>
            </a:pPr>
            <a:r>
              <a:rPr lang="ja-JP" altLang="en-US" sz="3200" dirty="0" smtClean="0"/>
              <a:t>　</a:t>
            </a:r>
            <a:r>
              <a:rPr lang="ja-JP" altLang="en-US" sz="4000" dirty="0" smtClean="0"/>
              <a:t>実施</a:t>
            </a:r>
            <a:endParaRPr lang="ja-JP" altLang="en-US" sz="3200" dirty="0" smtClean="0"/>
          </a:p>
        </p:txBody>
      </p:sp>
      <p:sp>
        <p:nvSpPr>
          <p:cNvPr id="15363" name="Rectangle 3"/>
          <p:cNvSpPr>
            <a:spLocks noGrp="1" noChangeArrowheads="1"/>
          </p:cNvSpPr>
          <p:nvPr>
            <p:ph idx="1"/>
          </p:nvPr>
        </p:nvSpPr>
        <p:spPr>
          <a:xfrm>
            <a:off x="395288" y="1341438"/>
            <a:ext cx="8153400" cy="5259387"/>
          </a:xfrm>
        </p:spPr>
        <p:txBody>
          <a:bodyPr>
            <a:normAutofit lnSpcReduction="10000"/>
          </a:bodyPr>
          <a:lstStyle/>
          <a:p>
            <a:pPr marL="274320" indent="-274320" fontAlgn="auto">
              <a:lnSpc>
                <a:spcPct val="90000"/>
              </a:lnSpc>
              <a:spcAft>
                <a:spcPts val="0"/>
              </a:spcAft>
              <a:buFont typeface="Wingdings 2"/>
              <a:buChar char=""/>
              <a:defRPr/>
            </a:pPr>
            <a:r>
              <a:rPr lang="ja-JP" altLang="en-US" sz="3600" dirty="0" smtClean="0"/>
              <a:t>ガニェの</a:t>
            </a:r>
            <a:r>
              <a:rPr lang="en-US" altLang="ja-JP" sz="3600" dirty="0" smtClean="0"/>
              <a:t>9</a:t>
            </a:r>
            <a:r>
              <a:rPr lang="ja-JP" altLang="en-US" sz="3600" dirty="0" smtClean="0"/>
              <a:t>教授事象の活用</a:t>
            </a:r>
            <a:r>
              <a:rPr lang="ja-JP" altLang="en-US" dirty="0" smtClean="0"/>
              <a:t>（理想手順）</a:t>
            </a:r>
            <a:endParaRPr lang="en-US" altLang="ja-JP" dirty="0" smtClean="0"/>
          </a:p>
          <a:p>
            <a:pPr marL="274320" indent="-274320" fontAlgn="auto">
              <a:lnSpc>
                <a:spcPct val="90000"/>
              </a:lnSpc>
              <a:spcAft>
                <a:spcPts val="0"/>
              </a:spcAft>
              <a:buFont typeface="Wingdings 2"/>
              <a:buChar char=""/>
              <a:defRPr/>
            </a:pPr>
            <a:endParaRPr lang="ja-JP" altLang="en-US" sz="1100" dirty="0" smtClean="0"/>
          </a:p>
          <a:p>
            <a:pPr marL="274320" indent="-274320" fontAlgn="auto">
              <a:lnSpc>
                <a:spcPct val="90000"/>
              </a:lnSpc>
              <a:spcAft>
                <a:spcPts val="0"/>
              </a:spcAft>
              <a:buFont typeface="Wingdings" pitchFamily="2" charset="2"/>
              <a:buNone/>
              <a:defRPr/>
            </a:pPr>
            <a:r>
              <a:rPr lang="en-US" altLang="ja-JP" sz="3200" dirty="0" smtClean="0"/>
              <a:t>1. </a:t>
            </a:r>
            <a:r>
              <a:rPr lang="ja-JP" altLang="en-US" sz="3200" dirty="0" smtClean="0"/>
              <a:t>指導に注目させる</a:t>
            </a:r>
          </a:p>
          <a:p>
            <a:pPr marL="274320" indent="-274320" fontAlgn="auto">
              <a:lnSpc>
                <a:spcPct val="90000"/>
              </a:lnSpc>
              <a:spcAft>
                <a:spcPts val="0"/>
              </a:spcAft>
              <a:buFont typeface="Wingdings" pitchFamily="2" charset="2"/>
              <a:buNone/>
              <a:defRPr/>
            </a:pPr>
            <a:r>
              <a:rPr lang="en-US" altLang="ja-JP" sz="3200" dirty="0" smtClean="0"/>
              <a:t>2. </a:t>
            </a:r>
            <a:r>
              <a:rPr lang="ja-JP" altLang="en-US" sz="3200" dirty="0" smtClean="0"/>
              <a:t>指導の目標を伝える</a:t>
            </a:r>
          </a:p>
          <a:p>
            <a:pPr marL="274320" indent="-274320" fontAlgn="auto">
              <a:lnSpc>
                <a:spcPct val="90000"/>
              </a:lnSpc>
              <a:spcAft>
                <a:spcPts val="0"/>
              </a:spcAft>
              <a:buFont typeface="Wingdings" pitchFamily="2" charset="2"/>
              <a:buNone/>
              <a:defRPr/>
            </a:pPr>
            <a:r>
              <a:rPr lang="en-US" altLang="ja-JP" sz="3200" dirty="0" smtClean="0"/>
              <a:t>3. </a:t>
            </a:r>
            <a:r>
              <a:rPr lang="ja-JP" altLang="en-US" sz="3200" dirty="0" smtClean="0"/>
              <a:t>必要な知識を思い出させる</a:t>
            </a:r>
          </a:p>
          <a:p>
            <a:pPr marL="274320" indent="-274320" fontAlgn="auto">
              <a:lnSpc>
                <a:spcPct val="90000"/>
              </a:lnSpc>
              <a:spcAft>
                <a:spcPts val="0"/>
              </a:spcAft>
              <a:buFont typeface="Wingdings" pitchFamily="2" charset="2"/>
              <a:buNone/>
              <a:defRPr/>
            </a:pPr>
            <a:r>
              <a:rPr lang="en-US" altLang="ja-JP" sz="3200" dirty="0" smtClean="0"/>
              <a:t>4. </a:t>
            </a:r>
            <a:r>
              <a:rPr lang="ja-JP" altLang="en-US" sz="3200" dirty="0" smtClean="0"/>
              <a:t>新しいことを教える</a:t>
            </a:r>
          </a:p>
          <a:p>
            <a:pPr marL="274320" indent="-274320" fontAlgn="auto">
              <a:lnSpc>
                <a:spcPct val="90000"/>
              </a:lnSpc>
              <a:spcAft>
                <a:spcPts val="0"/>
              </a:spcAft>
              <a:buFont typeface="Wingdings" pitchFamily="2" charset="2"/>
              <a:buNone/>
              <a:defRPr/>
            </a:pPr>
            <a:r>
              <a:rPr lang="en-US" altLang="ja-JP" sz="3200" dirty="0" smtClean="0"/>
              <a:t>5. </a:t>
            </a:r>
            <a:r>
              <a:rPr lang="ja-JP" altLang="en-US" sz="3200" dirty="0" smtClean="0"/>
              <a:t>いろんな表現で何度も教える</a:t>
            </a:r>
          </a:p>
          <a:p>
            <a:pPr marL="274320" indent="-274320" fontAlgn="auto">
              <a:lnSpc>
                <a:spcPct val="90000"/>
              </a:lnSpc>
              <a:spcAft>
                <a:spcPts val="0"/>
              </a:spcAft>
              <a:buFont typeface="Wingdings" pitchFamily="2" charset="2"/>
              <a:buNone/>
              <a:defRPr/>
            </a:pPr>
            <a:r>
              <a:rPr lang="en-US" altLang="ja-JP" sz="3200" dirty="0" smtClean="0"/>
              <a:t>6. </a:t>
            </a:r>
            <a:r>
              <a:rPr lang="ja-JP" altLang="en-US" sz="3200" dirty="0" smtClean="0"/>
              <a:t>部下自身に練習させる</a:t>
            </a:r>
          </a:p>
          <a:p>
            <a:pPr marL="274320" indent="-274320" fontAlgn="auto">
              <a:lnSpc>
                <a:spcPct val="90000"/>
              </a:lnSpc>
              <a:spcAft>
                <a:spcPts val="0"/>
              </a:spcAft>
              <a:buFont typeface="Wingdings" pitchFamily="2" charset="2"/>
              <a:buNone/>
              <a:defRPr/>
            </a:pPr>
            <a:r>
              <a:rPr lang="en-US" altLang="ja-JP" sz="3200" dirty="0" smtClean="0"/>
              <a:t>7. </a:t>
            </a:r>
            <a:r>
              <a:rPr lang="ja-JP" altLang="en-US" sz="3200" dirty="0" smtClean="0"/>
              <a:t>練習の成果をフィードバックする</a:t>
            </a:r>
          </a:p>
          <a:p>
            <a:pPr marL="274320" indent="-274320" fontAlgn="auto">
              <a:lnSpc>
                <a:spcPct val="90000"/>
              </a:lnSpc>
              <a:spcAft>
                <a:spcPts val="0"/>
              </a:spcAft>
              <a:buFont typeface="Wingdings" pitchFamily="2" charset="2"/>
              <a:buNone/>
              <a:defRPr/>
            </a:pPr>
            <a:r>
              <a:rPr lang="en-US" altLang="ja-JP" sz="3200" dirty="0" smtClean="0"/>
              <a:t>8. </a:t>
            </a:r>
            <a:r>
              <a:rPr lang="ja-JP" altLang="en-US" sz="3200" dirty="0" smtClean="0"/>
              <a:t>指導の結果をチェックする</a:t>
            </a:r>
          </a:p>
          <a:p>
            <a:pPr marL="274320" indent="-274320" fontAlgn="auto">
              <a:lnSpc>
                <a:spcPct val="90000"/>
              </a:lnSpc>
              <a:spcAft>
                <a:spcPts val="0"/>
              </a:spcAft>
              <a:buFont typeface="Wingdings" pitchFamily="2" charset="2"/>
              <a:buNone/>
              <a:defRPr/>
            </a:pPr>
            <a:r>
              <a:rPr lang="en-US" altLang="ja-JP" sz="3200" dirty="0" smtClean="0"/>
              <a:t>9. </a:t>
            </a:r>
            <a:r>
              <a:rPr lang="ja-JP" altLang="en-US" sz="3200" dirty="0" smtClean="0"/>
              <a:t>反復練習を繰り返す</a:t>
            </a:r>
          </a:p>
        </p:txBody>
      </p:sp>
    </p:spTree>
  </p:cSld>
  <p:clrMapOvr>
    <a:masterClrMapping/>
  </p:clrMapOvr>
  <p:transition advTm="115128"/>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キュート">
  <a:themeElements>
    <a:clrScheme name="キュート">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キュート">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キュート">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キュート">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3078</TotalTime>
  <Words>1304</Words>
  <Application>Microsoft Office PowerPoint</Application>
  <PresentationFormat>画面に合わせる (4:3)</PresentationFormat>
  <Paragraphs>173</Paragraphs>
  <Slides>28</Slides>
  <Notes>27</Notes>
  <HiddenSlides>0</HiddenSlides>
  <MMClips>0</MMClips>
  <ScaleCrop>false</ScaleCrop>
  <HeadingPairs>
    <vt:vector size="6" baseType="variant">
      <vt:variant>
        <vt:lpstr>使用されているフォント</vt:lpstr>
      </vt:variant>
      <vt:variant>
        <vt:i4>8</vt:i4>
      </vt:variant>
      <vt:variant>
        <vt:lpstr>デザイン テンプレート</vt:lpstr>
      </vt:variant>
      <vt:variant>
        <vt:i4>5</vt:i4>
      </vt:variant>
      <vt:variant>
        <vt:lpstr>スライド タイトル</vt:lpstr>
      </vt:variant>
      <vt:variant>
        <vt:i4>28</vt:i4>
      </vt:variant>
    </vt:vector>
  </HeadingPairs>
  <TitlesOfParts>
    <vt:vector size="41" baseType="lpstr">
      <vt:lpstr>Verdana</vt:lpstr>
      <vt:lpstr>ＭＳ Ｐゴシック</vt:lpstr>
      <vt:lpstr>Arial</vt:lpstr>
      <vt:lpstr>Trebuchet MS</vt:lpstr>
      <vt:lpstr>HG丸ｺﾞｼｯｸM-PRO</vt:lpstr>
      <vt:lpstr>Wingdings 2</vt:lpstr>
      <vt:lpstr>Wingdings</vt:lpstr>
      <vt:lpstr>Calibri</vt:lpstr>
      <vt:lpstr>キュート</vt:lpstr>
      <vt:lpstr>キュート</vt:lpstr>
      <vt:lpstr>キュート</vt:lpstr>
      <vt:lpstr>キュート</vt:lpstr>
      <vt:lpstr>キュート</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lpstr>スライド 27</vt:lpstr>
      <vt:lpstr>スライド 28</vt:lpstr>
    </vt:vector>
  </TitlesOfParts>
  <Company>詫間電波高専</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超！部下マネジメント術</dc:title>
  <dc:creator>yuta</dc:creator>
  <cp:lastModifiedBy>ca</cp:lastModifiedBy>
  <cp:revision>195</cp:revision>
  <dcterms:created xsi:type="dcterms:W3CDTF">2010-04-12T01:07:05Z</dcterms:created>
  <dcterms:modified xsi:type="dcterms:W3CDTF">2010-10-16T05:29:11Z</dcterms:modified>
</cp:coreProperties>
</file>