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bold r:id="rId30"/>
      <p:boldItalic r:id="rId31"/>
    </p:embeddedFont>
    <p:embeddedFont>
      <p:font typeface="Raleway SemiBold"/>
      <p:regular r:id="rId32"/>
      <p:bold r:id="rId33"/>
      <p:italic r:id="rId34"/>
      <p:boldItalic r:id="rId35"/>
    </p:embeddedFont>
    <p:embeddedFont>
      <p:font typeface="Raleway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RalewaySemiBold-bold.fntdata"/><Relationship Id="rId10" Type="http://schemas.openxmlformats.org/officeDocument/2006/relationships/slide" Target="slides/slide5.xml"/><Relationship Id="rId32" Type="http://schemas.openxmlformats.org/officeDocument/2006/relationships/font" Target="fonts/RalewaySemiBold-regular.fntdata"/><Relationship Id="rId13" Type="http://schemas.openxmlformats.org/officeDocument/2006/relationships/slide" Target="slides/slide8.xml"/><Relationship Id="rId35" Type="http://schemas.openxmlformats.org/officeDocument/2006/relationships/font" Target="fonts/RalewaySemiBold-boldItalic.fntdata"/><Relationship Id="rId12" Type="http://schemas.openxmlformats.org/officeDocument/2006/relationships/slide" Target="slides/slide7.xml"/><Relationship Id="rId34" Type="http://schemas.openxmlformats.org/officeDocument/2006/relationships/font" Target="fonts/RalewaySemiBold-italic.fntdata"/><Relationship Id="rId15" Type="http://schemas.openxmlformats.org/officeDocument/2006/relationships/slide" Target="slides/slide10.xml"/><Relationship Id="rId37" Type="http://schemas.openxmlformats.org/officeDocument/2006/relationships/font" Target="fonts/RalewayMedium-bold.fntdata"/><Relationship Id="rId14" Type="http://schemas.openxmlformats.org/officeDocument/2006/relationships/slide" Target="slides/slide9.xml"/><Relationship Id="rId36" Type="http://schemas.openxmlformats.org/officeDocument/2006/relationships/font" Target="fonts/RalewayMedium-regular.fntdata"/><Relationship Id="rId17" Type="http://schemas.openxmlformats.org/officeDocument/2006/relationships/slide" Target="slides/slide12.xml"/><Relationship Id="rId39" Type="http://schemas.openxmlformats.org/officeDocument/2006/relationships/font" Target="fonts/RalewayMedium-boldItalic.fntdata"/><Relationship Id="rId16" Type="http://schemas.openxmlformats.org/officeDocument/2006/relationships/slide" Target="slides/slide11.xml"/><Relationship Id="rId38" Type="http://schemas.openxmlformats.org/officeDocument/2006/relationships/font" Target="fonts/Raleway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238900a5fe_1_0: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g3238900a5fe_1_0: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55" name="Google Shape;55;g3238900a5fe_1_0: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d5f5d3b4e_0_14:notes"/>
          <p:cNvSpPr/>
          <p:nvPr>
            <p:ph idx="2" type="sldImg"/>
          </p:nvPr>
        </p:nvSpPr>
        <p:spPr>
          <a:xfrm>
            <a:off x="343070" y="428572"/>
            <a:ext cx="2742900" cy="115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fd5f5d3b4e_0_14:notes"/>
          <p:cNvSpPr txBox="1"/>
          <p:nvPr>
            <p:ph idx="1" type="body"/>
          </p:nvPr>
        </p:nvSpPr>
        <p:spPr>
          <a:xfrm>
            <a:off x="342900" y="1650002"/>
            <a:ext cx="2743200" cy="1350000"/>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230" name="Google Shape;230;g2fd5f5d3b4e_0_14:notes"/>
          <p:cNvSpPr txBox="1"/>
          <p:nvPr>
            <p:ph idx="12" type="sldNum"/>
          </p:nvPr>
        </p:nvSpPr>
        <p:spPr>
          <a:xfrm>
            <a:off x="1942306" y="3256551"/>
            <a:ext cx="1485900" cy="171900"/>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d5f5d3b4e_2_94: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fd5f5d3b4e_2_94: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241" name="Google Shape;241;g2fd5f5d3b4e_2_94: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d5f5d3b4e_2_171: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2fd5f5d3b4e_2_171: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257" name="Google Shape;257;g2fd5f5d3b4e_2_171: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fd5f5d3b4e_2_186: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2fd5f5d3b4e_2_186: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273" name="Google Shape;273;g2fd5f5d3b4e_2_186: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d5f5d3b4e_2_31: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fd5f5d3b4e_2_31: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290" name="Google Shape;290;g2fd5f5d3b4e_2_31: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fd5f5d3b4e_0_27:notes"/>
          <p:cNvSpPr/>
          <p:nvPr>
            <p:ph idx="2" type="sldImg"/>
          </p:nvPr>
        </p:nvSpPr>
        <p:spPr>
          <a:xfrm>
            <a:off x="343070" y="428572"/>
            <a:ext cx="2742900" cy="115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g2fd5f5d3b4e_0_27:notes"/>
          <p:cNvSpPr txBox="1"/>
          <p:nvPr>
            <p:ph idx="1" type="body"/>
          </p:nvPr>
        </p:nvSpPr>
        <p:spPr>
          <a:xfrm>
            <a:off x="342900" y="1650002"/>
            <a:ext cx="2743200" cy="1350000"/>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305" name="Google Shape;305;g2fd5f5d3b4e_0_27:notes"/>
          <p:cNvSpPr txBox="1"/>
          <p:nvPr>
            <p:ph idx="12" type="sldNum"/>
          </p:nvPr>
        </p:nvSpPr>
        <p:spPr>
          <a:xfrm>
            <a:off x="1942306" y="3256551"/>
            <a:ext cx="1485900" cy="171900"/>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d5f5d3b4e_2_109: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2fd5f5d3b4e_2_109: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317" name="Google Shape;317;g2fd5f5d3b4e_2_109: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fd5f5d3b4e_4_62: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fd5f5d3b4e_4_62: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333" name="Google Shape;333;g2fd5f5d3b4e_4_62: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d5f5d3b4e_2_124: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fd5f5d3b4e_2_124: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349" name="Google Shape;349;g2fd5f5d3b4e_2_124: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fd5f5d3b4e_2_58: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g2fd5f5d3b4e_2_58: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366" name="Google Shape;366;g2fd5f5d3b4e_2_58: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d5f5d3b4e_2_2: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2fd5f5d3b4e_2_2: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90" name="Google Shape;90;g2fd5f5d3b4e_2_2: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fd5f5d3b4e_0_55:notes"/>
          <p:cNvSpPr/>
          <p:nvPr>
            <p:ph idx="2" type="sldImg"/>
          </p:nvPr>
        </p:nvSpPr>
        <p:spPr>
          <a:xfrm>
            <a:off x="343070" y="428572"/>
            <a:ext cx="2742900" cy="115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2fd5f5d3b4e_0_55:notes"/>
          <p:cNvSpPr txBox="1"/>
          <p:nvPr>
            <p:ph idx="1" type="body"/>
          </p:nvPr>
        </p:nvSpPr>
        <p:spPr>
          <a:xfrm>
            <a:off x="342900" y="1650002"/>
            <a:ext cx="2743200" cy="1350000"/>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381" name="Google Shape;381;g2fd5f5d3b4e_0_55:notes"/>
          <p:cNvSpPr txBox="1"/>
          <p:nvPr>
            <p:ph idx="12" type="sldNum"/>
          </p:nvPr>
        </p:nvSpPr>
        <p:spPr>
          <a:xfrm>
            <a:off x="1942306" y="3256551"/>
            <a:ext cx="1485900" cy="171900"/>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fd5f5d3b4e_4_92: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fd5f5d3b4e_4_92: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393" name="Google Shape;393;g2fd5f5d3b4e_4_92: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fd5f5d3b4e_4_107: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2fd5f5d3b4e_4_107: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409" name="Google Shape;409;g2fd5f5d3b4e_4_107: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fd5f5d3b4e_4_123: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g2fd5f5d3b4e_4_123: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426" name="Google Shape;426;g2fd5f5d3b4e_4_123: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fd5f5d3b4e_4_46: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g2fd5f5d3b4e_4_46: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442" name="Google Shape;442;g2fd5f5d3b4e_4_46: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fd5f5d3b4e_2_213: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2fd5f5d3b4e_2_213: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105" name="Google Shape;105;g2fd5f5d3b4e_2_213: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d5f5d3b4e_4_0: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fd5f5d3b4e_4_0: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141" name="Google Shape;141;g2fd5f5d3b4e_4_0: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fd5f5d3b4e_0_0:notes"/>
          <p:cNvSpPr/>
          <p:nvPr>
            <p:ph idx="2" type="sldImg"/>
          </p:nvPr>
        </p:nvSpPr>
        <p:spPr>
          <a:xfrm>
            <a:off x="343070" y="428572"/>
            <a:ext cx="2742900" cy="115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2fd5f5d3b4e_0_0:notes"/>
          <p:cNvSpPr txBox="1"/>
          <p:nvPr>
            <p:ph idx="1" type="body"/>
          </p:nvPr>
        </p:nvSpPr>
        <p:spPr>
          <a:xfrm>
            <a:off x="342900" y="1650002"/>
            <a:ext cx="2743200" cy="1350000"/>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156" name="Google Shape;156;g2fd5f5d3b4e_0_0:notes"/>
          <p:cNvSpPr txBox="1"/>
          <p:nvPr>
            <p:ph idx="12" type="sldNum"/>
          </p:nvPr>
        </p:nvSpPr>
        <p:spPr>
          <a:xfrm>
            <a:off x="1942306" y="3256551"/>
            <a:ext cx="1485900" cy="171900"/>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d5f5d3b4e_4_15: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fd5f5d3b4e_4_15: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167" name="Google Shape;167;g2fd5f5d3b4e_4_15: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d5f5d3b4e_4_30: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fd5f5d3b4e_4_30: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183" name="Google Shape;183;g2fd5f5d3b4e_4_30: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d5f5d3b4e_4_77: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fd5f5d3b4e_4_77: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200" name="Google Shape;200;g2fd5f5d3b4e_4_77: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d5f5d3b4e_2_45:notes"/>
          <p:cNvSpPr/>
          <p:nvPr>
            <p:ph idx="2" type="sldImg"/>
          </p:nvPr>
        </p:nvSpPr>
        <p:spPr>
          <a:xfrm>
            <a:off x="343070" y="428572"/>
            <a:ext cx="2742860" cy="115714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2fd5f5d3b4e_2_45:notes"/>
          <p:cNvSpPr txBox="1"/>
          <p:nvPr>
            <p:ph idx="1" type="body"/>
          </p:nvPr>
        </p:nvSpPr>
        <p:spPr>
          <a:xfrm>
            <a:off x="342900" y="1650002"/>
            <a:ext cx="2743200" cy="1350001"/>
          </a:xfrm>
          <a:prstGeom prst="rect">
            <a:avLst/>
          </a:prstGeom>
          <a:noFill/>
          <a:ln>
            <a:noFill/>
          </a:ln>
        </p:spPr>
        <p:txBody>
          <a:bodyPr anchorCtr="0" anchor="t" bIns="20950" lIns="41900" spcFirstLastPara="1" rIns="41900" wrap="square" tIns="20950">
            <a:noAutofit/>
          </a:bodyPr>
          <a:lstStyle/>
          <a:p>
            <a:pPr indent="0" lvl="0" marL="0" rtl="0" algn="l">
              <a:spcBef>
                <a:spcPts val="0"/>
              </a:spcBef>
              <a:spcAft>
                <a:spcPts val="0"/>
              </a:spcAft>
              <a:buNone/>
            </a:pPr>
            <a:r>
              <a:t/>
            </a:r>
            <a:endParaRPr sz="600"/>
          </a:p>
        </p:txBody>
      </p:sp>
      <p:sp>
        <p:nvSpPr>
          <p:cNvPr id="216" name="Google Shape;216;g2fd5f5d3b4e_2_45:notes"/>
          <p:cNvSpPr txBox="1"/>
          <p:nvPr>
            <p:ph idx="12" type="sldNum"/>
          </p:nvPr>
        </p:nvSpPr>
        <p:spPr>
          <a:xfrm>
            <a:off x="1942306" y="3256551"/>
            <a:ext cx="1485900" cy="172024"/>
          </a:xfrm>
          <a:prstGeom prst="rect">
            <a:avLst/>
          </a:prstGeom>
          <a:noFill/>
          <a:ln>
            <a:noFill/>
          </a:ln>
        </p:spPr>
        <p:txBody>
          <a:bodyPr anchorCtr="0" anchor="b" bIns="20950" lIns="41900" spcFirstLastPara="1" rIns="41900" wrap="square" tIns="20950">
            <a:noAutofit/>
          </a:bodyPr>
          <a:lstStyle/>
          <a:p>
            <a:pPr indent="0" lvl="0" marL="0" rtl="0" algn="r">
              <a:spcBef>
                <a:spcPts val="0"/>
              </a:spcBef>
              <a:spcAft>
                <a:spcPts val="0"/>
              </a:spcAft>
              <a:buNone/>
            </a:pPr>
            <a:fld id="{00000000-1234-1234-1234-123412341234}" type="slidenum">
              <a:rPr lang="en-GB" sz="600"/>
              <a:t>‹#›</a:t>
            </a:fld>
            <a:endParaRPr sz="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5.png"/><Relationship Id="rId11" Type="http://schemas.openxmlformats.org/officeDocument/2006/relationships/image" Target="../media/image2.png"/><Relationship Id="rId22" Type="http://schemas.openxmlformats.org/officeDocument/2006/relationships/image" Target="../media/image6.png"/><Relationship Id="rId10" Type="http://schemas.openxmlformats.org/officeDocument/2006/relationships/image" Target="../media/image18.png"/><Relationship Id="rId21" Type="http://schemas.openxmlformats.org/officeDocument/2006/relationships/image" Target="../media/image9.png"/><Relationship Id="rId13" Type="http://schemas.openxmlformats.org/officeDocument/2006/relationships/image" Target="../media/image20.png"/><Relationship Id="rId12" Type="http://schemas.openxmlformats.org/officeDocument/2006/relationships/image" Target="../media/image5.png"/><Relationship Id="rId23" Type="http://schemas.openxmlformats.org/officeDocument/2006/relationships/image" Target="../media/image30.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9.png"/><Relationship Id="rId9" Type="http://schemas.openxmlformats.org/officeDocument/2006/relationships/image" Target="../media/image10.png"/><Relationship Id="rId15" Type="http://schemas.openxmlformats.org/officeDocument/2006/relationships/image" Target="../media/image4.png"/><Relationship Id="rId14" Type="http://schemas.openxmlformats.org/officeDocument/2006/relationships/image" Target="../media/image17.png"/><Relationship Id="rId17" Type="http://schemas.openxmlformats.org/officeDocument/2006/relationships/image" Target="../media/image12.png"/><Relationship Id="rId16" Type="http://schemas.openxmlformats.org/officeDocument/2006/relationships/image" Target="../media/image3.png"/><Relationship Id="rId5" Type="http://schemas.openxmlformats.org/officeDocument/2006/relationships/image" Target="../media/image14.png"/><Relationship Id="rId19" Type="http://schemas.openxmlformats.org/officeDocument/2006/relationships/image" Target="../media/image21.png"/><Relationship Id="rId6" Type="http://schemas.openxmlformats.org/officeDocument/2006/relationships/image" Target="../media/image25.png"/><Relationship Id="rId18" Type="http://schemas.openxmlformats.org/officeDocument/2006/relationships/image" Target="../media/image16.png"/><Relationship Id="rId7" Type="http://schemas.openxmlformats.org/officeDocument/2006/relationships/image" Target="../media/image1.png"/><Relationship Id="rId8"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8.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55.png"/></Relationships>
</file>

<file path=ppt/slides/_rels/slide11.xml.rels><?xml version="1.0" encoding="UTF-8" standalone="yes"?><Relationships xmlns="http://schemas.openxmlformats.org/package/2006/relationships"><Relationship Id="rId10" Type="http://schemas.openxmlformats.org/officeDocument/2006/relationships/image" Target="../media/image67.png"/><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2.png"/><Relationship Id="rId4" Type="http://schemas.openxmlformats.org/officeDocument/2006/relationships/image" Target="../media/image88.png"/><Relationship Id="rId9" Type="http://schemas.openxmlformats.org/officeDocument/2006/relationships/image" Target="../media/image69.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28.png"/><Relationship Id="rId8" Type="http://schemas.openxmlformats.org/officeDocument/2006/relationships/image" Target="../media/image5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6.png"/><Relationship Id="rId4" Type="http://schemas.openxmlformats.org/officeDocument/2006/relationships/image" Target="../media/image23.png"/><Relationship Id="rId9" Type="http://schemas.openxmlformats.org/officeDocument/2006/relationships/image" Target="../media/image67.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33.png"/><Relationship Id="rId8" Type="http://schemas.openxmlformats.org/officeDocument/2006/relationships/image" Target="../media/image55.png"/></Relationships>
</file>

<file path=ppt/slides/_rels/slide13.xml.rels><?xml version="1.0" encoding="UTF-8" standalone="yes"?><Relationships xmlns="http://schemas.openxmlformats.org/package/2006/relationships"><Relationship Id="rId10" Type="http://schemas.openxmlformats.org/officeDocument/2006/relationships/image" Target="../media/image100.png"/><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6.png"/><Relationship Id="rId4" Type="http://schemas.openxmlformats.org/officeDocument/2006/relationships/image" Target="../media/image95.png"/><Relationship Id="rId9" Type="http://schemas.openxmlformats.org/officeDocument/2006/relationships/image" Target="../media/image67.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97.png"/><Relationship Id="rId8" Type="http://schemas.openxmlformats.org/officeDocument/2006/relationships/image" Target="../media/image5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8.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55.png"/><Relationship Id="rId8" Type="http://schemas.openxmlformats.org/officeDocument/2006/relationships/image" Target="../media/image9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8.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5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8.png"/><Relationship Id="rId4" Type="http://schemas.openxmlformats.org/officeDocument/2006/relationships/image" Target="../media/image23.png"/><Relationship Id="rId9" Type="http://schemas.openxmlformats.org/officeDocument/2006/relationships/image" Target="../media/image138.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33.png"/><Relationship Id="rId8" Type="http://schemas.openxmlformats.org/officeDocument/2006/relationships/image" Target="../media/image55.png"/></Relationships>
</file>

<file path=ppt/slides/_rels/slide17.xml.rels><?xml version="1.0" encoding="UTF-8" standalone="yes"?><Relationships xmlns="http://schemas.openxmlformats.org/package/2006/relationships"><Relationship Id="rId10" Type="http://schemas.openxmlformats.org/officeDocument/2006/relationships/image" Target="../media/image138.png"/><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9.png"/><Relationship Id="rId4" Type="http://schemas.openxmlformats.org/officeDocument/2006/relationships/image" Target="../media/image7.png"/><Relationship Id="rId9" Type="http://schemas.openxmlformats.org/officeDocument/2006/relationships/image" Target="../media/image69.png"/><Relationship Id="rId5" Type="http://schemas.openxmlformats.org/officeDocument/2006/relationships/image" Target="../media/image88.png"/><Relationship Id="rId6" Type="http://schemas.openxmlformats.org/officeDocument/2006/relationships/image" Target="../media/image24.png"/><Relationship Id="rId7" Type="http://schemas.openxmlformats.org/officeDocument/2006/relationships/image" Target="../media/image28.png"/><Relationship Id="rId8" Type="http://schemas.openxmlformats.org/officeDocument/2006/relationships/image" Target="../media/image55.png"/></Relationships>
</file>

<file path=ppt/slides/_rels/slide18.xml.rels><?xml version="1.0" encoding="UTF-8" standalone="yes"?><Relationships xmlns="http://schemas.openxmlformats.org/package/2006/relationships"><Relationship Id="rId10" Type="http://schemas.openxmlformats.org/officeDocument/2006/relationships/image" Target="../media/image100.png"/><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18.png"/><Relationship Id="rId4" Type="http://schemas.openxmlformats.org/officeDocument/2006/relationships/image" Target="../media/image95.png"/><Relationship Id="rId9" Type="http://schemas.openxmlformats.org/officeDocument/2006/relationships/image" Target="../media/image138.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97.png"/><Relationship Id="rId8" Type="http://schemas.openxmlformats.org/officeDocument/2006/relationships/image" Target="../media/image5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8.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55.png"/><Relationship Id="rId8" Type="http://schemas.openxmlformats.org/officeDocument/2006/relationships/image" Target="../media/image1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7.png"/><Relationship Id="rId4" Type="http://schemas.openxmlformats.org/officeDocument/2006/relationships/image" Target="../media/image13.png"/><Relationship Id="rId9" Type="http://schemas.openxmlformats.org/officeDocument/2006/relationships/image" Target="../media/image48.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28.png"/><Relationship Id="rId8" Type="http://schemas.openxmlformats.org/officeDocument/2006/relationships/image" Target="../media/image2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8.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55.png"/></Relationships>
</file>

<file path=ppt/slides/_rels/slide21.xml.rels><?xml version="1.0" encoding="UTF-8" standalone="yes"?><Relationships xmlns="http://schemas.openxmlformats.org/package/2006/relationships"><Relationship Id="rId10" Type="http://schemas.openxmlformats.org/officeDocument/2006/relationships/image" Target="../media/image67.png"/><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3.png"/><Relationship Id="rId4" Type="http://schemas.openxmlformats.org/officeDocument/2006/relationships/image" Target="../media/image88.png"/><Relationship Id="rId9" Type="http://schemas.openxmlformats.org/officeDocument/2006/relationships/image" Target="../media/image69.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28.png"/><Relationship Id="rId8" Type="http://schemas.openxmlformats.org/officeDocument/2006/relationships/image" Target="../media/image164.png"/></Relationships>
</file>

<file path=ppt/slides/_rels/slide22.xml.rels><?xml version="1.0" encoding="UTF-8" standalone="yes"?><Relationships xmlns="http://schemas.openxmlformats.org/package/2006/relationships"><Relationship Id="rId10" Type="http://schemas.openxmlformats.org/officeDocument/2006/relationships/image" Target="../media/image100.png"/><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61.png"/><Relationship Id="rId4" Type="http://schemas.openxmlformats.org/officeDocument/2006/relationships/image" Target="../media/image95.png"/><Relationship Id="rId9" Type="http://schemas.openxmlformats.org/officeDocument/2006/relationships/image" Target="../media/image67.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97.png"/><Relationship Id="rId8" Type="http://schemas.openxmlformats.org/officeDocument/2006/relationships/image" Target="../media/image5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61.png"/><Relationship Id="rId4" Type="http://schemas.openxmlformats.org/officeDocument/2006/relationships/image" Target="../media/image23.png"/><Relationship Id="rId9" Type="http://schemas.openxmlformats.org/officeDocument/2006/relationships/image" Target="../media/image67.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33.png"/><Relationship Id="rId8" Type="http://schemas.openxmlformats.org/officeDocument/2006/relationships/image" Target="../media/image5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88.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55.png"/></Relationships>
</file>

<file path=ppt/slides/_rels/slide3.xml.rels><?xml version="1.0" encoding="UTF-8" standalone="yes"?><Relationships xmlns="http://schemas.openxmlformats.org/package/2006/relationships"><Relationship Id="rId11" Type="http://schemas.openxmlformats.org/officeDocument/2006/relationships/image" Target="../media/image33.png"/><Relationship Id="rId10" Type="http://schemas.openxmlformats.org/officeDocument/2006/relationships/image" Target="../media/image24.png"/><Relationship Id="rId13" Type="http://schemas.openxmlformats.org/officeDocument/2006/relationships/image" Target="../media/image37.png"/><Relationship Id="rId12" Type="http://schemas.openxmlformats.org/officeDocument/2006/relationships/image" Target="../media/image55.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2.png"/><Relationship Id="rId4" Type="http://schemas.openxmlformats.org/officeDocument/2006/relationships/image" Target="../media/image23.png"/><Relationship Id="rId9" Type="http://schemas.openxmlformats.org/officeDocument/2006/relationships/image" Target="../media/image7.png"/><Relationship Id="rId5" Type="http://schemas.openxmlformats.org/officeDocument/2006/relationships/image" Target="../media/image32.png"/><Relationship Id="rId6" Type="http://schemas.openxmlformats.org/officeDocument/2006/relationships/image" Target="../media/image36.png"/><Relationship Id="rId7" Type="http://schemas.openxmlformats.org/officeDocument/2006/relationships/image" Target="../media/image39.png"/><Relationship Id="rId8"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55.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2.png"/><Relationship Id="rId4" Type="http://schemas.openxmlformats.org/officeDocument/2006/relationships/image" Target="../media/image23.png"/><Relationship Id="rId9" Type="http://schemas.openxmlformats.org/officeDocument/2006/relationships/image" Target="../media/image67.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33.png"/><Relationship Id="rId8" Type="http://schemas.openxmlformats.org/officeDocument/2006/relationships/image" Target="../media/image55.png"/></Relationships>
</file>

<file path=ppt/slides/_rels/slide7.xml.rels><?xml version="1.0" encoding="UTF-8" standalone="yes"?><Relationships xmlns="http://schemas.openxmlformats.org/package/2006/relationships"><Relationship Id="rId10" Type="http://schemas.openxmlformats.org/officeDocument/2006/relationships/image" Target="../media/image100.png"/><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2.png"/><Relationship Id="rId4" Type="http://schemas.openxmlformats.org/officeDocument/2006/relationships/image" Target="../media/image95.png"/><Relationship Id="rId9" Type="http://schemas.openxmlformats.org/officeDocument/2006/relationships/image" Target="../media/image67.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97.png"/><Relationship Id="rId8" Type="http://schemas.openxmlformats.org/officeDocument/2006/relationships/image" Target="../media/image55.png"/></Relationships>
</file>

<file path=ppt/slides/_rels/slide8.xml.rels><?xml version="1.0" encoding="UTF-8" standalone="yes"?><Relationships xmlns="http://schemas.openxmlformats.org/package/2006/relationships"><Relationship Id="rId10" Type="http://schemas.openxmlformats.org/officeDocument/2006/relationships/image" Target="../media/image67.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2.png"/><Relationship Id="rId4" Type="http://schemas.openxmlformats.org/officeDocument/2006/relationships/image" Target="../media/image88.png"/><Relationship Id="rId9" Type="http://schemas.openxmlformats.org/officeDocument/2006/relationships/image" Target="../media/image69.png"/><Relationship Id="rId5" Type="http://schemas.openxmlformats.org/officeDocument/2006/relationships/image" Target="../media/image7.png"/><Relationship Id="rId6" Type="http://schemas.openxmlformats.org/officeDocument/2006/relationships/image" Target="../media/image24.png"/><Relationship Id="rId7" Type="http://schemas.openxmlformats.org/officeDocument/2006/relationships/image" Target="../media/image28.png"/><Relationship Id="rId8" Type="http://schemas.openxmlformats.org/officeDocument/2006/relationships/image" Target="../media/image5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8.png"/><Relationship Id="rId4" Type="http://schemas.openxmlformats.org/officeDocument/2006/relationships/image" Target="../media/image7.png"/><Relationship Id="rId5" Type="http://schemas.openxmlformats.org/officeDocument/2006/relationships/image" Target="../media/image24.png"/><Relationship Id="rId6" Type="http://schemas.openxmlformats.org/officeDocument/2006/relationships/image" Target="../media/image28.png"/><Relationship Id="rId7" Type="http://schemas.openxmlformats.org/officeDocument/2006/relationships/image" Target="../media/image55.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3033"/>
        </a:solidFill>
      </p:bgPr>
    </p:bg>
    <p:spTree>
      <p:nvGrpSpPr>
        <p:cNvPr id="56" name="Shape 56"/>
        <p:cNvGrpSpPr/>
        <p:nvPr/>
      </p:nvGrpSpPr>
      <p:grpSpPr>
        <a:xfrm>
          <a:off x="0" y="0"/>
          <a:ext cx="0" cy="0"/>
          <a:chOff x="0" y="0"/>
          <a:chExt cx="0" cy="0"/>
        </a:xfrm>
      </p:grpSpPr>
      <p:pic>
        <p:nvPicPr>
          <p:cNvPr descr=" " id="57" name="Google Shape;57;p15"/>
          <p:cNvPicPr preferRelativeResize="0"/>
          <p:nvPr/>
        </p:nvPicPr>
        <p:blipFill rotWithShape="1">
          <a:blip r:embed="rId3">
            <a:alphaModFix/>
          </a:blip>
          <a:srcRect b="0" l="0" r="0" t="0"/>
          <a:stretch/>
        </p:blipFill>
        <p:spPr>
          <a:xfrm>
            <a:off x="0" y="0"/>
            <a:ext cx="9144009" cy="5142862"/>
          </a:xfrm>
          <a:prstGeom prst="rect">
            <a:avLst/>
          </a:prstGeom>
          <a:noFill/>
          <a:ln>
            <a:noFill/>
          </a:ln>
        </p:spPr>
      </p:pic>
      <p:pic>
        <p:nvPicPr>
          <p:cNvPr descr=" " id="58" name="Google Shape;58;p15"/>
          <p:cNvPicPr preferRelativeResize="0"/>
          <p:nvPr/>
        </p:nvPicPr>
        <p:blipFill rotWithShape="1">
          <a:blip r:embed="rId4">
            <a:alphaModFix/>
          </a:blip>
          <a:srcRect b="0" l="0" r="0" t="0"/>
          <a:stretch/>
        </p:blipFill>
        <p:spPr>
          <a:xfrm>
            <a:off x="516480" y="319929"/>
            <a:ext cx="131220" cy="188760"/>
          </a:xfrm>
          <a:prstGeom prst="rect">
            <a:avLst/>
          </a:prstGeom>
          <a:noFill/>
          <a:ln>
            <a:noFill/>
          </a:ln>
        </p:spPr>
      </p:pic>
      <p:pic>
        <p:nvPicPr>
          <p:cNvPr descr=" " id="59" name="Google Shape;59;p15"/>
          <p:cNvPicPr preferRelativeResize="0"/>
          <p:nvPr/>
        </p:nvPicPr>
        <p:blipFill rotWithShape="1">
          <a:blip r:embed="rId5">
            <a:alphaModFix/>
          </a:blip>
          <a:srcRect b="0" l="0" r="0" t="0"/>
          <a:stretch/>
        </p:blipFill>
        <p:spPr>
          <a:xfrm>
            <a:off x="381000" y="319929"/>
            <a:ext cx="131220" cy="188760"/>
          </a:xfrm>
          <a:prstGeom prst="rect">
            <a:avLst/>
          </a:prstGeom>
          <a:noFill/>
          <a:ln>
            <a:noFill/>
          </a:ln>
        </p:spPr>
      </p:pic>
      <p:pic>
        <p:nvPicPr>
          <p:cNvPr descr=" " id="60" name="Google Shape;60;p15"/>
          <p:cNvPicPr preferRelativeResize="0"/>
          <p:nvPr/>
        </p:nvPicPr>
        <p:blipFill rotWithShape="1">
          <a:blip r:embed="rId6">
            <a:alphaModFix/>
          </a:blip>
          <a:srcRect b="0" l="0" r="0" t="0"/>
          <a:stretch/>
        </p:blipFill>
        <p:spPr>
          <a:xfrm>
            <a:off x="427821" y="287471"/>
            <a:ext cx="171860" cy="65680"/>
          </a:xfrm>
          <a:prstGeom prst="rect">
            <a:avLst/>
          </a:prstGeom>
          <a:noFill/>
          <a:ln>
            <a:noFill/>
          </a:ln>
        </p:spPr>
      </p:pic>
      <p:sp>
        <p:nvSpPr>
          <p:cNvPr id="61" name="Google Shape;61;p15"/>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62" name="Google Shape;62;p15"/>
          <p:cNvPicPr preferRelativeResize="0"/>
          <p:nvPr/>
        </p:nvPicPr>
        <p:blipFill rotWithShape="1">
          <a:blip r:embed="rId7">
            <a:alphaModFix/>
          </a:blip>
          <a:srcRect b="0" l="0" r="0" t="0"/>
          <a:stretch/>
        </p:blipFill>
        <p:spPr>
          <a:xfrm>
            <a:off x="8382008" y="4495800"/>
            <a:ext cx="381000" cy="380953"/>
          </a:xfrm>
          <a:prstGeom prst="rect">
            <a:avLst/>
          </a:prstGeom>
          <a:noFill/>
          <a:ln>
            <a:noFill/>
          </a:ln>
        </p:spPr>
      </p:pic>
      <p:sp>
        <p:nvSpPr>
          <p:cNvPr id="63" name="Google Shape;63;p15"/>
          <p:cNvSpPr/>
          <p:nvPr/>
        </p:nvSpPr>
        <p:spPr>
          <a:xfrm>
            <a:off x="381000" y="890588"/>
            <a:ext cx="8382008" cy="47625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64" name="Google Shape;64;p15"/>
          <p:cNvPicPr preferRelativeResize="0"/>
          <p:nvPr/>
        </p:nvPicPr>
        <p:blipFill rotWithShape="1">
          <a:blip r:embed="rId8">
            <a:alphaModFix/>
          </a:blip>
          <a:srcRect b="0" l="0" r="0" t="0"/>
          <a:stretch/>
        </p:blipFill>
        <p:spPr>
          <a:xfrm>
            <a:off x="381000" y="890588"/>
            <a:ext cx="8382008" cy="476191"/>
          </a:xfrm>
          <a:prstGeom prst="rect">
            <a:avLst/>
          </a:prstGeom>
          <a:noFill/>
          <a:ln>
            <a:noFill/>
          </a:ln>
        </p:spPr>
      </p:pic>
      <p:sp>
        <p:nvSpPr>
          <p:cNvPr id="65" name="Google Shape;65;p15"/>
          <p:cNvSpPr/>
          <p:nvPr/>
        </p:nvSpPr>
        <p:spPr>
          <a:xfrm>
            <a:off x="3743329" y="947738"/>
            <a:ext cx="1758952" cy="45878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71112"/>
              </a:buClr>
              <a:buSzPts val="2400"/>
              <a:buFont typeface="Raleway"/>
              <a:buNone/>
            </a:pPr>
            <a:r>
              <a:rPr b="1" i="0" lang="en-GB" sz="2400" u="none" cap="none" strike="noStrike">
                <a:solidFill>
                  <a:srgbClr val="071112"/>
                </a:solidFill>
                <a:latin typeface="Raleway"/>
                <a:ea typeface="Raleway"/>
                <a:cs typeface="Raleway"/>
                <a:sym typeface="Raleway"/>
              </a:rPr>
              <a:t>How to Use</a:t>
            </a:r>
            <a:endParaRPr b="0" i="0" sz="2400" u="none" cap="none" strike="noStrike">
              <a:solidFill>
                <a:schemeClr val="dk1"/>
              </a:solidFill>
              <a:latin typeface="Calibri"/>
              <a:ea typeface="Calibri"/>
              <a:cs typeface="Calibri"/>
              <a:sym typeface="Calibri"/>
            </a:endParaRPr>
          </a:p>
        </p:txBody>
      </p:sp>
      <p:sp>
        <p:nvSpPr>
          <p:cNvPr id="66" name="Google Shape;66;p15"/>
          <p:cNvSpPr/>
          <p:nvPr/>
        </p:nvSpPr>
        <p:spPr>
          <a:xfrm>
            <a:off x="1090614" y="1943100"/>
            <a:ext cx="6967251" cy="823913"/>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67" name="Google Shape;67;p15"/>
          <p:cNvSpPr/>
          <p:nvPr/>
        </p:nvSpPr>
        <p:spPr>
          <a:xfrm>
            <a:off x="1090614" y="1943100"/>
            <a:ext cx="2919023" cy="5334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68" name="Google Shape;68;p15"/>
          <p:cNvPicPr preferRelativeResize="0"/>
          <p:nvPr/>
        </p:nvPicPr>
        <p:blipFill rotWithShape="1">
          <a:blip r:embed="rId9">
            <a:alphaModFix/>
          </a:blip>
          <a:srcRect b="0" l="0" r="0" t="0"/>
          <a:stretch/>
        </p:blipFill>
        <p:spPr>
          <a:xfrm>
            <a:off x="1090614" y="1943100"/>
            <a:ext cx="305995" cy="533334"/>
          </a:xfrm>
          <a:prstGeom prst="rect">
            <a:avLst/>
          </a:prstGeom>
          <a:noFill/>
          <a:ln>
            <a:noFill/>
          </a:ln>
        </p:spPr>
      </p:pic>
      <p:sp>
        <p:nvSpPr>
          <p:cNvPr id="69" name="Google Shape;69;p15"/>
          <p:cNvSpPr/>
          <p:nvPr/>
        </p:nvSpPr>
        <p:spPr>
          <a:xfrm>
            <a:off x="1453759" y="1943100"/>
            <a:ext cx="2593978" cy="481013"/>
          </a:xfrm>
          <a:prstGeom prst="rect">
            <a:avLst/>
          </a:prstGeom>
          <a:noFill/>
          <a:ln>
            <a:noFill/>
          </a:ln>
        </p:spPr>
        <p:txBody>
          <a:bodyPr anchorCtr="0" anchor="t" bIns="0" lIns="0" spcFirstLastPara="1" rIns="0" wrap="square" tIns="0">
            <a:noAutofit/>
          </a:bodyPr>
          <a:lstStyle/>
          <a:p>
            <a:pPr indent="0" lvl="0" marL="0" marR="0" rtl="0" algn="l">
              <a:lnSpc>
                <a:spcPct val="175000"/>
              </a:lnSpc>
              <a:spcBef>
                <a:spcPts val="0"/>
              </a:spcBef>
              <a:spcAft>
                <a:spcPts val="0"/>
              </a:spcAft>
              <a:buClr>
                <a:srgbClr val="F0B14E"/>
              </a:buClr>
              <a:buSzPts val="1200"/>
              <a:buFont typeface="Raleway"/>
              <a:buNone/>
            </a:pPr>
            <a:r>
              <a:rPr b="1" i="0" lang="en-GB" sz="1200" u="none" cap="none" strike="noStrike">
                <a:solidFill>
                  <a:srgbClr val="F0B14E"/>
                </a:solidFill>
                <a:latin typeface="Raleway"/>
                <a:ea typeface="Raleway"/>
                <a:cs typeface="Raleway"/>
                <a:sym typeface="Raleway"/>
              </a:rPr>
              <a:t>Duplicate The Template:</a:t>
            </a:r>
            <a:endParaRPr b="0" i="0" sz="1200" u="none" cap="none" strike="noStrike">
              <a:solidFill>
                <a:schemeClr val="dk1"/>
              </a:solidFill>
              <a:latin typeface="Calibri"/>
              <a:ea typeface="Calibri"/>
              <a:cs typeface="Calibri"/>
              <a:sym typeface="Calibri"/>
            </a:endParaRPr>
          </a:p>
          <a:p>
            <a:pPr indent="0" lvl="0" marL="0" marR="0" rtl="0" algn="l">
              <a:lnSpc>
                <a:spcPct val="200000"/>
              </a:lnSpc>
              <a:spcBef>
                <a:spcPts val="0"/>
              </a:spcBef>
              <a:spcAft>
                <a:spcPts val="0"/>
              </a:spcAft>
              <a:buClr>
                <a:srgbClr val="FFFFFF"/>
              </a:buClr>
              <a:buSzPts val="700"/>
              <a:buFont typeface="Raleway Medium"/>
              <a:buNone/>
            </a:pPr>
            <a:r>
              <a:rPr b="0" i="0" lang="en-GB" sz="700" u="none" cap="none" strike="noStrike">
                <a:solidFill>
                  <a:srgbClr val="FFFFFF"/>
                </a:solidFill>
                <a:latin typeface="Raleway Medium"/>
                <a:ea typeface="Raleway Medium"/>
                <a:cs typeface="Raleway Medium"/>
                <a:sym typeface="Raleway Medium"/>
              </a:rPr>
              <a:t>Make a copy of the template to keep the original intact</a:t>
            </a:r>
            <a:endParaRPr b="0" i="0" sz="1200" u="none" cap="none" strike="noStrike">
              <a:solidFill>
                <a:schemeClr val="dk1"/>
              </a:solidFill>
              <a:latin typeface="Calibri"/>
              <a:ea typeface="Calibri"/>
              <a:cs typeface="Calibri"/>
              <a:sym typeface="Calibri"/>
            </a:endParaRPr>
          </a:p>
        </p:txBody>
      </p:sp>
      <p:pic>
        <p:nvPicPr>
          <p:cNvPr descr=" " id="70" name="Google Shape;70;p15"/>
          <p:cNvPicPr preferRelativeResize="0"/>
          <p:nvPr/>
        </p:nvPicPr>
        <p:blipFill rotWithShape="1">
          <a:blip r:embed="rId10">
            <a:alphaModFix/>
          </a:blip>
          <a:srcRect b="0" l="0" r="0" t="0"/>
          <a:stretch/>
        </p:blipFill>
        <p:spPr>
          <a:xfrm>
            <a:off x="4757351" y="1943100"/>
            <a:ext cx="3300513" cy="823810"/>
          </a:xfrm>
          <a:prstGeom prst="rect">
            <a:avLst/>
          </a:prstGeom>
          <a:noFill/>
          <a:ln>
            <a:noFill/>
          </a:ln>
        </p:spPr>
      </p:pic>
      <p:pic>
        <p:nvPicPr>
          <p:cNvPr descr=" " id="71" name="Google Shape;71;p15"/>
          <p:cNvPicPr preferRelativeResize="0"/>
          <p:nvPr/>
        </p:nvPicPr>
        <p:blipFill rotWithShape="1">
          <a:blip r:embed="rId11">
            <a:alphaModFix/>
          </a:blip>
          <a:srcRect b="0" l="0" r="0" t="0"/>
          <a:stretch/>
        </p:blipFill>
        <p:spPr>
          <a:xfrm>
            <a:off x="4938354" y="1972452"/>
            <a:ext cx="14590" cy="4500"/>
          </a:xfrm>
          <a:prstGeom prst="rect">
            <a:avLst/>
          </a:prstGeom>
          <a:noFill/>
          <a:ln>
            <a:noFill/>
          </a:ln>
        </p:spPr>
      </p:pic>
      <p:pic>
        <p:nvPicPr>
          <p:cNvPr descr=" " id="72" name="Google Shape;72;p15"/>
          <p:cNvPicPr preferRelativeResize="0"/>
          <p:nvPr/>
        </p:nvPicPr>
        <p:blipFill rotWithShape="1">
          <a:blip r:embed="rId12">
            <a:alphaModFix/>
          </a:blip>
          <a:srcRect b="0" l="0" r="0" t="0"/>
          <a:stretch/>
        </p:blipFill>
        <p:spPr>
          <a:xfrm>
            <a:off x="4918263" y="2401235"/>
            <a:ext cx="8437" cy="5360"/>
          </a:xfrm>
          <a:prstGeom prst="rect">
            <a:avLst/>
          </a:prstGeom>
          <a:noFill/>
          <a:ln>
            <a:noFill/>
          </a:ln>
        </p:spPr>
      </p:pic>
      <p:pic>
        <p:nvPicPr>
          <p:cNvPr descr=" " id="73" name="Google Shape;73;p15"/>
          <p:cNvPicPr preferRelativeResize="0"/>
          <p:nvPr/>
        </p:nvPicPr>
        <p:blipFill rotWithShape="1">
          <a:blip r:embed="rId13">
            <a:alphaModFix/>
          </a:blip>
          <a:srcRect b="0" l="0" r="0" t="0"/>
          <a:stretch/>
        </p:blipFill>
        <p:spPr>
          <a:xfrm>
            <a:off x="4879116" y="2418962"/>
            <a:ext cx="41105" cy="14997"/>
          </a:xfrm>
          <a:prstGeom prst="rect">
            <a:avLst/>
          </a:prstGeom>
          <a:noFill/>
          <a:ln>
            <a:noFill/>
          </a:ln>
        </p:spPr>
      </p:pic>
      <p:pic>
        <p:nvPicPr>
          <p:cNvPr descr=" " id="74" name="Google Shape;74;p15"/>
          <p:cNvPicPr preferRelativeResize="0"/>
          <p:nvPr/>
        </p:nvPicPr>
        <p:blipFill rotWithShape="1">
          <a:blip r:embed="rId14">
            <a:alphaModFix/>
          </a:blip>
          <a:srcRect b="0" l="0" r="0" t="0"/>
          <a:stretch/>
        </p:blipFill>
        <p:spPr>
          <a:xfrm>
            <a:off x="4759877" y="2443777"/>
            <a:ext cx="5372" cy="6544"/>
          </a:xfrm>
          <a:prstGeom prst="rect">
            <a:avLst/>
          </a:prstGeom>
          <a:noFill/>
          <a:ln>
            <a:noFill/>
          </a:ln>
        </p:spPr>
      </p:pic>
      <p:pic>
        <p:nvPicPr>
          <p:cNvPr descr=" " id="75" name="Google Shape;75;p15"/>
          <p:cNvPicPr preferRelativeResize="0"/>
          <p:nvPr/>
        </p:nvPicPr>
        <p:blipFill rotWithShape="1">
          <a:blip r:embed="rId15">
            <a:alphaModFix/>
          </a:blip>
          <a:srcRect b="0" l="0" r="0" t="0"/>
          <a:stretch/>
        </p:blipFill>
        <p:spPr>
          <a:xfrm>
            <a:off x="4787154" y="2469955"/>
            <a:ext cx="7618" cy="6544"/>
          </a:xfrm>
          <a:prstGeom prst="rect">
            <a:avLst/>
          </a:prstGeom>
          <a:noFill/>
          <a:ln>
            <a:noFill/>
          </a:ln>
        </p:spPr>
      </p:pic>
      <p:sp>
        <p:nvSpPr>
          <p:cNvPr id="76" name="Google Shape;76;p15"/>
          <p:cNvSpPr/>
          <p:nvPr/>
        </p:nvSpPr>
        <p:spPr>
          <a:xfrm>
            <a:off x="1185864" y="3348038"/>
            <a:ext cx="6772681" cy="633413"/>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77" name="Google Shape;77;p15"/>
          <p:cNvPicPr preferRelativeResize="0"/>
          <p:nvPr/>
        </p:nvPicPr>
        <p:blipFill rotWithShape="1">
          <a:blip r:embed="rId16">
            <a:alphaModFix/>
          </a:blip>
          <a:srcRect b="0" l="0" r="0" t="0"/>
          <a:stretch/>
        </p:blipFill>
        <p:spPr>
          <a:xfrm>
            <a:off x="1185864" y="3348038"/>
            <a:ext cx="3526853" cy="633334"/>
          </a:xfrm>
          <a:prstGeom prst="rect">
            <a:avLst/>
          </a:prstGeom>
          <a:noFill/>
          <a:ln>
            <a:noFill/>
          </a:ln>
        </p:spPr>
      </p:pic>
      <p:pic>
        <p:nvPicPr>
          <p:cNvPr descr=" " id="78" name="Google Shape;78;p15"/>
          <p:cNvPicPr preferRelativeResize="0"/>
          <p:nvPr/>
        </p:nvPicPr>
        <p:blipFill rotWithShape="1">
          <a:blip r:embed="rId17">
            <a:alphaModFix/>
          </a:blip>
          <a:srcRect b="0" l="0" r="0" t="0"/>
          <a:stretch/>
        </p:blipFill>
        <p:spPr>
          <a:xfrm>
            <a:off x="1320074" y="3365127"/>
            <a:ext cx="16269" cy="12264"/>
          </a:xfrm>
          <a:prstGeom prst="rect">
            <a:avLst/>
          </a:prstGeom>
          <a:noFill/>
          <a:ln>
            <a:noFill/>
          </a:ln>
        </p:spPr>
      </p:pic>
      <p:pic>
        <p:nvPicPr>
          <p:cNvPr descr=" " id="79" name="Google Shape;79;p15"/>
          <p:cNvPicPr preferRelativeResize="0"/>
          <p:nvPr/>
        </p:nvPicPr>
        <p:blipFill rotWithShape="1">
          <a:blip r:embed="rId18">
            <a:alphaModFix/>
          </a:blip>
          <a:srcRect b="0" l="0" r="0" t="0"/>
          <a:stretch/>
        </p:blipFill>
        <p:spPr>
          <a:xfrm>
            <a:off x="1253004" y="3376071"/>
            <a:ext cx="50978" cy="22214"/>
          </a:xfrm>
          <a:prstGeom prst="rect">
            <a:avLst/>
          </a:prstGeom>
          <a:noFill/>
          <a:ln>
            <a:noFill/>
          </a:ln>
        </p:spPr>
      </p:pic>
      <p:pic>
        <p:nvPicPr>
          <p:cNvPr descr=" " id="80" name="Google Shape;80;p15"/>
          <p:cNvPicPr preferRelativeResize="0"/>
          <p:nvPr/>
        </p:nvPicPr>
        <p:blipFill rotWithShape="1">
          <a:blip r:embed="rId19">
            <a:alphaModFix/>
          </a:blip>
          <a:srcRect b="0" l="0" r="0" t="0"/>
          <a:stretch/>
        </p:blipFill>
        <p:spPr>
          <a:xfrm>
            <a:off x="1309200" y="3376071"/>
            <a:ext cx="15869" cy="6347"/>
          </a:xfrm>
          <a:prstGeom prst="rect">
            <a:avLst/>
          </a:prstGeom>
          <a:noFill/>
          <a:ln>
            <a:noFill/>
          </a:ln>
        </p:spPr>
      </p:pic>
      <p:pic>
        <p:nvPicPr>
          <p:cNvPr descr=" " id="81" name="Google Shape;81;p15"/>
          <p:cNvPicPr preferRelativeResize="0"/>
          <p:nvPr/>
        </p:nvPicPr>
        <p:blipFill rotWithShape="1">
          <a:blip r:embed="rId20">
            <a:alphaModFix/>
          </a:blip>
          <a:srcRect b="0" l="0" r="0" t="0"/>
          <a:stretch/>
        </p:blipFill>
        <p:spPr>
          <a:xfrm>
            <a:off x="1199267" y="3430020"/>
            <a:ext cx="5209" cy="6347"/>
          </a:xfrm>
          <a:prstGeom prst="rect">
            <a:avLst/>
          </a:prstGeom>
          <a:noFill/>
          <a:ln>
            <a:noFill/>
          </a:ln>
        </p:spPr>
      </p:pic>
      <p:sp>
        <p:nvSpPr>
          <p:cNvPr id="82" name="Google Shape;82;p15"/>
          <p:cNvSpPr/>
          <p:nvPr/>
        </p:nvSpPr>
        <p:spPr>
          <a:xfrm>
            <a:off x="5012755" y="3348038"/>
            <a:ext cx="2945791" cy="633413"/>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83" name="Google Shape;83;p15"/>
          <p:cNvPicPr preferRelativeResize="0"/>
          <p:nvPr/>
        </p:nvPicPr>
        <p:blipFill rotWithShape="1">
          <a:blip r:embed="rId21">
            <a:alphaModFix/>
          </a:blip>
          <a:srcRect b="0" l="0" r="0" t="0"/>
          <a:stretch/>
        </p:blipFill>
        <p:spPr>
          <a:xfrm>
            <a:off x="5098838" y="3348038"/>
            <a:ext cx="9255" cy="9257"/>
          </a:xfrm>
          <a:prstGeom prst="rect">
            <a:avLst/>
          </a:prstGeom>
          <a:noFill/>
          <a:ln>
            <a:noFill/>
          </a:ln>
        </p:spPr>
      </p:pic>
      <p:pic>
        <p:nvPicPr>
          <p:cNvPr descr=" " id="84" name="Google Shape;84;p15"/>
          <p:cNvPicPr preferRelativeResize="0"/>
          <p:nvPr/>
        </p:nvPicPr>
        <p:blipFill rotWithShape="1">
          <a:blip r:embed="rId22">
            <a:alphaModFix/>
          </a:blip>
          <a:srcRect b="0" l="0" r="0" t="0"/>
          <a:stretch/>
        </p:blipFill>
        <p:spPr>
          <a:xfrm>
            <a:off x="5012755" y="3360383"/>
            <a:ext cx="254975" cy="521055"/>
          </a:xfrm>
          <a:prstGeom prst="rect">
            <a:avLst/>
          </a:prstGeom>
          <a:noFill/>
          <a:ln>
            <a:noFill/>
          </a:ln>
        </p:spPr>
      </p:pic>
      <p:pic>
        <p:nvPicPr>
          <p:cNvPr descr=" " id="85" name="Google Shape;85;p15"/>
          <p:cNvPicPr preferRelativeResize="0"/>
          <p:nvPr/>
        </p:nvPicPr>
        <p:blipFill rotWithShape="1">
          <a:blip r:embed="rId23">
            <a:alphaModFix/>
          </a:blip>
          <a:srcRect b="0" l="0" r="0" t="0"/>
          <a:stretch/>
        </p:blipFill>
        <p:spPr>
          <a:xfrm>
            <a:off x="5117255" y="3815832"/>
            <a:ext cx="15418" cy="23193"/>
          </a:xfrm>
          <a:prstGeom prst="rect">
            <a:avLst/>
          </a:prstGeom>
          <a:noFill/>
          <a:ln>
            <a:noFill/>
          </a:ln>
        </p:spPr>
      </p:pic>
      <p:sp>
        <p:nvSpPr>
          <p:cNvPr id="86" name="Google Shape;86;p15"/>
          <p:cNvSpPr/>
          <p:nvPr/>
        </p:nvSpPr>
        <p:spPr>
          <a:xfrm>
            <a:off x="5324880" y="3348038"/>
            <a:ext cx="2670178" cy="669925"/>
          </a:xfrm>
          <a:prstGeom prst="rect">
            <a:avLst/>
          </a:prstGeom>
          <a:noFill/>
          <a:ln>
            <a:noFill/>
          </a:ln>
        </p:spPr>
        <p:txBody>
          <a:bodyPr anchorCtr="0" anchor="t" bIns="0" lIns="0" spcFirstLastPara="1" rIns="0" wrap="square" tIns="0">
            <a:noAutofit/>
          </a:bodyPr>
          <a:lstStyle/>
          <a:p>
            <a:pPr indent="0" lvl="0" marL="0" marR="0" rtl="0" algn="l">
              <a:lnSpc>
                <a:spcPct val="175000"/>
              </a:lnSpc>
              <a:spcBef>
                <a:spcPts val="0"/>
              </a:spcBef>
              <a:spcAft>
                <a:spcPts val="0"/>
              </a:spcAft>
              <a:buClr>
                <a:srgbClr val="F0B14E"/>
              </a:buClr>
              <a:buSzPts val="1200"/>
              <a:buFont typeface="Raleway"/>
              <a:buNone/>
            </a:pPr>
            <a:r>
              <a:rPr b="1" i="0" lang="en-GB" sz="1200" u="none" cap="none" strike="noStrike">
                <a:solidFill>
                  <a:srgbClr val="F0B14E"/>
                </a:solidFill>
                <a:latin typeface="Raleway"/>
                <a:ea typeface="Raleway"/>
                <a:cs typeface="Raleway"/>
                <a:sym typeface="Raleway"/>
              </a:rPr>
              <a:t>Delete Unnecessary Slides: </a:t>
            </a:r>
            <a:endParaRPr b="0" i="0" sz="1200" u="none" cap="none" strike="noStrike">
              <a:solidFill>
                <a:schemeClr val="dk1"/>
              </a:solidFill>
              <a:latin typeface="Calibri"/>
              <a:ea typeface="Calibri"/>
              <a:cs typeface="Calibri"/>
              <a:sym typeface="Calibri"/>
            </a:endParaRPr>
          </a:p>
          <a:p>
            <a:pPr indent="0" lvl="0" marL="0" marR="0" rtl="0" algn="l">
              <a:lnSpc>
                <a:spcPct val="200000"/>
              </a:lnSpc>
              <a:spcBef>
                <a:spcPts val="0"/>
              </a:spcBef>
              <a:spcAft>
                <a:spcPts val="0"/>
              </a:spcAft>
              <a:buClr>
                <a:srgbClr val="FFFFFF"/>
              </a:buClr>
              <a:buSzPts val="700"/>
              <a:buFont typeface="Raleway Medium"/>
              <a:buNone/>
            </a:pPr>
            <a:r>
              <a:rPr b="0" i="0" lang="en-GB" sz="700" u="none" cap="none" strike="noStrike">
                <a:solidFill>
                  <a:srgbClr val="FFFFFF"/>
                </a:solidFill>
                <a:latin typeface="Raleway Medium"/>
                <a:ea typeface="Raleway Medium"/>
                <a:cs typeface="Raleway Medium"/>
                <a:sym typeface="Raleway Medium"/>
              </a:rPr>
              <a:t>Remove slides you don’t need to keep the presentation focused.</a:t>
            </a:r>
            <a:endParaRPr b="0" i="0" sz="1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8EC"/>
        </a:solidFill>
      </p:bgPr>
    </p:bg>
    <p:spTree>
      <p:nvGrpSpPr>
        <p:cNvPr id="231" name="Shape 231"/>
        <p:cNvGrpSpPr/>
        <p:nvPr/>
      </p:nvGrpSpPr>
      <p:grpSpPr>
        <a:xfrm>
          <a:off x="0" y="0"/>
          <a:ext cx="0" cy="0"/>
          <a:chOff x="0" y="0"/>
          <a:chExt cx="0" cy="0"/>
        </a:xfrm>
      </p:grpSpPr>
      <p:pic>
        <p:nvPicPr>
          <p:cNvPr descr=" " id="232" name="Google Shape;232;p24"/>
          <p:cNvPicPr preferRelativeResize="0"/>
          <p:nvPr/>
        </p:nvPicPr>
        <p:blipFill rotWithShape="1">
          <a:blip r:embed="rId3">
            <a:alphaModFix/>
          </a:blip>
          <a:srcRect b="0" l="0" r="0" t="0"/>
          <a:stretch/>
        </p:blipFill>
        <p:spPr>
          <a:xfrm>
            <a:off x="0" y="0"/>
            <a:ext cx="9144010" cy="5142863"/>
          </a:xfrm>
          <a:prstGeom prst="rect">
            <a:avLst/>
          </a:prstGeom>
          <a:noFill/>
          <a:ln>
            <a:noFill/>
          </a:ln>
        </p:spPr>
      </p:pic>
      <p:pic>
        <p:nvPicPr>
          <p:cNvPr descr=" " id="233" name="Google Shape;233;p24"/>
          <p:cNvPicPr preferRelativeResize="0"/>
          <p:nvPr/>
        </p:nvPicPr>
        <p:blipFill rotWithShape="1">
          <a:blip r:embed="rId4">
            <a:alphaModFix/>
          </a:blip>
          <a:srcRect b="0" l="0" r="0" t="0"/>
          <a:stretch/>
        </p:blipFill>
        <p:spPr>
          <a:xfrm>
            <a:off x="516479" y="319929"/>
            <a:ext cx="131221" cy="188759"/>
          </a:xfrm>
          <a:prstGeom prst="rect">
            <a:avLst/>
          </a:prstGeom>
          <a:noFill/>
          <a:ln>
            <a:noFill/>
          </a:ln>
        </p:spPr>
      </p:pic>
      <p:pic>
        <p:nvPicPr>
          <p:cNvPr descr=" " id="234" name="Google Shape;234;p24"/>
          <p:cNvPicPr preferRelativeResize="0"/>
          <p:nvPr/>
        </p:nvPicPr>
        <p:blipFill rotWithShape="1">
          <a:blip r:embed="rId5">
            <a:alphaModFix/>
          </a:blip>
          <a:srcRect b="0" l="0" r="0" t="0"/>
          <a:stretch/>
        </p:blipFill>
        <p:spPr>
          <a:xfrm>
            <a:off x="381000" y="319929"/>
            <a:ext cx="131221" cy="188759"/>
          </a:xfrm>
          <a:prstGeom prst="rect">
            <a:avLst/>
          </a:prstGeom>
          <a:noFill/>
          <a:ln>
            <a:noFill/>
          </a:ln>
        </p:spPr>
      </p:pic>
      <p:pic>
        <p:nvPicPr>
          <p:cNvPr descr=" " id="235" name="Google Shape;235;p24"/>
          <p:cNvPicPr preferRelativeResize="0"/>
          <p:nvPr/>
        </p:nvPicPr>
        <p:blipFill rotWithShape="1">
          <a:blip r:embed="rId6">
            <a:alphaModFix/>
          </a:blip>
          <a:srcRect b="0" l="0" r="0" t="0"/>
          <a:stretch/>
        </p:blipFill>
        <p:spPr>
          <a:xfrm>
            <a:off x="427819" y="287471"/>
            <a:ext cx="171864" cy="65681"/>
          </a:xfrm>
          <a:prstGeom prst="rect">
            <a:avLst/>
          </a:prstGeom>
          <a:noFill/>
          <a:ln>
            <a:noFill/>
          </a:ln>
        </p:spPr>
      </p:pic>
      <p:sp>
        <p:nvSpPr>
          <p:cNvPr id="236" name="Google Shape;236;p24"/>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37" name="Google Shape;237;p24"/>
          <p:cNvPicPr preferRelativeResize="0"/>
          <p:nvPr/>
        </p:nvPicPr>
        <p:blipFill rotWithShape="1">
          <a:blip r:embed="rId7">
            <a:alphaModFix/>
          </a:blip>
          <a:srcRect b="0" l="0" r="0" t="0"/>
          <a:stretch/>
        </p:blipFill>
        <p:spPr>
          <a:xfrm>
            <a:off x="8382008" y="4495800"/>
            <a:ext cx="381000" cy="3809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8EC"/>
        </a:solidFill>
      </p:bgPr>
    </p:bg>
    <p:spTree>
      <p:nvGrpSpPr>
        <p:cNvPr id="242" name="Shape 242"/>
        <p:cNvGrpSpPr/>
        <p:nvPr/>
      </p:nvGrpSpPr>
      <p:grpSpPr>
        <a:xfrm>
          <a:off x="0" y="0"/>
          <a:ext cx="0" cy="0"/>
          <a:chOff x="0" y="0"/>
          <a:chExt cx="0" cy="0"/>
        </a:xfrm>
      </p:grpSpPr>
      <p:pic>
        <p:nvPicPr>
          <p:cNvPr descr=" " id="243" name="Google Shape;243;p25"/>
          <p:cNvPicPr preferRelativeResize="0"/>
          <p:nvPr/>
        </p:nvPicPr>
        <p:blipFill rotWithShape="1">
          <a:blip r:embed="rId3">
            <a:alphaModFix/>
          </a:blip>
          <a:srcRect b="0" l="0" r="0" t="0"/>
          <a:stretch/>
        </p:blipFill>
        <p:spPr>
          <a:xfrm>
            <a:off x="4572004" y="0"/>
            <a:ext cx="4572004" cy="5142862"/>
          </a:xfrm>
          <a:prstGeom prst="rect">
            <a:avLst/>
          </a:prstGeom>
          <a:noFill/>
          <a:ln>
            <a:noFill/>
          </a:ln>
        </p:spPr>
      </p:pic>
      <p:pic>
        <p:nvPicPr>
          <p:cNvPr descr=" " id="244" name="Google Shape;244;p25"/>
          <p:cNvPicPr preferRelativeResize="0"/>
          <p:nvPr/>
        </p:nvPicPr>
        <p:blipFill rotWithShape="1">
          <a:blip r:embed="rId4">
            <a:alphaModFix/>
          </a:blip>
          <a:srcRect b="0" l="0" r="0" t="0"/>
          <a:stretch/>
        </p:blipFill>
        <p:spPr>
          <a:xfrm>
            <a:off x="0" y="0"/>
            <a:ext cx="9144010" cy="5142863"/>
          </a:xfrm>
          <a:prstGeom prst="rect">
            <a:avLst/>
          </a:prstGeom>
          <a:noFill/>
          <a:ln>
            <a:noFill/>
          </a:ln>
        </p:spPr>
      </p:pic>
      <p:sp>
        <p:nvSpPr>
          <p:cNvPr id="245" name="Google Shape;245;p25"/>
          <p:cNvSpPr/>
          <p:nvPr/>
        </p:nvSpPr>
        <p:spPr>
          <a:xfrm>
            <a:off x="5610230" y="1281113"/>
            <a:ext cx="2719390" cy="27241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071112"/>
                </a:solidFill>
                <a:latin typeface="Raleway Medium"/>
                <a:ea typeface="Raleway Medium"/>
                <a:cs typeface="Raleway Medium"/>
                <a:sym typeface="Raleway Medium"/>
              </a:rPr>
              <a:t>o</a:t>
            </a:r>
            <a:r>
              <a:rPr b="0" i="0" lang="en-GB" sz="1300" u="none" cap="none" strike="noStrike">
                <a:solidFill>
                  <a:srgbClr val="071112"/>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pic>
        <p:nvPicPr>
          <p:cNvPr descr=" " id="246" name="Google Shape;246;p25"/>
          <p:cNvPicPr preferRelativeResize="0"/>
          <p:nvPr/>
        </p:nvPicPr>
        <p:blipFill rotWithShape="1">
          <a:blip r:embed="rId5">
            <a:alphaModFix/>
          </a:blip>
          <a:srcRect b="0" l="0" r="0" t="0"/>
          <a:stretch/>
        </p:blipFill>
        <p:spPr>
          <a:xfrm>
            <a:off x="516479" y="319929"/>
            <a:ext cx="131221" cy="188759"/>
          </a:xfrm>
          <a:prstGeom prst="rect">
            <a:avLst/>
          </a:prstGeom>
          <a:noFill/>
          <a:ln>
            <a:noFill/>
          </a:ln>
        </p:spPr>
      </p:pic>
      <p:pic>
        <p:nvPicPr>
          <p:cNvPr descr=" " id="247" name="Google Shape;247;p25"/>
          <p:cNvPicPr preferRelativeResize="0"/>
          <p:nvPr/>
        </p:nvPicPr>
        <p:blipFill rotWithShape="1">
          <a:blip r:embed="rId6">
            <a:alphaModFix/>
          </a:blip>
          <a:srcRect b="0" l="0" r="0" t="0"/>
          <a:stretch/>
        </p:blipFill>
        <p:spPr>
          <a:xfrm>
            <a:off x="381000" y="319929"/>
            <a:ext cx="131221" cy="188759"/>
          </a:xfrm>
          <a:prstGeom prst="rect">
            <a:avLst/>
          </a:prstGeom>
          <a:noFill/>
          <a:ln>
            <a:noFill/>
          </a:ln>
        </p:spPr>
      </p:pic>
      <p:pic>
        <p:nvPicPr>
          <p:cNvPr descr=" " id="248" name="Google Shape;248;p25"/>
          <p:cNvPicPr preferRelativeResize="0"/>
          <p:nvPr/>
        </p:nvPicPr>
        <p:blipFill rotWithShape="1">
          <a:blip r:embed="rId7">
            <a:alphaModFix/>
          </a:blip>
          <a:srcRect b="0" l="0" r="0" t="0"/>
          <a:stretch/>
        </p:blipFill>
        <p:spPr>
          <a:xfrm>
            <a:off x="427819" y="287471"/>
            <a:ext cx="171863" cy="65681"/>
          </a:xfrm>
          <a:prstGeom prst="rect">
            <a:avLst/>
          </a:prstGeom>
          <a:noFill/>
          <a:ln>
            <a:noFill/>
          </a:ln>
        </p:spPr>
      </p:pic>
      <p:sp>
        <p:nvSpPr>
          <p:cNvPr id="249" name="Google Shape;249;p25"/>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50" name="Google Shape;250;p25"/>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pic>
        <p:nvPicPr>
          <p:cNvPr descr=" " id="251" name="Google Shape;251;p25"/>
          <p:cNvPicPr preferRelativeResize="0"/>
          <p:nvPr/>
        </p:nvPicPr>
        <p:blipFill rotWithShape="1">
          <a:blip r:embed="rId9">
            <a:alphaModFix/>
          </a:blip>
          <a:srcRect b="0" l="0" r="0" t="0"/>
          <a:stretch/>
        </p:blipFill>
        <p:spPr>
          <a:xfrm>
            <a:off x="0" y="2143125"/>
            <a:ext cx="5153030" cy="2728574"/>
          </a:xfrm>
          <a:prstGeom prst="rect">
            <a:avLst/>
          </a:prstGeom>
          <a:noFill/>
          <a:ln>
            <a:noFill/>
          </a:ln>
        </p:spPr>
      </p:pic>
      <p:sp>
        <p:nvSpPr>
          <p:cNvPr id="252" name="Google Shape;252;p25"/>
          <p:cNvSpPr/>
          <p:nvPr/>
        </p:nvSpPr>
        <p:spPr>
          <a:xfrm>
            <a:off x="381000" y="809625"/>
            <a:ext cx="4279904" cy="72707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253" name="Google Shape;253;p25"/>
          <p:cNvPicPr preferRelativeResize="0"/>
          <p:nvPr/>
        </p:nvPicPr>
        <p:blipFill rotWithShape="1">
          <a:blip r:embed="rId10">
            <a:alphaModFix/>
          </a:blip>
          <a:srcRect b="0" l="0" r="0" t="0"/>
          <a:stretch/>
        </p:blipFill>
        <p:spPr>
          <a:xfrm>
            <a:off x="0" y="885825"/>
            <a:ext cx="180975" cy="4761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8" name="Shape 258"/>
        <p:cNvGrpSpPr/>
        <p:nvPr/>
      </p:nvGrpSpPr>
      <p:grpSpPr>
        <a:xfrm>
          <a:off x="0" y="0"/>
          <a:ext cx="0" cy="0"/>
          <a:chOff x="0" y="0"/>
          <a:chExt cx="0" cy="0"/>
        </a:xfrm>
      </p:grpSpPr>
      <p:pic>
        <p:nvPicPr>
          <p:cNvPr descr=" " id="259" name="Google Shape;259;p26"/>
          <p:cNvPicPr preferRelativeResize="0"/>
          <p:nvPr/>
        </p:nvPicPr>
        <p:blipFill rotWithShape="1">
          <a:blip r:embed="rId3">
            <a:alphaModFix/>
          </a:blip>
          <a:srcRect b="0" l="0" r="0" t="0"/>
          <a:stretch/>
        </p:blipFill>
        <p:spPr>
          <a:xfrm>
            <a:off x="0" y="1909763"/>
            <a:ext cx="9144009" cy="2319050"/>
          </a:xfrm>
          <a:prstGeom prst="rect">
            <a:avLst/>
          </a:prstGeom>
          <a:noFill/>
          <a:ln>
            <a:noFill/>
          </a:ln>
        </p:spPr>
      </p:pic>
      <p:pic>
        <p:nvPicPr>
          <p:cNvPr descr=" " id="260" name="Google Shape;260;p26"/>
          <p:cNvPicPr preferRelativeResize="0"/>
          <p:nvPr/>
        </p:nvPicPr>
        <p:blipFill rotWithShape="1">
          <a:blip r:embed="rId4">
            <a:alphaModFix/>
          </a:blip>
          <a:srcRect b="0" l="0" r="0" t="0"/>
          <a:stretch/>
        </p:blipFill>
        <p:spPr>
          <a:xfrm>
            <a:off x="0" y="0"/>
            <a:ext cx="9144009" cy="5142862"/>
          </a:xfrm>
          <a:prstGeom prst="rect">
            <a:avLst/>
          </a:prstGeom>
          <a:noFill/>
          <a:ln>
            <a:noFill/>
          </a:ln>
        </p:spPr>
      </p:pic>
      <p:sp>
        <p:nvSpPr>
          <p:cNvPr id="261" name="Google Shape;261;p26"/>
          <p:cNvSpPr/>
          <p:nvPr/>
        </p:nvSpPr>
        <p:spPr>
          <a:xfrm>
            <a:off x="981076" y="2538413"/>
            <a:ext cx="7243769" cy="11239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071112"/>
                </a:solidFill>
                <a:latin typeface="Raleway Medium"/>
                <a:ea typeface="Raleway Medium"/>
                <a:cs typeface="Raleway Medium"/>
                <a:sym typeface="Raleway Medium"/>
              </a:rPr>
              <a:t>o</a:t>
            </a:r>
            <a:r>
              <a:rPr b="0" i="0" lang="en-GB" sz="1300" u="none" cap="none" strike="noStrike">
                <a:solidFill>
                  <a:srgbClr val="071112"/>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pic>
        <p:nvPicPr>
          <p:cNvPr descr=" " id="262" name="Google Shape;262;p26"/>
          <p:cNvPicPr preferRelativeResize="0"/>
          <p:nvPr/>
        </p:nvPicPr>
        <p:blipFill rotWithShape="1">
          <a:blip r:embed="rId5">
            <a:alphaModFix/>
          </a:blip>
          <a:srcRect b="0" l="0" r="0" t="0"/>
          <a:stretch/>
        </p:blipFill>
        <p:spPr>
          <a:xfrm>
            <a:off x="516479" y="319929"/>
            <a:ext cx="131221" cy="188759"/>
          </a:xfrm>
          <a:prstGeom prst="rect">
            <a:avLst/>
          </a:prstGeom>
          <a:noFill/>
          <a:ln>
            <a:noFill/>
          </a:ln>
        </p:spPr>
      </p:pic>
      <p:pic>
        <p:nvPicPr>
          <p:cNvPr descr=" " id="263" name="Google Shape;263;p26"/>
          <p:cNvPicPr preferRelativeResize="0"/>
          <p:nvPr/>
        </p:nvPicPr>
        <p:blipFill rotWithShape="1">
          <a:blip r:embed="rId6">
            <a:alphaModFix/>
          </a:blip>
          <a:srcRect b="0" l="0" r="0" t="0"/>
          <a:stretch/>
        </p:blipFill>
        <p:spPr>
          <a:xfrm>
            <a:off x="381000" y="319929"/>
            <a:ext cx="131221" cy="188759"/>
          </a:xfrm>
          <a:prstGeom prst="rect">
            <a:avLst/>
          </a:prstGeom>
          <a:noFill/>
          <a:ln>
            <a:noFill/>
          </a:ln>
        </p:spPr>
      </p:pic>
      <p:pic>
        <p:nvPicPr>
          <p:cNvPr descr=" " id="264" name="Google Shape;264;p26"/>
          <p:cNvPicPr preferRelativeResize="0"/>
          <p:nvPr/>
        </p:nvPicPr>
        <p:blipFill rotWithShape="1">
          <a:blip r:embed="rId7">
            <a:alphaModFix/>
          </a:blip>
          <a:srcRect b="0" l="0" r="0" t="0"/>
          <a:stretch/>
        </p:blipFill>
        <p:spPr>
          <a:xfrm>
            <a:off x="427820" y="287471"/>
            <a:ext cx="171864" cy="65681"/>
          </a:xfrm>
          <a:prstGeom prst="rect">
            <a:avLst/>
          </a:prstGeom>
          <a:noFill/>
          <a:ln>
            <a:noFill/>
          </a:ln>
        </p:spPr>
      </p:pic>
      <p:sp>
        <p:nvSpPr>
          <p:cNvPr id="265" name="Google Shape;265;p26"/>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66" name="Google Shape;266;p26"/>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sp>
        <p:nvSpPr>
          <p:cNvPr id="267" name="Google Shape;267;p26"/>
          <p:cNvSpPr/>
          <p:nvPr/>
        </p:nvSpPr>
        <p:spPr>
          <a:xfrm>
            <a:off x="0" y="890588"/>
            <a:ext cx="4572004" cy="63817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68" name="Google Shape;268;p26"/>
          <p:cNvSpPr/>
          <p:nvPr/>
        </p:nvSpPr>
        <p:spPr>
          <a:xfrm>
            <a:off x="381000" y="1047750"/>
            <a:ext cx="4856167" cy="40798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269" name="Google Shape;269;p26"/>
          <p:cNvPicPr preferRelativeResize="0"/>
          <p:nvPr/>
        </p:nvPicPr>
        <p:blipFill rotWithShape="1">
          <a:blip r:embed="rId9">
            <a:alphaModFix/>
          </a:blip>
          <a:srcRect b="0" l="0" r="0" t="0"/>
          <a:stretch/>
        </p:blipFill>
        <p:spPr>
          <a:xfrm>
            <a:off x="0" y="966788"/>
            <a:ext cx="180975" cy="4761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4" name="Shape 274"/>
        <p:cNvGrpSpPr/>
        <p:nvPr/>
      </p:nvGrpSpPr>
      <p:grpSpPr>
        <a:xfrm>
          <a:off x="0" y="0"/>
          <a:ext cx="0" cy="0"/>
          <a:chOff x="0" y="0"/>
          <a:chExt cx="0" cy="0"/>
        </a:xfrm>
      </p:grpSpPr>
      <p:pic>
        <p:nvPicPr>
          <p:cNvPr descr=" " id="275" name="Google Shape;275;p27"/>
          <p:cNvPicPr preferRelativeResize="0"/>
          <p:nvPr/>
        </p:nvPicPr>
        <p:blipFill rotWithShape="1">
          <a:blip r:embed="rId3">
            <a:alphaModFix/>
          </a:blip>
          <a:srcRect b="0" l="0" r="0" t="0"/>
          <a:stretch/>
        </p:blipFill>
        <p:spPr>
          <a:xfrm>
            <a:off x="0" y="1909763"/>
            <a:ext cx="9144009" cy="2319050"/>
          </a:xfrm>
          <a:prstGeom prst="rect">
            <a:avLst/>
          </a:prstGeom>
          <a:noFill/>
          <a:ln>
            <a:noFill/>
          </a:ln>
        </p:spPr>
      </p:pic>
      <p:pic>
        <p:nvPicPr>
          <p:cNvPr descr=" " id="276" name="Google Shape;276;p27"/>
          <p:cNvPicPr preferRelativeResize="0"/>
          <p:nvPr/>
        </p:nvPicPr>
        <p:blipFill rotWithShape="1">
          <a:blip r:embed="rId4">
            <a:alphaModFix/>
          </a:blip>
          <a:srcRect b="0" l="0" r="0" t="0"/>
          <a:stretch/>
        </p:blipFill>
        <p:spPr>
          <a:xfrm>
            <a:off x="0" y="0"/>
            <a:ext cx="9144009" cy="5142862"/>
          </a:xfrm>
          <a:prstGeom prst="rect">
            <a:avLst/>
          </a:prstGeom>
          <a:noFill/>
          <a:ln>
            <a:noFill/>
          </a:ln>
        </p:spPr>
      </p:pic>
      <p:sp>
        <p:nvSpPr>
          <p:cNvPr id="277" name="Google Shape;277;p27"/>
          <p:cNvSpPr/>
          <p:nvPr/>
        </p:nvSpPr>
        <p:spPr>
          <a:xfrm>
            <a:off x="381000" y="2405063"/>
            <a:ext cx="4981580" cy="13906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071112"/>
                </a:solidFill>
                <a:latin typeface="Raleway Medium"/>
                <a:ea typeface="Raleway Medium"/>
                <a:cs typeface="Raleway Medium"/>
                <a:sym typeface="Raleway Medium"/>
              </a:rPr>
              <a:t>o</a:t>
            </a:r>
            <a:r>
              <a:rPr b="0" i="0" lang="en-GB" sz="1300" u="none" cap="none" strike="noStrike">
                <a:solidFill>
                  <a:srgbClr val="071112"/>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pic>
        <p:nvPicPr>
          <p:cNvPr descr=" " id="278" name="Google Shape;278;p27"/>
          <p:cNvPicPr preferRelativeResize="0"/>
          <p:nvPr/>
        </p:nvPicPr>
        <p:blipFill rotWithShape="1">
          <a:blip r:embed="rId5">
            <a:alphaModFix/>
          </a:blip>
          <a:srcRect b="0" l="0" r="0" t="0"/>
          <a:stretch/>
        </p:blipFill>
        <p:spPr>
          <a:xfrm>
            <a:off x="516478" y="319929"/>
            <a:ext cx="131222" cy="188759"/>
          </a:xfrm>
          <a:prstGeom prst="rect">
            <a:avLst/>
          </a:prstGeom>
          <a:noFill/>
          <a:ln>
            <a:noFill/>
          </a:ln>
        </p:spPr>
      </p:pic>
      <p:pic>
        <p:nvPicPr>
          <p:cNvPr descr=" " id="279" name="Google Shape;279;p27"/>
          <p:cNvPicPr preferRelativeResize="0"/>
          <p:nvPr/>
        </p:nvPicPr>
        <p:blipFill rotWithShape="1">
          <a:blip r:embed="rId6">
            <a:alphaModFix/>
          </a:blip>
          <a:srcRect b="0" l="0" r="0" t="0"/>
          <a:stretch/>
        </p:blipFill>
        <p:spPr>
          <a:xfrm>
            <a:off x="381000" y="319929"/>
            <a:ext cx="131222" cy="188759"/>
          </a:xfrm>
          <a:prstGeom prst="rect">
            <a:avLst/>
          </a:prstGeom>
          <a:noFill/>
          <a:ln>
            <a:noFill/>
          </a:ln>
        </p:spPr>
      </p:pic>
      <p:pic>
        <p:nvPicPr>
          <p:cNvPr descr=" " id="280" name="Google Shape;280;p27"/>
          <p:cNvPicPr preferRelativeResize="0"/>
          <p:nvPr/>
        </p:nvPicPr>
        <p:blipFill rotWithShape="1">
          <a:blip r:embed="rId7">
            <a:alphaModFix/>
          </a:blip>
          <a:srcRect b="0" l="0" r="0" t="0"/>
          <a:stretch/>
        </p:blipFill>
        <p:spPr>
          <a:xfrm>
            <a:off x="427819" y="287471"/>
            <a:ext cx="171864" cy="65681"/>
          </a:xfrm>
          <a:prstGeom prst="rect">
            <a:avLst/>
          </a:prstGeom>
          <a:noFill/>
          <a:ln>
            <a:noFill/>
          </a:ln>
        </p:spPr>
      </p:pic>
      <p:sp>
        <p:nvSpPr>
          <p:cNvPr id="281" name="Google Shape;281;p27"/>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82" name="Google Shape;282;p27"/>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sp>
        <p:nvSpPr>
          <p:cNvPr id="283" name="Google Shape;283;p27"/>
          <p:cNvSpPr/>
          <p:nvPr/>
        </p:nvSpPr>
        <p:spPr>
          <a:xfrm>
            <a:off x="0" y="890588"/>
            <a:ext cx="4572004" cy="63817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84" name="Google Shape;284;p27"/>
          <p:cNvSpPr/>
          <p:nvPr/>
        </p:nvSpPr>
        <p:spPr>
          <a:xfrm>
            <a:off x="381000" y="1047750"/>
            <a:ext cx="4856167" cy="40798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285" name="Google Shape;285;p27"/>
          <p:cNvPicPr preferRelativeResize="0"/>
          <p:nvPr/>
        </p:nvPicPr>
        <p:blipFill rotWithShape="1">
          <a:blip r:embed="rId9">
            <a:alphaModFix/>
          </a:blip>
          <a:srcRect b="0" l="0" r="0" t="0"/>
          <a:stretch/>
        </p:blipFill>
        <p:spPr>
          <a:xfrm>
            <a:off x="0" y="966788"/>
            <a:ext cx="180975" cy="476191"/>
          </a:xfrm>
          <a:prstGeom prst="rect">
            <a:avLst/>
          </a:prstGeom>
          <a:noFill/>
          <a:ln>
            <a:noFill/>
          </a:ln>
        </p:spPr>
      </p:pic>
      <p:pic>
        <p:nvPicPr>
          <p:cNvPr descr=" " id="286" name="Google Shape;286;p27"/>
          <p:cNvPicPr preferRelativeResize="0"/>
          <p:nvPr/>
        </p:nvPicPr>
        <p:blipFill rotWithShape="1">
          <a:blip r:embed="rId10">
            <a:alphaModFix/>
          </a:blip>
          <a:srcRect b="0" l="0" r="0" t="0"/>
          <a:stretch/>
        </p:blipFill>
        <p:spPr>
          <a:xfrm>
            <a:off x="5943606" y="381000"/>
            <a:ext cx="2819403" cy="38476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F8FB"/>
        </a:solidFill>
      </p:bgPr>
    </p:bg>
    <p:spTree>
      <p:nvGrpSpPr>
        <p:cNvPr id="291" name="Shape 291"/>
        <p:cNvGrpSpPr/>
        <p:nvPr/>
      </p:nvGrpSpPr>
      <p:grpSpPr>
        <a:xfrm>
          <a:off x="0" y="0"/>
          <a:ext cx="0" cy="0"/>
          <a:chOff x="0" y="0"/>
          <a:chExt cx="0" cy="0"/>
        </a:xfrm>
      </p:grpSpPr>
      <p:pic>
        <p:nvPicPr>
          <p:cNvPr descr=" " id="292" name="Google Shape;292;p28"/>
          <p:cNvPicPr preferRelativeResize="0"/>
          <p:nvPr/>
        </p:nvPicPr>
        <p:blipFill rotWithShape="1">
          <a:blip r:embed="rId3">
            <a:alphaModFix/>
          </a:blip>
          <a:srcRect b="0" l="0" r="0" t="0"/>
          <a:stretch/>
        </p:blipFill>
        <p:spPr>
          <a:xfrm>
            <a:off x="0" y="0"/>
            <a:ext cx="9144009" cy="5142862"/>
          </a:xfrm>
          <a:prstGeom prst="rect">
            <a:avLst/>
          </a:prstGeom>
          <a:noFill/>
          <a:ln>
            <a:noFill/>
          </a:ln>
        </p:spPr>
      </p:pic>
      <p:pic>
        <p:nvPicPr>
          <p:cNvPr descr=" " id="293" name="Google Shape;293;p28"/>
          <p:cNvPicPr preferRelativeResize="0"/>
          <p:nvPr/>
        </p:nvPicPr>
        <p:blipFill rotWithShape="1">
          <a:blip r:embed="rId4">
            <a:alphaModFix/>
          </a:blip>
          <a:srcRect b="0" l="0" r="0" t="0"/>
          <a:stretch/>
        </p:blipFill>
        <p:spPr>
          <a:xfrm>
            <a:off x="516479" y="319929"/>
            <a:ext cx="131221" cy="188759"/>
          </a:xfrm>
          <a:prstGeom prst="rect">
            <a:avLst/>
          </a:prstGeom>
          <a:noFill/>
          <a:ln>
            <a:noFill/>
          </a:ln>
        </p:spPr>
      </p:pic>
      <p:pic>
        <p:nvPicPr>
          <p:cNvPr descr=" " id="294" name="Google Shape;294;p28"/>
          <p:cNvPicPr preferRelativeResize="0"/>
          <p:nvPr/>
        </p:nvPicPr>
        <p:blipFill rotWithShape="1">
          <a:blip r:embed="rId5">
            <a:alphaModFix/>
          </a:blip>
          <a:srcRect b="0" l="0" r="0" t="0"/>
          <a:stretch/>
        </p:blipFill>
        <p:spPr>
          <a:xfrm>
            <a:off x="381000" y="319929"/>
            <a:ext cx="131221" cy="188759"/>
          </a:xfrm>
          <a:prstGeom prst="rect">
            <a:avLst/>
          </a:prstGeom>
          <a:noFill/>
          <a:ln>
            <a:noFill/>
          </a:ln>
        </p:spPr>
      </p:pic>
      <p:pic>
        <p:nvPicPr>
          <p:cNvPr descr=" " id="295" name="Google Shape;295;p28"/>
          <p:cNvPicPr preferRelativeResize="0"/>
          <p:nvPr/>
        </p:nvPicPr>
        <p:blipFill rotWithShape="1">
          <a:blip r:embed="rId6">
            <a:alphaModFix/>
          </a:blip>
          <a:srcRect b="0" l="0" r="0" t="0"/>
          <a:stretch/>
        </p:blipFill>
        <p:spPr>
          <a:xfrm>
            <a:off x="427819" y="287471"/>
            <a:ext cx="171864" cy="65681"/>
          </a:xfrm>
          <a:prstGeom prst="rect">
            <a:avLst/>
          </a:prstGeom>
          <a:noFill/>
          <a:ln>
            <a:noFill/>
          </a:ln>
        </p:spPr>
      </p:pic>
      <p:sp>
        <p:nvSpPr>
          <p:cNvPr id="296" name="Google Shape;296;p28"/>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97" name="Google Shape;297;p28"/>
          <p:cNvPicPr preferRelativeResize="0"/>
          <p:nvPr/>
        </p:nvPicPr>
        <p:blipFill rotWithShape="1">
          <a:blip r:embed="rId7">
            <a:alphaModFix/>
          </a:blip>
          <a:srcRect b="0" l="0" r="0" t="0"/>
          <a:stretch/>
        </p:blipFill>
        <p:spPr>
          <a:xfrm>
            <a:off x="8382008" y="4495800"/>
            <a:ext cx="381000" cy="380953"/>
          </a:xfrm>
          <a:prstGeom prst="rect">
            <a:avLst/>
          </a:prstGeom>
          <a:noFill/>
          <a:ln>
            <a:noFill/>
          </a:ln>
        </p:spPr>
      </p:pic>
      <p:sp>
        <p:nvSpPr>
          <p:cNvPr id="298" name="Google Shape;298;p28"/>
          <p:cNvSpPr/>
          <p:nvPr/>
        </p:nvSpPr>
        <p:spPr>
          <a:xfrm>
            <a:off x="381000" y="890587"/>
            <a:ext cx="8382008" cy="227647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99" name="Google Shape;299;p28"/>
          <p:cNvPicPr preferRelativeResize="0"/>
          <p:nvPr/>
        </p:nvPicPr>
        <p:blipFill rotWithShape="1">
          <a:blip r:embed="rId8">
            <a:alphaModFix/>
          </a:blip>
          <a:srcRect b="0" l="0" r="0" t="0"/>
          <a:stretch/>
        </p:blipFill>
        <p:spPr>
          <a:xfrm>
            <a:off x="381000" y="890588"/>
            <a:ext cx="8382008" cy="476191"/>
          </a:xfrm>
          <a:prstGeom prst="rect">
            <a:avLst/>
          </a:prstGeom>
          <a:noFill/>
          <a:ln>
            <a:noFill/>
          </a:ln>
        </p:spPr>
      </p:pic>
      <p:sp>
        <p:nvSpPr>
          <p:cNvPr id="300" name="Google Shape;300;p28"/>
          <p:cNvSpPr/>
          <p:nvPr/>
        </p:nvSpPr>
        <p:spPr>
          <a:xfrm>
            <a:off x="1796989" y="899325"/>
            <a:ext cx="5550000" cy="458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71112"/>
              </a:buClr>
              <a:buSzPts val="2400"/>
              <a:buFont typeface="Raleway"/>
              <a:buNone/>
            </a:pPr>
            <a:r>
              <a:rPr b="1" i="0" lang="en-GB" sz="2400" u="none" cap="none" strike="noStrike">
                <a:solidFill>
                  <a:srgbClr val="071112"/>
                </a:solidFill>
                <a:latin typeface="Raleway"/>
                <a:ea typeface="Raleway"/>
                <a:cs typeface="Raleway"/>
                <a:sym typeface="Raleway"/>
              </a:rPr>
              <a:t>Welcome to the 1st cohort of Nebula!</a:t>
            </a:r>
            <a:endParaRPr b="0" i="0" sz="2400" u="none" cap="none" strike="noStrike">
              <a:solidFill>
                <a:schemeClr val="dk1"/>
              </a:solidFill>
              <a:latin typeface="Calibri"/>
              <a:ea typeface="Calibri"/>
              <a:cs typeface="Calibri"/>
              <a:sym typeface="Calibri"/>
            </a:endParaRPr>
          </a:p>
        </p:txBody>
      </p:sp>
      <p:sp>
        <p:nvSpPr>
          <p:cNvPr id="301" name="Google Shape;301;p28"/>
          <p:cNvSpPr/>
          <p:nvPr/>
        </p:nvSpPr>
        <p:spPr>
          <a:xfrm>
            <a:off x="1452564" y="2100263"/>
            <a:ext cx="6296031" cy="11239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071112"/>
                </a:solidFill>
                <a:latin typeface="Raleway Medium"/>
                <a:ea typeface="Raleway Medium"/>
                <a:cs typeface="Raleway Medium"/>
                <a:sym typeface="Raleway Medium"/>
              </a:rPr>
              <a:t>o</a:t>
            </a:r>
            <a:r>
              <a:rPr b="0" i="0" lang="en-GB" sz="1300" u="none" cap="none" strike="noStrike">
                <a:solidFill>
                  <a:srgbClr val="071112"/>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F8FB"/>
        </a:solidFill>
      </p:bgPr>
    </p:bg>
    <p:spTree>
      <p:nvGrpSpPr>
        <p:cNvPr id="306" name="Shape 306"/>
        <p:cNvGrpSpPr/>
        <p:nvPr/>
      </p:nvGrpSpPr>
      <p:grpSpPr>
        <a:xfrm>
          <a:off x="0" y="0"/>
          <a:ext cx="0" cy="0"/>
          <a:chOff x="0" y="0"/>
          <a:chExt cx="0" cy="0"/>
        </a:xfrm>
      </p:grpSpPr>
      <p:pic>
        <p:nvPicPr>
          <p:cNvPr descr=" " id="307" name="Google Shape;307;p29"/>
          <p:cNvPicPr preferRelativeResize="0"/>
          <p:nvPr/>
        </p:nvPicPr>
        <p:blipFill rotWithShape="1">
          <a:blip r:embed="rId3">
            <a:alphaModFix/>
          </a:blip>
          <a:srcRect b="0" l="0" r="0" t="0"/>
          <a:stretch/>
        </p:blipFill>
        <p:spPr>
          <a:xfrm>
            <a:off x="0" y="0"/>
            <a:ext cx="9144010" cy="5142863"/>
          </a:xfrm>
          <a:prstGeom prst="rect">
            <a:avLst/>
          </a:prstGeom>
          <a:noFill/>
          <a:ln>
            <a:noFill/>
          </a:ln>
        </p:spPr>
      </p:pic>
      <p:pic>
        <p:nvPicPr>
          <p:cNvPr descr=" " id="308" name="Google Shape;308;p29"/>
          <p:cNvPicPr preferRelativeResize="0"/>
          <p:nvPr/>
        </p:nvPicPr>
        <p:blipFill rotWithShape="1">
          <a:blip r:embed="rId4">
            <a:alphaModFix/>
          </a:blip>
          <a:srcRect b="0" l="0" r="0" t="0"/>
          <a:stretch/>
        </p:blipFill>
        <p:spPr>
          <a:xfrm>
            <a:off x="516479" y="319929"/>
            <a:ext cx="131221" cy="188759"/>
          </a:xfrm>
          <a:prstGeom prst="rect">
            <a:avLst/>
          </a:prstGeom>
          <a:noFill/>
          <a:ln>
            <a:noFill/>
          </a:ln>
        </p:spPr>
      </p:pic>
      <p:pic>
        <p:nvPicPr>
          <p:cNvPr descr=" " id="309" name="Google Shape;309;p29"/>
          <p:cNvPicPr preferRelativeResize="0"/>
          <p:nvPr/>
        </p:nvPicPr>
        <p:blipFill rotWithShape="1">
          <a:blip r:embed="rId5">
            <a:alphaModFix/>
          </a:blip>
          <a:srcRect b="0" l="0" r="0" t="0"/>
          <a:stretch/>
        </p:blipFill>
        <p:spPr>
          <a:xfrm>
            <a:off x="381000" y="319929"/>
            <a:ext cx="131221" cy="188759"/>
          </a:xfrm>
          <a:prstGeom prst="rect">
            <a:avLst/>
          </a:prstGeom>
          <a:noFill/>
          <a:ln>
            <a:noFill/>
          </a:ln>
        </p:spPr>
      </p:pic>
      <p:pic>
        <p:nvPicPr>
          <p:cNvPr descr=" " id="310" name="Google Shape;310;p29"/>
          <p:cNvPicPr preferRelativeResize="0"/>
          <p:nvPr/>
        </p:nvPicPr>
        <p:blipFill rotWithShape="1">
          <a:blip r:embed="rId6">
            <a:alphaModFix/>
          </a:blip>
          <a:srcRect b="0" l="0" r="0" t="0"/>
          <a:stretch/>
        </p:blipFill>
        <p:spPr>
          <a:xfrm>
            <a:off x="427819" y="287471"/>
            <a:ext cx="171864" cy="65681"/>
          </a:xfrm>
          <a:prstGeom prst="rect">
            <a:avLst/>
          </a:prstGeom>
          <a:noFill/>
          <a:ln>
            <a:noFill/>
          </a:ln>
        </p:spPr>
      </p:pic>
      <p:sp>
        <p:nvSpPr>
          <p:cNvPr id="311" name="Google Shape;311;p29"/>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312" name="Google Shape;312;p29"/>
          <p:cNvPicPr preferRelativeResize="0"/>
          <p:nvPr/>
        </p:nvPicPr>
        <p:blipFill rotWithShape="1">
          <a:blip r:embed="rId7">
            <a:alphaModFix/>
          </a:blip>
          <a:srcRect b="0" l="0" r="0" t="0"/>
          <a:stretch/>
        </p:blipFill>
        <p:spPr>
          <a:xfrm>
            <a:off x="8382008" y="4495800"/>
            <a:ext cx="381000" cy="380953"/>
          </a:xfrm>
          <a:prstGeom prst="rect">
            <a:avLst/>
          </a:prstGeom>
          <a:noFill/>
          <a:ln>
            <a:noFill/>
          </a:ln>
        </p:spPr>
      </p:pic>
      <p:sp>
        <p:nvSpPr>
          <p:cNvPr id="313" name="Google Shape;313;p29"/>
          <p:cNvSpPr/>
          <p:nvPr/>
        </p:nvSpPr>
        <p:spPr>
          <a:xfrm>
            <a:off x="381000" y="890588"/>
            <a:ext cx="8382000" cy="22764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8" name="Shape 318"/>
        <p:cNvGrpSpPr/>
        <p:nvPr/>
      </p:nvGrpSpPr>
      <p:grpSpPr>
        <a:xfrm>
          <a:off x="0" y="0"/>
          <a:ext cx="0" cy="0"/>
          <a:chOff x="0" y="0"/>
          <a:chExt cx="0" cy="0"/>
        </a:xfrm>
      </p:grpSpPr>
      <p:pic>
        <p:nvPicPr>
          <p:cNvPr descr=" " id="319" name="Google Shape;319;p30"/>
          <p:cNvPicPr preferRelativeResize="0"/>
          <p:nvPr/>
        </p:nvPicPr>
        <p:blipFill rotWithShape="1">
          <a:blip r:embed="rId3">
            <a:alphaModFix/>
          </a:blip>
          <a:srcRect b="0" l="0" r="0" t="0"/>
          <a:stretch/>
        </p:blipFill>
        <p:spPr>
          <a:xfrm>
            <a:off x="0" y="1909763"/>
            <a:ext cx="9144009" cy="2319050"/>
          </a:xfrm>
          <a:prstGeom prst="rect">
            <a:avLst/>
          </a:prstGeom>
          <a:noFill/>
          <a:ln>
            <a:noFill/>
          </a:ln>
        </p:spPr>
      </p:pic>
      <p:pic>
        <p:nvPicPr>
          <p:cNvPr descr=" " id="320" name="Google Shape;320;p30"/>
          <p:cNvPicPr preferRelativeResize="0"/>
          <p:nvPr/>
        </p:nvPicPr>
        <p:blipFill rotWithShape="1">
          <a:blip r:embed="rId4">
            <a:alphaModFix/>
          </a:blip>
          <a:srcRect b="0" l="0" r="0" t="0"/>
          <a:stretch/>
        </p:blipFill>
        <p:spPr>
          <a:xfrm>
            <a:off x="0" y="0"/>
            <a:ext cx="9144009" cy="5142862"/>
          </a:xfrm>
          <a:prstGeom prst="rect">
            <a:avLst/>
          </a:prstGeom>
          <a:noFill/>
          <a:ln>
            <a:noFill/>
          </a:ln>
        </p:spPr>
      </p:pic>
      <p:sp>
        <p:nvSpPr>
          <p:cNvPr id="321" name="Google Shape;321;p30"/>
          <p:cNvSpPr/>
          <p:nvPr/>
        </p:nvSpPr>
        <p:spPr>
          <a:xfrm>
            <a:off x="981076" y="2538413"/>
            <a:ext cx="7243769" cy="11239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071112"/>
                </a:solidFill>
                <a:latin typeface="Raleway Medium"/>
                <a:ea typeface="Raleway Medium"/>
                <a:cs typeface="Raleway Medium"/>
                <a:sym typeface="Raleway Medium"/>
              </a:rPr>
              <a:t>o</a:t>
            </a:r>
            <a:r>
              <a:rPr b="0" i="0" lang="en-GB" sz="1300" u="none" cap="none" strike="noStrike">
                <a:solidFill>
                  <a:srgbClr val="071112"/>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pic>
        <p:nvPicPr>
          <p:cNvPr descr=" " id="322" name="Google Shape;322;p30"/>
          <p:cNvPicPr preferRelativeResize="0"/>
          <p:nvPr/>
        </p:nvPicPr>
        <p:blipFill rotWithShape="1">
          <a:blip r:embed="rId5">
            <a:alphaModFix/>
          </a:blip>
          <a:srcRect b="0" l="0" r="0" t="0"/>
          <a:stretch/>
        </p:blipFill>
        <p:spPr>
          <a:xfrm>
            <a:off x="516479" y="319929"/>
            <a:ext cx="131221" cy="188759"/>
          </a:xfrm>
          <a:prstGeom prst="rect">
            <a:avLst/>
          </a:prstGeom>
          <a:noFill/>
          <a:ln>
            <a:noFill/>
          </a:ln>
        </p:spPr>
      </p:pic>
      <p:pic>
        <p:nvPicPr>
          <p:cNvPr descr=" " id="323" name="Google Shape;323;p30"/>
          <p:cNvPicPr preferRelativeResize="0"/>
          <p:nvPr/>
        </p:nvPicPr>
        <p:blipFill rotWithShape="1">
          <a:blip r:embed="rId6">
            <a:alphaModFix/>
          </a:blip>
          <a:srcRect b="0" l="0" r="0" t="0"/>
          <a:stretch/>
        </p:blipFill>
        <p:spPr>
          <a:xfrm>
            <a:off x="381000" y="319929"/>
            <a:ext cx="131221" cy="188759"/>
          </a:xfrm>
          <a:prstGeom prst="rect">
            <a:avLst/>
          </a:prstGeom>
          <a:noFill/>
          <a:ln>
            <a:noFill/>
          </a:ln>
        </p:spPr>
      </p:pic>
      <p:pic>
        <p:nvPicPr>
          <p:cNvPr descr=" " id="324" name="Google Shape;324;p30"/>
          <p:cNvPicPr preferRelativeResize="0"/>
          <p:nvPr/>
        </p:nvPicPr>
        <p:blipFill rotWithShape="1">
          <a:blip r:embed="rId7">
            <a:alphaModFix/>
          </a:blip>
          <a:srcRect b="0" l="0" r="0" t="0"/>
          <a:stretch/>
        </p:blipFill>
        <p:spPr>
          <a:xfrm>
            <a:off x="427820" y="287471"/>
            <a:ext cx="171864" cy="65681"/>
          </a:xfrm>
          <a:prstGeom prst="rect">
            <a:avLst/>
          </a:prstGeom>
          <a:noFill/>
          <a:ln>
            <a:noFill/>
          </a:ln>
        </p:spPr>
      </p:pic>
      <p:sp>
        <p:nvSpPr>
          <p:cNvPr id="325" name="Google Shape;325;p30"/>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326" name="Google Shape;326;p30"/>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sp>
        <p:nvSpPr>
          <p:cNvPr id="327" name="Google Shape;327;p30"/>
          <p:cNvSpPr/>
          <p:nvPr/>
        </p:nvSpPr>
        <p:spPr>
          <a:xfrm>
            <a:off x="0" y="890588"/>
            <a:ext cx="4572004" cy="63817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328" name="Google Shape;328;p30"/>
          <p:cNvSpPr/>
          <p:nvPr/>
        </p:nvSpPr>
        <p:spPr>
          <a:xfrm>
            <a:off x="381000" y="1047750"/>
            <a:ext cx="4856167" cy="40798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329" name="Google Shape;329;p30"/>
          <p:cNvPicPr preferRelativeResize="0"/>
          <p:nvPr/>
        </p:nvPicPr>
        <p:blipFill rotWithShape="1">
          <a:blip r:embed="rId9">
            <a:alphaModFix/>
          </a:blip>
          <a:srcRect b="0" l="0" r="0" t="0"/>
          <a:stretch/>
        </p:blipFill>
        <p:spPr>
          <a:xfrm>
            <a:off x="0" y="966788"/>
            <a:ext cx="180975" cy="47619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4" name="Shape 334"/>
        <p:cNvGrpSpPr/>
        <p:nvPr/>
      </p:nvGrpSpPr>
      <p:grpSpPr>
        <a:xfrm>
          <a:off x="0" y="0"/>
          <a:ext cx="0" cy="0"/>
          <a:chOff x="0" y="0"/>
          <a:chExt cx="0" cy="0"/>
        </a:xfrm>
      </p:grpSpPr>
      <p:pic>
        <p:nvPicPr>
          <p:cNvPr descr=" " id="335" name="Google Shape;335;p31"/>
          <p:cNvPicPr preferRelativeResize="0"/>
          <p:nvPr/>
        </p:nvPicPr>
        <p:blipFill rotWithShape="1">
          <a:blip r:embed="rId3">
            <a:alphaModFix/>
          </a:blip>
          <a:srcRect b="0" l="0" r="0" t="0"/>
          <a:stretch/>
        </p:blipFill>
        <p:spPr>
          <a:xfrm>
            <a:off x="4572004" y="0"/>
            <a:ext cx="4572004" cy="5142862"/>
          </a:xfrm>
          <a:prstGeom prst="rect">
            <a:avLst/>
          </a:prstGeom>
          <a:noFill/>
          <a:ln>
            <a:noFill/>
          </a:ln>
        </p:spPr>
      </p:pic>
      <p:pic>
        <p:nvPicPr>
          <p:cNvPr descr=" " id="336" name="Google Shape;336;p31"/>
          <p:cNvPicPr preferRelativeResize="0"/>
          <p:nvPr/>
        </p:nvPicPr>
        <p:blipFill rotWithShape="1">
          <a:blip r:embed="rId4">
            <a:alphaModFix/>
          </a:blip>
          <a:srcRect b="0" l="0" r="0" t="0"/>
          <a:stretch/>
        </p:blipFill>
        <p:spPr>
          <a:xfrm>
            <a:off x="516479" y="319929"/>
            <a:ext cx="131221" cy="188759"/>
          </a:xfrm>
          <a:prstGeom prst="rect">
            <a:avLst/>
          </a:prstGeom>
          <a:noFill/>
          <a:ln>
            <a:noFill/>
          </a:ln>
        </p:spPr>
      </p:pic>
      <p:pic>
        <p:nvPicPr>
          <p:cNvPr descr=" " id="337" name="Google Shape;337;p31"/>
          <p:cNvPicPr preferRelativeResize="0"/>
          <p:nvPr/>
        </p:nvPicPr>
        <p:blipFill rotWithShape="1">
          <a:blip r:embed="rId5">
            <a:alphaModFix/>
          </a:blip>
          <a:srcRect b="0" l="0" r="0" t="0"/>
          <a:stretch/>
        </p:blipFill>
        <p:spPr>
          <a:xfrm>
            <a:off x="0" y="0"/>
            <a:ext cx="9144009" cy="5142862"/>
          </a:xfrm>
          <a:prstGeom prst="rect">
            <a:avLst/>
          </a:prstGeom>
          <a:noFill/>
          <a:ln>
            <a:noFill/>
          </a:ln>
        </p:spPr>
      </p:pic>
      <p:pic>
        <p:nvPicPr>
          <p:cNvPr descr=" " id="338" name="Google Shape;338;p31"/>
          <p:cNvPicPr preferRelativeResize="0"/>
          <p:nvPr/>
        </p:nvPicPr>
        <p:blipFill rotWithShape="1">
          <a:blip r:embed="rId6">
            <a:alphaModFix/>
          </a:blip>
          <a:srcRect b="0" l="0" r="0" t="0"/>
          <a:stretch/>
        </p:blipFill>
        <p:spPr>
          <a:xfrm>
            <a:off x="381000" y="319929"/>
            <a:ext cx="131221" cy="188759"/>
          </a:xfrm>
          <a:prstGeom prst="rect">
            <a:avLst/>
          </a:prstGeom>
          <a:noFill/>
          <a:ln>
            <a:noFill/>
          </a:ln>
        </p:spPr>
      </p:pic>
      <p:pic>
        <p:nvPicPr>
          <p:cNvPr descr=" " id="339" name="Google Shape;339;p31"/>
          <p:cNvPicPr preferRelativeResize="0"/>
          <p:nvPr/>
        </p:nvPicPr>
        <p:blipFill rotWithShape="1">
          <a:blip r:embed="rId7">
            <a:alphaModFix/>
          </a:blip>
          <a:srcRect b="0" l="0" r="0" t="0"/>
          <a:stretch/>
        </p:blipFill>
        <p:spPr>
          <a:xfrm>
            <a:off x="427819" y="287471"/>
            <a:ext cx="171863" cy="65681"/>
          </a:xfrm>
          <a:prstGeom prst="rect">
            <a:avLst/>
          </a:prstGeom>
          <a:noFill/>
          <a:ln>
            <a:noFill/>
          </a:ln>
        </p:spPr>
      </p:pic>
      <p:sp>
        <p:nvSpPr>
          <p:cNvPr id="340" name="Google Shape;340;p31"/>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341" name="Google Shape;341;p31"/>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pic>
        <p:nvPicPr>
          <p:cNvPr descr=" " id="342" name="Google Shape;342;p31"/>
          <p:cNvPicPr preferRelativeResize="0"/>
          <p:nvPr/>
        </p:nvPicPr>
        <p:blipFill rotWithShape="1">
          <a:blip r:embed="rId9">
            <a:alphaModFix/>
          </a:blip>
          <a:srcRect b="0" l="0" r="0" t="0"/>
          <a:stretch/>
        </p:blipFill>
        <p:spPr>
          <a:xfrm>
            <a:off x="0" y="2143125"/>
            <a:ext cx="5153030" cy="2728574"/>
          </a:xfrm>
          <a:prstGeom prst="rect">
            <a:avLst/>
          </a:prstGeom>
          <a:noFill/>
          <a:ln>
            <a:noFill/>
          </a:ln>
        </p:spPr>
      </p:pic>
      <p:pic>
        <p:nvPicPr>
          <p:cNvPr descr=" " id="343" name="Google Shape;343;p31"/>
          <p:cNvPicPr preferRelativeResize="0"/>
          <p:nvPr/>
        </p:nvPicPr>
        <p:blipFill rotWithShape="1">
          <a:blip r:embed="rId10">
            <a:alphaModFix/>
          </a:blip>
          <a:srcRect b="0" l="0" r="0" t="0"/>
          <a:stretch/>
        </p:blipFill>
        <p:spPr>
          <a:xfrm>
            <a:off x="0" y="885825"/>
            <a:ext cx="180975" cy="476191"/>
          </a:xfrm>
          <a:prstGeom prst="rect">
            <a:avLst/>
          </a:prstGeom>
          <a:noFill/>
          <a:ln>
            <a:noFill/>
          </a:ln>
        </p:spPr>
      </p:pic>
      <p:sp>
        <p:nvSpPr>
          <p:cNvPr id="344" name="Google Shape;344;p31"/>
          <p:cNvSpPr/>
          <p:nvPr/>
        </p:nvSpPr>
        <p:spPr>
          <a:xfrm>
            <a:off x="5610230" y="1281113"/>
            <a:ext cx="2719390" cy="27241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work.</a:t>
            </a:r>
            <a:endParaRPr b="0" i="0" sz="1300" u="none" cap="none" strike="noStrike">
              <a:solidFill>
                <a:schemeClr val="dk1"/>
              </a:solidFill>
              <a:latin typeface="Calibri"/>
              <a:ea typeface="Calibri"/>
              <a:cs typeface="Calibri"/>
              <a:sym typeface="Calibri"/>
            </a:endParaRPr>
          </a:p>
        </p:txBody>
      </p:sp>
      <p:sp>
        <p:nvSpPr>
          <p:cNvPr id="345" name="Google Shape;345;p31"/>
          <p:cNvSpPr/>
          <p:nvPr/>
        </p:nvSpPr>
        <p:spPr>
          <a:xfrm>
            <a:off x="381000" y="809625"/>
            <a:ext cx="4279904" cy="72707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0" name="Shape 350"/>
        <p:cNvGrpSpPr/>
        <p:nvPr/>
      </p:nvGrpSpPr>
      <p:grpSpPr>
        <a:xfrm>
          <a:off x="0" y="0"/>
          <a:ext cx="0" cy="0"/>
          <a:chOff x="0" y="0"/>
          <a:chExt cx="0" cy="0"/>
        </a:xfrm>
      </p:grpSpPr>
      <p:pic>
        <p:nvPicPr>
          <p:cNvPr descr=" " id="351" name="Google Shape;351;p32"/>
          <p:cNvPicPr preferRelativeResize="0"/>
          <p:nvPr/>
        </p:nvPicPr>
        <p:blipFill rotWithShape="1">
          <a:blip r:embed="rId3">
            <a:alphaModFix/>
          </a:blip>
          <a:srcRect b="0" l="0" r="0" t="0"/>
          <a:stretch/>
        </p:blipFill>
        <p:spPr>
          <a:xfrm>
            <a:off x="0" y="1909763"/>
            <a:ext cx="9144009" cy="2319050"/>
          </a:xfrm>
          <a:prstGeom prst="rect">
            <a:avLst/>
          </a:prstGeom>
          <a:noFill/>
          <a:ln>
            <a:noFill/>
          </a:ln>
        </p:spPr>
      </p:pic>
      <p:pic>
        <p:nvPicPr>
          <p:cNvPr descr=" " id="352" name="Google Shape;352;p32"/>
          <p:cNvPicPr preferRelativeResize="0"/>
          <p:nvPr/>
        </p:nvPicPr>
        <p:blipFill rotWithShape="1">
          <a:blip r:embed="rId4">
            <a:alphaModFix/>
          </a:blip>
          <a:srcRect b="0" l="0" r="0" t="0"/>
          <a:stretch/>
        </p:blipFill>
        <p:spPr>
          <a:xfrm>
            <a:off x="0" y="0"/>
            <a:ext cx="9144009" cy="5142862"/>
          </a:xfrm>
          <a:prstGeom prst="rect">
            <a:avLst/>
          </a:prstGeom>
          <a:noFill/>
          <a:ln>
            <a:noFill/>
          </a:ln>
        </p:spPr>
      </p:pic>
      <p:sp>
        <p:nvSpPr>
          <p:cNvPr id="353" name="Google Shape;353;p32"/>
          <p:cNvSpPr/>
          <p:nvPr/>
        </p:nvSpPr>
        <p:spPr>
          <a:xfrm>
            <a:off x="381000" y="2405063"/>
            <a:ext cx="4981580" cy="13906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071112"/>
                </a:solidFill>
                <a:latin typeface="Raleway Medium"/>
                <a:ea typeface="Raleway Medium"/>
                <a:cs typeface="Raleway Medium"/>
                <a:sym typeface="Raleway Medium"/>
              </a:rPr>
              <a:t>o</a:t>
            </a:r>
            <a:r>
              <a:rPr b="0" i="0" lang="en-GB" sz="1300" u="none" cap="none" strike="noStrike">
                <a:solidFill>
                  <a:srgbClr val="071112"/>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pic>
        <p:nvPicPr>
          <p:cNvPr descr=" " id="354" name="Google Shape;354;p32"/>
          <p:cNvPicPr preferRelativeResize="0"/>
          <p:nvPr/>
        </p:nvPicPr>
        <p:blipFill rotWithShape="1">
          <a:blip r:embed="rId5">
            <a:alphaModFix/>
          </a:blip>
          <a:srcRect b="0" l="0" r="0" t="0"/>
          <a:stretch/>
        </p:blipFill>
        <p:spPr>
          <a:xfrm>
            <a:off x="516478" y="319929"/>
            <a:ext cx="131222" cy="188759"/>
          </a:xfrm>
          <a:prstGeom prst="rect">
            <a:avLst/>
          </a:prstGeom>
          <a:noFill/>
          <a:ln>
            <a:noFill/>
          </a:ln>
        </p:spPr>
      </p:pic>
      <p:pic>
        <p:nvPicPr>
          <p:cNvPr descr=" " id="355" name="Google Shape;355;p32"/>
          <p:cNvPicPr preferRelativeResize="0"/>
          <p:nvPr/>
        </p:nvPicPr>
        <p:blipFill rotWithShape="1">
          <a:blip r:embed="rId6">
            <a:alphaModFix/>
          </a:blip>
          <a:srcRect b="0" l="0" r="0" t="0"/>
          <a:stretch/>
        </p:blipFill>
        <p:spPr>
          <a:xfrm>
            <a:off x="381000" y="319929"/>
            <a:ext cx="131222" cy="188759"/>
          </a:xfrm>
          <a:prstGeom prst="rect">
            <a:avLst/>
          </a:prstGeom>
          <a:noFill/>
          <a:ln>
            <a:noFill/>
          </a:ln>
        </p:spPr>
      </p:pic>
      <p:pic>
        <p:nvPicPr>
          <p:cNvPr descr=" " id="356" name="Google Shape;356;p32"/>
          <p:cNvPicPr preferRelativeResize="0"/>
          <p:nvPr/>
        </p:nvPicPr>
        <p:blipFill rotWithShape="1">
          <a:blip r:embed="rId7">
            <a:alphaModFix/>
          </a:blip>
          <a:srcRect b="0" l="0" r="0" t="0"/>
          <a:stretch/>
        </p:blipFill>
        <p:spPr>
          <a:xfrm>
            <a:off x="427819" y="287471"/>
            <a:ext cx="171864" cy="65681"/>
          </a:xfrm>
          <a:prstGeom prst="rect">
            <a:avLst/>
          </a:prstGeom>
          <a:noFill/>
          <a:ln>
            <a:noFill/>
          </a:ln>
        </p:spPr>
      </p:pic>
      <p:sp>
        <p:nvSpPr>
          <p:cNvPr id="357" name="Google Shape;357;p32"/>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358" name="Google Shape;358;p32"/>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sp>
        <p:nvSpPr>
          <p:cNvPr id="359" name="Google Shape;359;p32"/>
          <p:cNvSpPr/>
          <p:nvPr/>
        </p:nvSpPr>
        <p:spPr>
          <a:xfrm>
            <a:off x="0" y="890588"/>
            <a:ext cx="4572004" cy="63817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360" name="Google Shape;360;p32"/>
          <p:cNvSpPr/>
          <p:nvPr/>
        </p:nvSpPr>
        <p:spPr>
          <a:xfrm>
            <a:off x="381000" y="1047750"/>
            <a:ext cx="4856167" cy="40798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361" name="Google Shape;361;p32"/>
          <p:cNvPicPr preferRelativeResize="0"/>
          <p:nvPr/>
        </p:nvPicPr>
        <p:blipFill rotWithShape="1">
          <a:blip r:embed="rId9">
            <a:alphaModFix/>
          </a:blip>
          <a:srcRect b="0" l="0" r="0" t="0"/>
          <a:stretch/>
        </p:blipFill>
        <p:spPr>
          <a:xfrm>
            <a:off x="0" y="966788"/>
            <a:ext cx="180975" cy="476191"/>
          </a:xfrm>
          <a:prstGeom prst="rect">
            <a:avLst/>
          </a:prstGeom>
          <a:noFill/>
          <a:ln>
            <a:noFill/>
          </a:ln>
        </p:spPr>
      </p:pic>
      <p:pic>
        <p:nvPicPr>
          <p:cNvPr descr=" " id="362" name="Google Shape;362;p32"/>
          <p:cNvPicPr preferRelativeResize="0"/>
          <p:nvPr/>
        </p:nvPicPr>
        <p:blipFill rotWithShape="1">
          <a:blip r:embed="rId10">
            <a:alphaModFix/>
          </a:blip>
          <a:srcRect b="0" l="0" r="0" t="0"/>
          <a:stretch/>
        </p:blipFill>
        <p:spPr>
          <a:xfrm>
            <a:off x="5943606" y="381000"/>
            <a:ext cx="2819403" cy="38476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7" name="Shape 367"/>
        <p:cNvGrpSpPr/>
        <p:nvPr/>
      </p:nvGrpSpPr>
      <p:grpSpPr>
        <a:xfrm>
          <a:off x="0" y="0"/>
          <a:ext cx="0" cy="0"/>
          <a:chOff x="0" y="0"/>
          <a:chExt cx="0" cy="0"/>
        </a:xfrm>
      </p:grpSpPr>
      <p:pic>
        <p:nvPicPr>
          <p:cNvPr descr=" " id="368" name="Google Shape;368;p33"/>
          <p:cNvPicPr preferRelativeResize="0"/>
          <p:nvPr/>
        </p:nvPicPr>
        <p:blipFill rotWithShape="1">
          <a:blip r:embed="rId3">
            <a:alphaModFix/>
          </a:blip>
          <a:srcRect b="0" l="0" r="0" t="0"/>
          <a:stretch/>
        </p:blipFill>
        <p:spPr>
          <a:xfrm>
            <a:off x="0" y="0"/>
            <a:ext cx="9144009" cy="5142862"/>
          </a:xfrm>
          <a:prstGeom prst="rect">
            <a:avLst/>
          </a:prstGeom>
          <a:noFill/>
          <a:ln>
            <a:noFill/>
          </a:ln>
        </p:spPr>
      </p:pic>
      <p:pic>
        <p:nvPicPr>
          <p:cNvPr descr=" " id="369" name="Google Shape;369;p33"/>
          <p:cNvPicPr preferRelativeResize="0"/>
          <p:nvPr/>
        </p:nvPicPr>
        <p:blipFill rotWithShape="1">
          <a:blip r:embed="rId4">
            <a:alphaModFix/>
          </a:blip>
          <a:srcRect b="0" l="0" r="0" t="0"/>
          <a:stretch/>
        </p:blipFill>
        <p:spPr>
          <a:xfrm>
            <a:off x="516479" y="319929"/>
            <a:ext cx="131221" cy="188760"/>
          </a:xfrm>
          <a:prstGeom prst="rect">
            <a:avLst/>
          </a:prstGeom>
          <a:noFill/>
          <a:ln>
            <a:noFill/>
          </a:ln>
        </p:spPr>
      </p:pic>
      <p:pic>
        <p:nvPicPr>
          <p:cNvPr descr=" " id="370" name="Google Shape;370;p33"/>
          <p:cNvPicPr preferRelativeResize="0"/>
          <p:nvPr/>
        </p:nvPicPr>
        <p:blipFill rotWithShape="1">
          <a:blip r:embed="rId5">
            <a:alphaModFix/>
          </a:blip>
          <a:srcRect b="0" l="0" r="0" t="0"/>
          <a:stretch/>
        </p:blipFill>
        <p:spPr>
          <a:xfrm>
            <a:off x="381000" y="319929"/>
            <a:ext cx="131221" cy="188760"/>
          </a:xfrm>
          <a:prstGeom prst="rect">
            <a:avLst/>
          </a:prstGeom>
          <a:noFill/>
          <a:ln>
            <a:noFill/>
          </a:ln>
        </p:spPr>
      </p:pic>
      <p:pic>
        <p:nvPicPr>
          <p:cNvPr descr=" " id="371" name="Google Shape;371;p33"/>
          <p:cNvPicPr preferRelativeResize="0"/>
          <p:nvPr/>
        </p:nvPicPr>
        <p:blipFill rotWithShape="1">
          <a:blip r:embed="rId6">
            <a:alphaModFix/>
          </a:blip>
          <a:srcRect b="0" l="0" r="0" t="0"/>
          <a:stretch/>
        </p:blipFill>
        <p:spPr>
          <a:xfrm>
            <a:off x="427819" y="287471"/>
            <a:ext cx="171864" cy="65680"/>
          </a:xfrm>
          <a:prstGeom prst="rect">
            <a:avLst/>
          </a:prstGeom>
          <a:noFill/>
          <a:ln>
            <a:noFill/>
          </a:ln>
        </p:spPr>
      </p:pic>
      <p:sp>
        <p:nvSpPr>
          <p:cNvPr id="372" name="Google Shape;372;p33"/>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373" name="Google Shape;373;p33"/>
          <p:cNvPicPr preferRelativeResize="0"/>
          <p:nvPr/>
        </p:nvPicPr>
        <p:blipFill rotWithShape="1">
          <a:blip r:embed="rId7">
            <a:alphaModFix/>
          </a:blip>
          <a:srcRect b="0" l="0" r="0" t="0"/>
          <a:stretch/>
        </p:blipFill>
        <p:spPr>
          <a:xfrm>
            <a:off x="8382008" y="4495800"/>
            <a:ext cx="381000" cy="380953"/>
          </a:xfrm>
          <a:prstGeom prst="rect">
            <a:avLst/>
          </a:prstGeom>
          <a:noFill/>
          <a:ln>
            <a:noFill/>
          </a:ln>
        </p:spPr>
      </p:pic>
      <p:sp>
        <p:nvSpPr>
          <p:cNvPr id="374" name="Google Shape;374;p33"/>
          <p:cNvSpPr/>
          <p:nvPr/>
        </p:nvSpPr>
        <p:spPr>
          <a:xfrm>
            <a:off x="381000" y="890587"/>
            <a:ext cx="8382008" cy="227647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375" name="Google Shape;375;p33"/>
          <p:cNvPicPr preferRelativeResize="0"/>
          <p:nvPr/>
        </p:nvPicPr>
        <p:blipFill rotWithShape="1">
          <a:blip r:embed="rId8">
            <a:alphaModFix/>
          </a:blip>
          <a:srcRect b="0" l="0" r="0" t="0"/>
          <a:stretch/>
        </p:blipFill>
        <p:spPr>
          <a:xfrm>
            <a:off x="381000" y="890588"/>
            <a:ext cx="8382008" cy="476191"/>
          </a:xfrm>
          <a:prstGeom prst="rect">
            <a:avLst/>
          </a:prstGeom>
          <a:noFill/>
          <a:ln>
            <a:noFill/>
          </a:ln>
        </p:spPr>
      </p:pic>
      <p:sp>
        <p:nvSpPr>
          <p:cNvPr id="376" name="Google Shape;376;p33"/>
          <p:cNvSpPr/>
          <p:nvPr/>
        </p:nvSpPr>
        <p:spPr>
          <a:xfrm>
            <a:off x="1825639" y="899288"/>
            <a:ext cx="5550000" cy="458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FFFFFF"/>
              </a:buClr>
              <a:buSzPts val="2400"/>
              <a:buFont typeface="Raleway"/>
              <a:buNone/>
            </a:pPr>
            <a:r>
              <a:rPr b="1" i="0" lang="en-GB" sz="2400" u="none" cap="none" strike="noStrike">
                <a:solidFill>
                  <a:srgbClr val="FFFFFF"/>
                </a:solidFill>
                <a:latin typeface="Raleway"/>
                <a:ea typeface="Raleway"/>
                <a:cs typeface="Raleway"/>
                <a:sym typeface="Raleway"/>
              </a:rPr>
              <a:t>Welcome to the 1st cohort of Nebula!</a:t>
            </a:r>
            <a:endParaRPr b="0" i="0" sz="2400" u="none" cap="none" strike="noStrike">
              <a:solidFill>
                <a:schemeClr val="dk1"/>
              </a:solidFill>
              <a:latin typeface="Calibri"/>
              <a:ea typeface="Calibri"/>
              <a:cs typeface="Calibri"/>
              <a:sym typeface="Calibri"/>
            </a:endParaRPr>
          </a:p>
        </p:txBody>
      </p:sp>
      <p:sp>
        <p:nvSpPr>
          <p:cNvPr id="377" name="Google Shape;377;p33"/>
          <p:cNvSpPr/>
          <p:nvPr/>
        </p:nvSpPr>
        <p:spPr>
          <a:xfrm>
            <a:off x="1452564" y="2100263"/>
            <a:ext cx="6296031" cy="11239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071112"/>
                </a:solidFill>
                <a:latin typeface="Raleway Medium"/>
                <a:ea typeface="Raleway Medium"/>
                <a:cs typeface="Raleway Medium"/>
                <a:sym typeface="Raleway Medium"/>
              </a:rPr>
              <a:t>o</a:t>
            </a:r>
            <a:r>
              <a:rPr b="0" i="0" lang="en-GB" sz="1300" u="none" cap="none" strike="noStrike">
                <a:solidFill>
                  <a:srgbClr val="071112"/>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3033"/>
        </a:solidFill>
      </p:bgPr>
    </p:bg>
    <p:spTree>
      <p:nvGrpSpPr>
        <p:cNvPr id="91" name="Shape 91"/>
        <p:cNvGrpSpPr/>
        <p:nvPr/>
      </p:nvGrpSpPr>
      <p:grpSpPr>
        <a:xfrm>
          <a:off x="0" y="0"/>
          <a:ext cx="0" cy="0"/>
          <a:chOff x="0" y="0"/>
          <a:chExt cx="0" cy="0"/>
        </a:xfrm>
      </p:grpSpPr>
      <p:pic>
        <p:nvPicPr>
          <p:cNvPr descr=" " id="92" name="Google Shape;92;p16"/>
          <p:cNvPicPr preferRelativeResize="0"/>
          <p:nvPr/>
        </p:nvPicPr>
        <p:blipFill rotWithShape="1">
          <a:blip r:embed="rId3">
            <a:alphaModFix/>
          </a:blip>
          <a:srcRect b="0" l="0" r="0" t="0"/>
          <a:stretch/>
        </p:blipFill>
        <p:spPr>
          <a:xfrm>
            <a:off x="2366965" y="0"/>
            <a:ext cx="6777044" cy="5142862"/>
          </a:xfrm>
          <a:prstGeom prst="rect">
            <a:avLst/>
          </a:prstGeom>
          <a:noFill/>
          <a:ln>
            <a:noFill/>
          </a:ln>
        </p:spPr>
      </p:pic>
      <p:pic>
        <p:nvPicPr>
          <p:cNvPr descr=" " id="93" name="Google Shape;93;p16"/>
          <p:cNvPicPr preferRelativeResize="0"/>
          <p:nvPr/>
        </p:nvPicPr>
        <p:blipFill rotWithShape="1">
          <a:blip r:embed="rId4">
            <a:alphaModFix/>
          </a:blip>
          <a:srcRect b="0" l="0" r="0" t="0"/>
          <a:stretch/>
        </p:blipFill>
        <p:spPr>
          <a:xfrm>
            <a:off x="0" y="0"/>
            <a:ext cx="9144009" cy="5142862"/>
          </a:xfrm>
          <a:prstGeom prst="rect">
            <a:avLst/>
          </a:prstGeom>
          <a:noFill/>
          <a:ln>
            <a:noFill/>
          </a:ln>
        </p:spPr>
      </p:pic>
      <p:pic>
        <p:nvPicPr>
          <p:cNvPr descr=" " id="94" name="Google Shape;94;p16"/>
          <p:cNvPicPr preferRelativeResize="0"/>
          <p:nvPr/>
        </p:nvPicPr>
        <p:blipFill rotWithShape="1">
          <a:blip r:embed="rId5">
            <a:alphaModFix/>
          </a:blip>
          <a:srcRect b="0" l="0" r="0" t="0"/>
          <a:stretch/>
        </p:blipFill>
        <p:spPr>
          <a:xfrm>
            <a:off x="516479" y="319929"/>
            <a:ext cx="131221" cy="188761"/>
          </a:xfrm>
          <a:prstGeom prst="rect">
            <a:avLst/>
          </a:prstGeom>
          <a:noFill/>
          <a:ln>
            <a:noFill/>
          </a:ln>
        </p:spPr>
      </p:pic>
      <p:pic>
        <p:nvPicPr>
          <p:cNvPr descr=" " id="95" name="Google Shape;95;p16"/>
          <p:cNvPicPr preferRelativeResize="0"/>
          <p:nvPr/>
        </p:nvPicPr>
        <p:blipFill rotWithShape="1">
          <a:blip r:embed="rId6">
            <a:alphaModFix/>
          </a:blip>
          <a:srcRect b="0" l="0" r="0" t="0"/>
          <a:stretch/>
        </p:blipFill>
        <p:spPr>
          <a:xfrm>
            <a:off x="381000" y="319929"/>
            <a:ext cx="131221" cy="188761"/>
          </a:xfrm>
          <a:prstGeom prst="rect">
            <a:avLst/>
          </a:prstGeom>
          <a:noFill/>
          <a:ln>
            <a:noFill/>
          </a:ln>
        </p:spPr>
      </p:pic>
      <p:pic>
        <p:nvPicPr>
          <p:cNvPr descr=" " id="96" name="Google Shape;96;p16"/>
          <p:cNvPicPr preferRelativeResize="0"/>
          <p:nvPr/>
        </p:nvPicPr>
        <p:blipFill rotWithShape="1">
          <a:blip r:embed="rId7">
            <a:alphaModFix/>
          </a:blip>
          <a:srcRect b="0" l="0" r="0" t="0"/>
          <a:stretch/>
        </p:blipFill>
        <p:spPr>
          <a:xfrm>
            <a:off x="427819" y="287471"/>
            <a:ext cx="171864" cy="65682"/>
          </a:xfrm>
          <a:prstGeom prst="rect">
            <a:avLst/>
          </a:prstGeom>
          <a:noFill/>
          <a:ln>
            <a:noFill/>
          </a:ln>
        </p:spPr>
      </p:pic>
      <p:pic>
        <p:nvPicPr>
          <p:cNvPr descr=" " id="97" name="Google Shape;97;p16"/>
          <p:cNvPicPr preferRelativeResize="0"/>
          <p:nvPr/>
        </p:nvPicPr>
        <p:blipFill rotWithShape="1">
          <a:blip r:embed="rId8">
            <a:alphaModFix/>
          </a:blip>
          <a:srcRect b="0" l="0" r="0" t="0"/>
          <a:stretch/>
        </p:blipFill>
        <p:spPr>
          <a:xfrm>
            <a:off x="7810507" y="4624388"/>
            <a:ext cx="952501" cy="252253"/>
          </a:xfrm>
          <a:prstGeom prst="rect">
            <a:avLst/>
          </a:prstGeom>
          <a:noFill/>
          <a:ln>
            <a:noFill/>
          </a:ln>
        </p:spPr>
      </p:pic>
      <p:sp>
        <p:nvSpPr>
          <p:cNvPr id="98" name="Google Shape;98;p16"/>
          <p:cNvSpPr/>
          <p:nvPr/>
        </p:nvSpPr>
        <p:spPr>
          <a:xfrm>
            <a:off x="942976" y="1143000"/>
            <a:ext cx="2852740" cy="2852738"/>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99" name="Google Shape;99;p16"/>
          <p:cNvPicPr preferRelativeResize="0"/>
          <p:nvPr/>
        </p:nvPicPr>
        <p:blipFill rotWithShape="1">
          <a:blip r:embed="rId9">
            <a:alphaModFix/>
          </a:blip>
          <a:srcRect b="0" l="0" r="0" t="0"/>
          <a:stretch/>
        </p:blipFill>
        <p:spPr>
          <a:xfrm>
            <a:off x="942976" y="1143000"/>
            <a:ext cx="2852740" cy="2852384"/>
          </a:xfrm>
          <a:prstGeom prst="rect">
            <a:avLst/>
          </a:prstGeom>
          <a:noFill/>
          <a:ln>
            <a:noFill/>
          </a:ln>
        </p:spPr>
      </p:pic>
      <p:sp>
        <p:nvSpPr>
          <p:cNvPr id="100" name="Google Shape;100;p16"/>
          <p:cNvSpPr/>
          <p:nvPr/>
        </p:nvSpPr>
        <p:spPr>
          <a:xfrm>
            <a:off x="4238629" y="3238500"/>
            <a:ext cx="2238377" cy="2571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71112"/>
              </a:buClr>
              <a:buSzPts val="1300"/>
              <a:buFont typeface="Raleway Medium"/>
              <a:buNone/>
            </a:pPr>
            <a:r>
              <a:rPr b="0" i="0" lang="en-GB" sz="1300" u="none" cap="none" strike="noStrike">
                <a:solidFill>
                  <a:srgbClr val="071112"/>
                </a:solidFill>
                <a:latin typeface="Raleway Medium"/>
                <a:ea typeface="Raleway Medium"/>
                <a:cs typeface="Raleway Medium"/>
                <a:sym typeface="Raleway Medium"/>
              </a:rPr>
              <a:t>This is a presentation cover</a:t>
            </a:r>
            <a:endParaRPr b="0" i="0" sz="1300" u="none" cap="none" strike="noStrike">
              <a:solidFill>
                <a:schemeClr val="dk1"/>
              </a:solidFill>
              <a:latin typeface="Calibri"/>
              <a:ea typeface="Calibri"/>
              <a:cs typeface="Calibri"/>
              <a:sym typeface="Calibri"/>
            </a:endParaRPr>
          </a:p>
        </p:txBody>
      </p:sp>
      <p:sp>
        <p:nvSpPr>
          <p:cNvPr id="101" name="Google Shape;101;p16"/>
          <p:cNvSpPr/>
          <p:nvPr/>
        </p:nvSpPr>
        <p:spPr>
          <a:xfrm>
            <a:off x="4238629" y="2033588"/>
            <a:ext cx="4676779" cy="122872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71112"/>
              </a:buClr>
              <a:buSzPts val="3600"/>
              <a:buFont typeface="Raleway"/>
              <a:buNone/>
            </a:pPr>
            <a:r>
              <a:rPr b="1" i="0" lang="en-GB" sz="3600" u="none" cap="none" strike="noStrike">
                <a:solidFill>
                  <a:srgbClr val="071112"/>
                </a:solidFill>
                <a:latin typeface="Raleway"/>
                <a:ea typeface="Raleway"/>
                <a:cs typeface="Raleway"/>
                <a:sym typeface="Raleway"/>
              </a:rPr>
              <a:t>Welcome to the 1st cohort of Nebula!</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2" name="Shape 382"/>
        <p:cNvGrpSpPr/>
        <p:nvPr/>
      </p:nvGrpSpPr>
      <p:grpSpPr>
        <a:xfrm>
          <a:off x="0" y="0"/>
          <a:ext cx="0" cy="0"/>
          <a:chOff x="0" y="0"/>
          <a:chExt cx="0" cy="0"/>
        </a:xfrm>
      </p:grpSpPr>
      <p:pic>
        <p:nvPicPr>
          <p:cNvPr descr=" " id="383" name="Google Shape;383;p34"/>
          <p:cNvPicPr preferRelativeResize="0"/>
          <p:nvPr/>
        </p:nvPicPr>
        <p:blipFill rotWithShape="1">
          <a:blip r:embed="rId3">
            <a:alphaModFix/>
          </a:blip>
          <a:srcRect b="0" l="0" r="0" t="0"/>
          <a:stretch/>
        </p:blipFill>
        <p:spPr>
          <a:xfrm>
            <a:off x="0" y="0"/>
            <a:ext cx="9144010" cy="5142863"/>
          </a:xfrm>
          <a:prstGeom prst="rect">
            <a:avLst/>
          </a:prstGeom>
          <a:noFill/>
          <a:ln>
            <a:noFill/>
          </a:ln>
        </p:spPr>
      </p:pic>
      <p:pic>
        <p:nvPicPr>
          <p:cNvPr descr=" " id="384" name="Google Shape;384;p34"/>
          <p:cNvPicPr preferRelativeResize="0"/>
          <p:nvPr/>
        </p:nvPicPr>
        <p:blipFill rotWithShape="1">
          <a:blip r:embed="rId4">
            <a:alphaModFix/>
          </a:blip>
          <a:srcRect b="0" l="0" r="0" t="0"/>
          <a:stretch/>
        </p:blipFill>
        <p:spPr>
          <a:xfrm>
            <a:off x="516479" y="319929"/>
            <a:ext cx="131221" cy="188760"/>
          </a:xfrm>
          <a:prstGeom prst="rect">
            <a:avLst/>
          </a:prstGeom>
          <a:noFill/>
          <a:ln>
            <a:noFill/>
          </a:ln>
        </p:spPr>
      </p:pic>
      <p:pic>
        <p:nvPicPr>
          <p:cNvPr descr=" " id="385" name="Google Shape;385;p34"/>
          <p:cNvPicPr preferRelativeResize="0"/>
          <p:nvPr/>
        </p:nvPicPr>
        <p:blipFill rotWithShape="1">
          <a:blip r:embed="rId5">
            <a:alphaModFix/>
          </a:blip>
          <a:srcRect b="0" l="0" r="0" t="0"/>
          <a:stretch/>
        </p:blipFill>
        <p:spPr>
          <a:xfrm>
            <a:off x="381000" y="319929"/>
            <a:ext cx="131221" cy="188760"/>
          </a:xfrm>
          <a:prstGeom prst="rect">
            <a:avLst/>
          </a:prstGeom>
          <a:noFill/>
          <a:ln>
            <a:noFill/>
          </a:ln>
        </p:spPr>
      </p:pic>
      <p:pic>
        <p:nvPicPr>
          <p:cNvPr descr=" " id="386" name="Google Shape;386;p34"/>
          <p:cNvPicPr preferRelativeResize="0"/>
          <p:nvPr/>
        </p:nvPicPr>
        <p:blipFill rotWithShape="1">
          <a:blip r:embed="rId6">
            <a:alphaModFix/>
          </a:blip>
          <a:srcRect b="0" l="0" r="0" t="0"/>
          <a:stretch/>
        </p:blipFill>
        <p:spPr>
          <a:xfrm>
            <a:off x="427819" y="287471"/>
            <a:ext cx="171864" cy="65680"/>
          </a:xfrm>
          <a:prstGeom prst="rect">
            <a:avLst/>
          </a:prstGeom>
          <a:noFill/>
          <a:ln>
            <a:noFill/>
          </a:ln>
        </p:spPr>
      </p:pic>
      <p:sp>
        <p:nvSpPr>
          <p:cNvPr id="387" name="Google Shape;387;p34"/>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388" name="Google Shape;388;p34"/>
          <p:cNvPicPr preferRelativeResize="0"/>
          <p:nvPr/>
        </p:nvPicPr>
        <p:blipFill rotWithShape="1">
          <a:blip r:embed="rId7">
            <a:alphaModFix/>
          </a:blip>
          <a:srcRect b="0" l="0" r="0" t="0"/>
          <a:stretch/>
        </p:blipFill>
        <p:spPr>
          <a:xfrm>
            <a:off x="8382008" y="4495800"/>
            <a:ext cx="381000" cy="380953"/>
          </a:xfrm>
          <a:prstGeom prst="rect">
            <a:avLst/>
          </a:prstGeom>
          <a:noFill/>
          <a:ln>
            <a:noFill/>
          </a:ln>
        </p:spPr>
      </p:pic>
      <p:sp>
        <p:nvSpPr>
          <p:cNvPr id="389" name="Google Shape;389;p34"/>
          <p:cNvSpPr/>
          <p:nvPr/>
        </p:nvSpPr>
        <p:spPr>
          <a:xfrm>
            <a:off x="381000" y="890588"/>
            <a:ext cx="8382000" cy="22764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4" name="Shape 394"/>
        <p:cNvGrpSpPr/>
        <p:nvPr/>
      </p:nvGrpSpPr>
      <p:grpSpPr>
        <a:xfrm>
          <a:off x="0" y="0"/>
          <a:ext cx="0" cy="0"/>
          <a:chOff x="0" y="0"/>
          <a:chExt cx="0" cy="0"/>
        </a:xfrm>
      </p:grpSpPr>
      <p:pic>
        <p:nvPicPr>
          <p:cNvPr descr=" " id="395" name="Google Shape;395;p35"/>
          <p:cNvPicPr preferRelativeResize="0"/>
          <p:nvPr/>
        </p:nvPicPr>
        <p:blipFill rotWithShape="1">
          <a:blip r:embed="rId3">
            <a:alphaModFix/>
          </a:blip>
          <a:srcRect b="0" l="0" r="0" t="0"/>
          <a:stretch/>
        </p:blipFill>
        <p:spPr>
          <a:xfrm>
            <a:off x="4572004" y="0"/>
            <a:ext cx="4572004" cy="5142862"/>
          </a:xfrm>
          <a:prstGeom prst="rect">
            <a:avLst/>
          </a:prstGeom>
          <a:noFill/>
          <a:ln>
            <a:noFill/>
          </a:ln>
        </p:spPr>
      </p:pic>
      <p:pic>
        <p:nvPicPr>
          <p:cNvPr descr=" " id="396" name="Google Shape;396;p35"/>
          <p:cNvPicPr preferRelativeResize="0"/>
          <p:nvPr/>
        </p:nvPicPr>
        <p:blipFill rotWithShape="1">
          <a:blip r:embed="rId4">
            <a:alphaModFix/>
          </a:blip>
          <a:srcRect b="0" l="0" r="0" t="0"/>
          <a:stretch/>
        </p:blipFill>
        <p:spPr>
          <a:xfrm>
            <a:off x="0" y="0"/>
            <a:ext cx="9144009" cy="5142862"/>
          </a:xfrm>
          <a:prstGeom prst="rect">
            <a:avLst/>
          </a:prstGeom>
          <a:noFill/>
          <a:ln>
            <a:noFill/>
          </a:ln>
        </p:spPr>
      </p:pic>
      <p:sp>
        <p:nvSpPr>
          <p:cNvPr id="397" name="Google Shape;397;p35"/>
          <p:cNvSpPr/>
          <p:nvPr/>
        </p:nvSpPr>
        <p:spPr>
          <a:xfrm>
            <a:off x="5610230" y="1281113"/>
            <a:ext cx="2719390" cy="27241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chemeClr val="lt1"/>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chemeClr val="lt1"/>
                </a:solidFill>
                <a:latin typeface="Raleway Medium"/>
                <a:ea typeface="Raleway Medium"/>
                <a:cs typeface="Raleway Medium"/>
                <a:sym typeface="Raleway Medium"/>
              </a:rPr>
              <a:t>o</a:t>
            </a:r>
            <a:r>
              <a:rPr b="0" i="0" lang="en-GB" sz="1300" u="none" cap="none" strike="noStrike">
                <a:solidFill>
                  <a:schemeClr val="lt1"/>
                </a:solidFill>
                <a:latin typeface="Raleway Medium"/>
                <a:ea typeface="Raleway Medium"/>
                <a:cs typeface="Raleway Medium"/>
                <a:sym typeface="Raleway Medium"/>
              </a:rPr>
              <a:t>rk.</a:t>
            </a:r>
            <a:endParaRPr b="0" i="0" sz="1300" u="none" cap="none" strike="noStrike">
              <a:solidFill>
                <a:schemeClr val="lt1"/>
              </a:solidFill>
              <a:latin typeface="Calibri"/>
              <a:ea typeface="Calibri"/>
              <a:cs typeface="Calibri"/>
              <a:sym typeface="Calibri"/>
            </a:endParaRPr>
          </a:p>
        </p:txBody>
      </p:sp>
      <p:pic>
        <p:nvPicPr>
          <p:cNvPr descr=" " id="398" name="Google Shape;398;p35"/>
          <p:cNvPicPr preferRelativeResize="0"/>
          <p:nvPr/>
        </p:nvPicPr>
        <p:blipFill rotWithShape="1">
          <a:blip r:embed="rId5">
            <a:alphaModFix/>
          </a:blip>
          <a:srcRect b="0" l="0" r="0" t="0"/>
          <a:stretch/>
        </p:blipFill>
        <p:spPr>
          <a:xfrm>
            <a:off x="516479" y="319929"/>
            <a:ext cx="131221" cy="188760"/>
          </a:xfrm>
          <a:prstGeom prst="rect">
            <a:avLst/>
          </a:prstGeom>
          <a:noFill/>
          <a:ln>
            <a:noFill/>
          </a:ln>
        </p:spPr>
      </p:pic>
      <p:pic>
        <p:nvPicPr>
          <p:cNvPr descr=" " id="399" name="Google Shape;399;p35"/>
          <p:cNvPicPr preferRelativeResize="0"/>
          <p:nvPr/>
        </p:nvPicPr>
        <p:blipFill rotWithShape="1">
          <a:blip r:embed="rId6">
            <a:alphaModFix/>
          </a:blip>
          <a:srcRect b="0" l="0" r="0" t="0"/>
          <a:stretch/>
        </p:blipFill>
        <p:spPr>
          <a:xfrm>
            <a:off x="381000" y="319929"/>
            <a:ext cx="131221" cy="188760"/>
          </a:xfrm>
          <a:prstGeom prst="rect">
            <a:avLst/>
          </a:prstGeom>
          <a:noFill/>
          <a:ln>
            <a:noFill/>
          </a:ln>
        </p:spPr>
      </p:pic>
      <p:pic>
        <p:nvPicPr>
          <p:cNvPr descr=" " id="400" name="Google Shape;400;p35"/>
          <p:cNvPicPr preferRelativeResize="0"/>
          <p:nvPr/>
        </p:nvPicPr>
        <p:blipFill rotWithShape="1">
          <a:blip r:embed="rId7">
            <a:alphaModFix/>
          </a:blip>
          <a:srcRect b="0" l="0" r="0" t="0"/>
          <a:stretch/>
        </p:blipFill>
        <p:spPr>
          <a:xfrm>
            <a:off x="427819" y="287471"/>
            <a:ext cx="171863" cy="65680"/>
          </a:xfrm>
          <a:prstGeom prst="rect">
            <a:avLst/>
          </a:prstGeom>
          <a:noFill/>
          <a:ln>
            <a:noFill/>
          </a:ln>
        </p:spPr>
      </p:pic>
      <p:sp>
        <p:nvSpPr>
          <p:cNvPr id="401" name="Google Shape;401;p35"/>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402" name="Google Shape;402;p35"/>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pic>
        <p:nvPicPr>
          <p:cNvPr descr=" " id="403" name="Google Shape;403;p35"/>
          <p:cNvPicPr preferRelativeResize="0"/>
          <p:nvPr/>
        </p:nvPicPr>
        <p:blipFill rotWithShape="1">
          <a:blip r:embed="rId9">
            <a:alphaModFix/>
          </a:blip>
          <a:srcRect b="0" l="0" r="0" t="0"/>
          <a:stretch/>
        </p:blipFill>
        <p:spPr>
          <a:xfrm>
            <a:off x="0" y="2143125"/>
            <a:ext cx="5153030" cy="2728574"/>
          </a:xfrm>
          <a:prstGeom prst="rect">
            <a:avLst/>
          </a:prstGeom>
          <a:noFill/>
          <a:ln>
            <a:noFill/>
          </a:ln>
        </p:spPr>
      </p:pic>
      <p:sp>
        <p:nvSpPr>
          <p:cNvPr id="404" name="Google Shape;404;p35"/>
          <p:cNvSpPr/>
          <p:nvPr/>
        </p:nvSpPr>
        <p:spPr>
          <a:xfrm>
            <a:off x="381000" y="809625"/>
            <a:ext cx="4279904" cy="72707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405" name="Google Shape;405;p35"/>
          <p:cNvPicPr preferRelativeResize="0"/>
          <p:nvPr/>
        </p:nvPicPr>
        <p:blipFill rotWithShape="1">
          <a:blip r:embed="rId10">
            <a:alphaModFix/>
          </a:blip>
          <a:srcRect b="0" l="0" r="0" t="0"/>
          <a:stretch/>
        </p:blipFill>
        <p:spPr>
          <a:xfrm>
            <a:off x="0" y="885825"/>
            <a:ext cx="180975" cy="4761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0" name="Shape 410"/>
        <p:cNvGrpSpPr/>
        <p:nvPr/>
      </p:nvGrpSpPr>
      <p:grpSpPr>
        <a:xfrm>
          <a:off x="0" y="0"/>
          <a:ext cx="0" cy="0"/>
          <a:chOff x="0" y="0"/>
          <a:chExt cx="0" cy="0"/>
        </a:xfrm>
      </p:grpSpPr>
      <p:pic>
        <p:nvPicPr>
          <p:cNvPr descr=" " id="411" name="Google Shape;411;p36"/>
          <p:cNvPicPr preferRelativeResize="0"/>
          <p:nvPr/>
        </p:nvPicPr>
        <p:blipFill rotWithShape="1">
          <a:blip r:embed="rId3">
            <a:alphaModFix/>
          </a:blip>
          <a:srcRect b="0" l="0" r="0" t="0"/>
          <a:stretch/>
        </p:blipFill>
        <p:spPr>
          <a:xfrm>
            <a:off x="0" y="1909763"/>
            <a:ext cx="9144009" cy="2319050"/>
          </a:xfrm>
          <a:prstGeom prst="rect">
            <a:avLst/>
          </a:prstGeom>
          <a:noFill/>
          <a:ln>
            <a:noFill/>
          </a:ln>
        </p:spPr>
      </p:pic>
      <p:pic>
        <p:nvPicPr>
          <p:cNvPr descr=" " id="412" name="Google Shape;412;p36"/>
          <p:cNvPicPr preferRelativeResize="0"/>
          <p:nvPr/>
        </p:nvPicPr>
        <p:blipFill rotWithShape="1">
          <a:blip r:embed="rId4">
            <a:alphaModFix/>
          </a:blip>
          <a:srcRect b="0" l="0" r="0" t="0"/>
          <a:stretch/>
        </p:blipFill>
        <p:spPr>
          <a:xfrm>
            <a:off x="0" y="0"/>
            <a:ext cx="9144009" cy="5142862"/>
          </a:xfrm>
          <a:prstGeom prst="rect">
            <a:avLst/>
          </a:prstGeom>
          <a:noFill/>
          <a:ln>
            <a:noFill/>
          </a:ln>
        </p:spPr>
      </p:pic>
      <p:sp>
        <p:nvSpPr>
          <p:cNvPr id="413" name="Google Shape;413;p36"/>
          <p:cNvSpPr/>
          <p:nvPr/>
        </p:nvSpPr>
        <p:spPr>
          <a:xfrm>
            <a:off x="381000" y="2405063"/>
            <a:ext cx="4981580" cy="13906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chemeClr val="lt1"/>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chemeClr val="lt1"/>
                </a:solidFill>
                <a:latin typeface="Raleway Medium"/>
                <a:ea typeface="Raleway Medium"/>
                <a:cs typeface="Raleway Medium"/>
                <a:sym typeface="Raleway Medium"/>
              </a:rPr>
              <a:t>o</a:t>
            </a:r>
            <a:r>
              <a:rPr b="0" i="0" lang="en-GB" sz="1300" u="none" cap="none" strike="noStrike">
                <a:solidFill>
                  <a:schemeClr val="lt1"/>
                </a:solidFill>
                <a:latin typeface="Raleway Medium"/>
                <a:ea typeface="Raleway Medium"/>
                <a:cs typeface="Raleway Medium"/>
                <a:sym typeface="Raleway Medium"/>
              </a:rPr>
              <a:t>rk.</a:t>
            </a:r>
            <a:endParaRPr b="0" i="0" sz="1300" u="none" cap="none" strike="noStrike">
              <a:solidFill>
                <a:schemeClr val="lt1"/>
              </a:solidFill>
              <a:latin typeface="Calibri"/>
              <a:ea typeface="Calibri"/>
              <a:cs typeface="Calibri"/>
              <a:sym typeface="Calibri"/>
            </a:endParaRPr>
          </a:p>
        </p:txBody>
      </p:sp>
      <p:pic>
        <p:nvPicPr>
          <p:cNvPr descr=" " id="414" name="Google Shape;414;p36"/>
          <p:cNvPicPr preferRelativeResize="0"/>
          <p:nvPr/>
        </p:nvPicPr>
        <p:blipFill rotWithShape="1">
          <a:blip r:embed="rId5">
            <a:alphaModFix/>
          </a:blip>
          <a:srcRect b="0" l="0" r="0" t="0"/>
          <a:stretch/>
        </p:blipFill>
        <p:spPr>
          <a:xfrm>
            <a:off x="516478" y="319929"/>
            <a:ext cx="131222" cy="188760"/>
          </a:xfrm>
          <a:prstGeom prst="rect">
            <a:avLst/>
          </a:prstGeom>
          <a:noFill/>
          <a:ln>
            <a:noFill/>
          </a:ln>
        </p:spPr>
      </p:pic>
      <p:pic>
        <p:nvPicPr>
          <p:cNvPr descr=" " id="415" name="Google Shape;415;p36"/>
          <p:cNvPicPr preferRelativeResize="0"/>
          <p:nvPr/>
        </p:nvPicPr>
        <p:blipFill rotWithShape="1">
          <a:blip r:embed="rId6">
            <a:alphaModFix/>
          </a:blip>
          <a:srcRect b="0" l="0" r="0" t="0"/>
          <a:stretch/>
        </p:blipFill>
        <p:spPr>
          <a:xfrm>
            <a:off x="381000" y="319929"/>
            <a:ext cx="131222" cy="188760"/>
          </a:xfrm>
          <a:prstGeom prst="rect">
            <a:avLst/>
          </a:prstGeom>
          <a:noFill/>
          <a:ln>
            <a:noFill/>
          </a:ln>
        </p:spPr>
      </p:pic>
      <p:pic>
        <p:nvPicPr>
          <p:cNvPr descr=" " id="416" name="Google Shape;416;p36"/>
          <p:cNvPicPr preferRelativeResize="0"/>
          <p:nvPr/>
        </p:nvPicPr>
        <p:blipFill rotWithShape="1">
          <a:blip r:embed="rId7">
            <a:alphaModFix/>
          </a:blip>
          <a:srcRect b="0" l="0" r="0" t="0"/>
          <a:stretch/>
        </p:blipFill>
        <p:spPr>
          <a:xfrm>
            <a:off x="427819" y="287471"/>
            <a:ext cx="171864" cy="65680"/>
          </a:xfrm>
          <a:prstGeom prst="rect">
            <a:avLst/>
          </a:prstGeom>
          <a:noFill/>
          <a:ln>
            <a:noFill/>
          </a:ln>
        </p:spPr>
      </p:pic>
      <p:sp>
        <p:nvSpPr>
          <p:cNvPr id="417" name="Google Shape;417;p36"/>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418" name="Google Shape;418;p36"/>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sp>
        <p:nvSpPr>
          <p:cNvPr id="419" name="Google Shape;419;p36"/>
          <p:cNvSpPr/>
          <p:nvPr/>
        </p:nvSpPr>
        <p:spPr>
          <a:xfrm>
            <a:off x="0" y="890588"/>
            <a:ext cx="4572004" cy="63817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20" name="Google Shape;420;p36"/>
          <p:cNvSpPr/>
          <p:nvPr/>
        </p:nvSpPr>
        <p:spPr>
          <a:xfrm>
            <a:off x="381000" y="1047750"/>
            <a:ext cx="4856167" cy="40798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421" name="Google Shape;421;p36"/>
          <p:cNvPicPr preferRelativeResize="0"/>
          <p:nvPr/>
        </p:nvPicPr>
        <p:blipFill rotWithShape="1">
          <a:blip r:embed="rId9">
            <a:alphaModFix/>
          </a:blip>
          <a:srcRect b="0" l="0" r="0" t="0"/>
          <a:stretch/>
        </p:blipFill>
        <p:spPr>
          <a:xfrm>
            <a:off x="0" y="966788"/>
            <a:ext cx="180975" cy="476191"/>
          </a:xfrm>
          <a:prstGeom prst="rect">
            <a:avLst/>
          </a:prstGeom>
          <a:noFill/>
          <a:ln>
            <a:noFill/>
          </a:ln>
        </p:spPr>
      </p:pic>
      <p:pic>
        <p:nvPicPr>
          <p:cNvPr descr=" " id="422" name="Google Shape;422;p36"/>
          <p:cNvPicPr preferRelativeResize="0"/>
          <p:nvPr/>
        </p:nvPicPr>
        <p:blipFill rotWithShape="1">
          <a:blip r:embed="rId10">
            <a:alphaModFix/>
          </a:blip>
          <a:srcRect b="0" l="0" r="0" t="0"/>
          <a:stretch/>
        </p:blipFill>
        <p:spPr>
          <a:xfrm>
            <a:off x="5943606" y="381000"/>
            <a:ext cx="2819403" cy="38476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7" name="Shape 427"/>
        <p:cNvGrpSpPr/>
        <p:nvPr/>
      </p:nvGrpSpPr>
      <p:grpSpPr>
        <a:xfrm>
          <a:off x="0" y="0"/>
          <a:ext cx="0" cy="0"/>
          <a:chOff x="0" y="0"/>
          <a:chExt cx="0" cy="0"/>
        </a:xfrm>
      </p:grpSpPr>
      <p:pic>
        <p:nvPicPr>
          <p:cNvPr descr=" " id="428" name="Google Shape;428;p37"/>
          <p:cNvPicPr preferRelativeResize="0"/>
          <p:nvPr/>
        </p:nvPicPr>
        <p:blipFill rotWithShape="1">
          <a:blip r:embed="rId3">
            <a:alphaModFix/>
          </a:blip>
          <a:srcRect b="0" l="0" r="0" t="0"/>
          <a:stretch/>
        </p:blipFill>
        <p:spPr>
          <a:xfrm>
            <a:off x="0" y="1909763"/>
            <a:ext cx="9144009" cy="2319050"/>
          </a:xfrm>
          <a:prstGeom prst="rect">
            <a:avLst/>
          </a:prstGeom>
          <a:noFill/>
          <a:ln>
            <a:noFill/>
          </a:ln>
        </p:spPr>
      </p:pic>
      <p:pic>
        <p:nvPicPr>
          <p:cNvPr descr=" " id="429" name="Google Shape;429;p37"/>
          <p:cNvPicPr preferRelativeResize="0"/>
          <p:nvPr/>
        </p:nvPicPr>
        <p:blipFill rotWithShape="1">
          <a:blip r:embed="rId4">
            <a:alphaModFix/>
          </a:blip>
          <a:srcRect b="0" l="0" r="0" t="0"/>
          <a:stretch/>
        </p:blipFill>
        <p:spPr>
          <a:xfrm>
            <a:off x="0" y="0"/>
            <a:ext cx="9144009" cy="5142862"/>
          </a:xfrm>
          <a:prstGeom prst="rect">
            <a:avLst/>
          </a:prstGeom>
          <a:noFill/>
          <a:ln>
            <a:noFill/>
          </a:ln>
        </p:spPr>
      </p:pic>
      <p:sp>
        <p:nvSpPr>
          <p:cNvPr id="430" name="Google Shape;430;p37"/>
          <p:cNvSpPr/>
          <p:nvPr/>
        </p:nvSpPr>
        <p:spPr>
          <a:xfrm>
            <a:off x="981076" y="2538413"/>
            <a:ext cx="7243769" cy="11239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chemeClr val="lt1"/>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chemeClr val="lt1"/>
                </a:solidFill>
                <a:latin typeface="Raleway Medium"/>
                <a:ea typeface="Raleway Medium"/>
                <a:cs typeface="Raleway Medium"/>
                <a:sym typeface="Raleway Medium"/>
              </a:rPr>
              <a:t>o</a:t>
            </a:r>
            <a:r>
              <a:rPr b="0" i="0" lang="en-GB" sz="1300" u="none" cap="none" strike="noStrike">
                <a:solidFill>
                  <a:schemeClr val="lt1"/>
                </a:solidFill>
                <a:latin typeface="Raleway Medium"/>
                <a:ea typeface="Raleway Medium"/>
                <a:cs typeface="Raleway Medium"/>
                <a:sym typeface="Raleway Medium"/>
              </a:rPr>
              <a:t>rk.</a:t>
            </a:r>
            <a:endParaRPr b="0" i="0" sz="1300" u="none" cap="none" strike="noStrike">
              <a:solidFill>
                <a:schemeClr val="lt1"/>
              </a:solidFill>
              <a:latin typeface="Calibri"/>
              <a:ea typeface="Calibri"/>
              <a:cs typeface="Calibri"/>
              <a:sym typeface="Calibri"/>
            </a:endParaRPr>
          </a:p>
        </p:txBody>
      </p:sp>
      <p:pic>
        <p:nvPicPr>
          <p:cNvPr descr=" " id="431" name="Google Shape;431;p37"/>
          <p:cNvPicPr preferRelativeResize="0"/>
          <p:nvPr/>
        </p:nvPicPr>
        <p:blipFill rotWithShape="1">
          <a:blip r:embed="rId5">
            <a:alphaModFix/>
          </a:blip>
          <a:srcRect b="0" l="0" r="0" t="0"/>
          <a:stretch/>
        </p:blipFill>
        <p:spPr>
          <a:xfrm>
            <a:off x="516479" y="319929"/>
            <a:ext cx="131221" cy="188760"/>
          </a:xfrm>
          <a:prstGeom prst="rect">
            <a:avLst/>
          </a:prstGeom>
          <a:noFill/>
          <a:ln>
            <a:noFill/>
          </a:ln>
        </p:spPr>
      </p:pic>
      <p:pic>
        <p:nvPicPr>
          <p:cNvPr descr=" " id="432" name="Google Shape;432;p37"/>
          <p:cNvPicPr preferRelativeResize="0"/>
          <p:nvPr/>
        </p:nvPicPr>
        <p:blipFill rotWithShape="1">
          <a:blip r:embed="rId6">
            <a:alphaModFix/>
          </a:blip>
          <a:srcRect b="0" l="0" r="0" t="0"/>
          <a:stretch/>
        </p:blipFill>
        <p:spPr>
          <a:xfrm>
            <a:off x="381000" y="319929"/>
            <a:ext cx="131221" cy="188760"/>
          </a:xfrm>
          <a:prstGeom prst="rect">
            <a:avLst/>
          </a:prstGeom>
          <a:noFill/>
          <a:ln>
            <a:noFill/>
          </a:ln>
        </p:spPr>
      </p:pic>
      <p:pic>
        <p:nvPicPr>
          <p:cNvPr descr=" " id="433" name="Google Shape;433;p37"/>
          <p:cNvPicPr preferRelativeResize="0"/>
          <p:nvPr/>
        </p:nvPicPr>
        <p:blipFill rotWithShape="1">
          <a:blip r:embed="rId7">
            <a:alphaModFix/>
          </a:blip>
          <a:srcRect b="0" l="0" r="0" t="0"/>
          <a:stretch/>
        </p:blipFill>
        <p:spPr>
          <a:xfrm>
            <a:off x="427820" y="287471"/>
            <a:ext cx="171864" cy="65680"/>
          </a:xfrm>
          <a:prstGeom prst="rect">
            <a:avLst/>
          </a:prstGeom>
          <a:noFill/>
          <a:ln>
            <a:noFill/>
          </a:ln>
        </p:spPr>
      </p:pic>
      <p:sp>
        <p:nvSpPr>
          <p:cNvPr id="434" name="Google Shape;434;p37"/>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435" name="Google Shape;435;p37"/>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sp>
        <p:nvSpPr>
          <p:cNvPr id="436" name="Google Shape;436;p37"/>
          <p:cNvSpPr/>
          <p:nvPr/>
        </p:nvSpPr>
        <p:spPr>
          <a:xfrm>
            <a:off x="0" y="890588"/>
            <a:ext cx="4572004" cy="63817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37" name="Google Shape;437;p37"/>
          <p:cNvSpPr/>
          <p:nvPr/>
        </p:nvSpPr>
        <p:spPr>
          <a:xfrm>
            <a:off x="381000" y="1047750"/>
            <a:ext cx="4856167" cy="40798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438" name="Google Shape;438;p37"/>
          <p:cNvPicPr preferRelativeResize="0"/>
          <p:nvPr/>
        </p:nvPicPr>
        <p:blipFill rotWithShape="1">
          <a:blip r:embed="rId9">
            <a:alphaModFix/>
          </a:blip>
          <a:srcRect b="0" l="0" r="0" t="0"/>
          <a:stretch/>
        </p:blipFill>
        <p:spPr>
          <a:xfrm>
            <a:off x="0" y="966788"/>
            <a:ext cx="180975" cy="47619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3" name="Shape 443"/>
        <p:cNvGrpSpPr/>
        <p:nvPr/>
      </p:nvGrpSpPr>
      <p:grpSpPr>
        <a:xfrm>
          <a:off x="0" y="0"/>
          <a:ext cx="0" cy="0"/>
          <a:chOff x="0" y="0"/>
          <a:chExt cx="0" cy="0"/>
        </a:xfrm>
      </p:grpSpPr>
      <p:pic>
        <p:nvPicPr>
          <p:cNvPr descr=" " id="444" name="Google Shape;444;p38"/>
          <p:cNvPicPr preferRelativeResize="0"/>
          <p:nvPr/>
        </p:nvPicPr>
        <p:blipFill rotWithShape="1">
          <a:blip r:embed="rId3">
            <a:alphaModFix/>
          </a:blip>
          <a:srcRect b="0" l="0" r="0" t="0"/>
          <a:stretch/>
        </p:blipFill>
        <p:spPr>
          <a:xfrm>
            <a:off x="0" y="0"/>
            <a:ext cx="9144010" cy="5142863"/>
          </a:xfrm>
          <a:prstGeom prst="rect">
            <a:avLst/>
          </a:prstGeom>
          <a:noFill/>
          <a:ln>
            <a:noFill/>
          </a:ln>
        </p:spPr>
      </p:pic>
      <p:sp>
        <p:nvSpPr>
          <p:cNvPr id="445" name="Google Shape;445;p38"/>
          <p:cNvSpPr/>
          <p:nvPr/>
        </p:nvSpPr>
        <p:spPr>
          <a:xfrm>
            <a:off x="381000" y="857250"/>
            <a:ext cx="2743202" cy="285750"/>
          </a:xfrm>
          <a:prstGeom prst="rect">
            <a:avLst/>
          </a:prstGeom>
          <a:noFill/>
          <a:ln>
            <a:noFill/>
          </a:ln>
        </p:spPr>
        <p:txBody>
          <a:bodyPr anchorCtr="0" anchor="t" bIns="0" lIns="0" spcFirstLastPara="1" rIns="0" wrap="square" tIns="0">
            <a:noAutofit/>
          </a:bodyPr>
          <a:lstStyle/>
          <a:p>
            <a:pPr indent="0" lvl="0" marL="0" marR="0" rtl="0" algn="l">
              <a:lnSpc>
                <a:spcPct val="91666"/>
              </a:lnSpc>
              <a:spcBef>
                <a:spcPts val="0"/>
              </a:spcBef>
              <a:spcAft>
                <a:spcPts val="0"/>
              </a:spcAft>
              <a:buClr>
                <a:srgbClr val="071112"/>
              </a:buClr>
              <a:buSzPts val="1800"/>
              <a:buFont typeface="Raleway"/>
              <a:buNone/>
            </a:pPr>
            <a:r>
              <a:rPr b="1" i="0" lang="en-GB" sz="1800" u="none" cap="none" strike="noStrike">
                <a:solidFill>
                  <a:srgbClr val="071112"/>
                </a:solidFill>
                <a:latin typeface="Raleway"/>
                <a:ea typeface="Raleway"/>
                <a:cs typeface="Raleway"/>
                <a:sym typeface="Raleway"/>
              </a:rPr>
              <a:t>Heading here</a:t>
            </a:r>
            <a:endParaRPr b="0" i="0" sz="1800" u="none" cap="none" strike="noStrike">
              <a:solidFill>
                <a:schemeClr val="dk1"/>
              </a:solidFill>
              <a:latin typeface="Calibri"/>
              <a:ea typeface="Calibri"/>
              <a:cs typeface="Calibri"/>
              <a:sym typeface="Calibri"/>
            </a:endParaRPr>
          </a:p>
        </p:txBody>
      </p:sp>
      <p:sp>
        <p:nvSpPr>
          <p:cNvPr id="446" name="Google Shape;446;p38"/>
          <p:cNvSpPr/>
          <p:nvPr/>
        </p:nvSpPr>
        <p:spPr>
          <a:xfrm>
            <a:off x="3238503" y="857250"/>
            <a:ext cx="2743202" cy="285750"/>
          </a:xfrm>
          <a:prstGeom prst="rect">
            <a:avLst/>
          </a:prstGeom>
          <a:noFill/>
          <a:ln>
            <a:noFill/>
          </a:ln>
        </p:spPr>
        <p:txBody>
          <a:bodyPr anchorCtr="0" anchor="t" bIns="0" lIns="0" spcFirstLastPara="1" rIns="0" wrap="square" tIns="0">
            <a:noAutofit/>
          </a:bodyPr>
          <a:lstStyle/>
          <a:p>
            <a:pPr indent="0" lvl="0" marL="0" marR="0" rtl="0" algn="l">
              <a:lnSpc>
                <a:spcPct val="91666"/>
              </a:lnSpc>
              <a:spcBef>
                <a:spcPts val="0"/>
              </a:spcBef>
              <a:spcAft>
                <a:spcPts val="0"/>
              </a:spcAft>
              <a:buClr>
                <a:srgbClr val="071112"/>
              </a:buClr>
              <a:buSzPts val="1800"/>
              <a:buFont typeface="Raleway"/>
              <a:buNone/>
            </a:pPr>
            <a:r>
              <a:rPr b="1" i="0" lang="en-GB" sz="1800" u="none" cap="none" strike="noStrike">
                <a:solidFill>
                  <a:srgbClr val="071112"/>
                </a:solidFill>
                <a:latin typeface="Raleway"/>
                <a:ea typeface="Raleway"/>
                <a:cs typeface="Raleway"/>
                <a:sym typeface="Raleway"/>
              </a:rPr>
              <a:t>Heading here</a:t>
            </a:r>
            <a:endParaRPr b="0" i="0" sz="1800" u="none" cap="none" strike="noStrike">
              <a:solidFill>
                <a:schemeClr val="dk1"/>
              </a:solidFill>
              <a:latin typeface="Calibri"/>
              <a:ea typeface="Calibri"/>
              <a:cs typeface="Calibri"/>
              <a:sym typeface="Calibri"/>
            </a:endParaRPr>
          </a:p>
        </p:txBody>
      </p:sp>
      <p:sp>
        <p:nvSpPr>
          <p:cNvPr id="447" name="Google Shape;447;p38"/>
          <p:cNvSpPr/>
          <p:nvPr/>
        </p:nvSpPr>
        <p:spPr>
          <a:xfrm>
            <a:off x="6096006" y="857250"/>
            <a:ext cx="2743202" cy="285750"/>
          </a:xfrm>
          <a:prstGeom prst="rect">
            <a:avLst/>
          </a:prstGeom>
          <a:noFill/>
          <a:ln>
            <a:noFill/>
          </a:ln>
        </p:spPr>
        <p:txBody>
          <a:bodyPr anchorCtr="0" anchor="t" bIns="0" lIns="0" spcFirstLastPara="1" rIns="0" wrap="square" tIns="0">
            <a:noAutofit/>
          </a:bodyPr>
          <a:lstStyle/>
          <a:p>
            <a:pPr indent="0" lvl="0" marL="0" marR="0" rtl="0" algn="l">
              <a:lnSpc>
                <a:spcPct val="91666"/>
              </a:lnSpc>
              <a:spcBef>
                <a:spcPts val="0"/>
              </a:spcBef>
              <a:spcAft>
                <a:spcPts val="0"/>
              </a:spcAft>
              <a:buClr>
                <a:srgbClr val="071112"/>
              </a:buClr>
              <a:buSzPts val="1800"/>
              <a:buFont typeface="Raleway"/>
              <a:buNone/>
            </a:pPr>
            <a:r>
              <a:rPr b="1" i="0" lang="en-GB" sz="1800" u="none" cap="none" strike="noStrike">
                <a:solidFill>
                  <a:srgbClr val="071112"/>
                </a:solidFill>
                <a:latin typeface="Raleway"/>
                <a:ea typeface="Raleway"/>
                <a:cs typeface="Raleway"/>
                <a:sym typeface="Raleway"/>
              </a:rPr>
              <a:t>Heading here</a:t>
            </a:r>
            <a:endParaRPr b="0" i="0" sz="1800" u="none" cap="none" strike="noStrike">
              <a:solidFill>
                <a:schemeClr val="dk1"/>
              </a:solidFill>
              <a:latin typeface="Calibri"/>
              <a:ea typeface="Calibri"/>
              <a:cs typeface="Calibri"/>
              <a:sym typeface="Calibri"/>
            </a:endParaRPr>
          </a:p>
        </p:txBody>
      </p:sp>
      <p:pic>
        <p:nvPicPr>
          <p:cNvPr descr=" " id="448" name="Google Shape;448;p38"/>
          <p:cNvPicPr preferRelativeResize="0"/>
          <p:nvPr/>
        </p:nvPicPr>
        <p:blipFill rotWithShape="1">
          <a:blip r:embed="rId4">
            <a:alphaModFix/>
          </a:blip>
          <a:srcRect b="0" l="0" r="0" t="0"/>
          <a:stretch/>
        </p:blipFill>
        <p:spPr>
          <a:xfrm>
            <a:off x="516479" y="319929"/>
            <a:ext cx="131221" cy="188761"/>
          </a:xfrm>
          <a:prstGeom prst="rect">
            <a:avLst/>
          </a:prstGeom>
          <a:noFill/>
          <a:ln>
            <a:noFill/>
          </a:ln>
        </p:spPr>
      </p:pic>
      <p:pic>
        <p:nvPicPr>
          <p:cNvPr descr=" " id="449" name="Google Shape;449;p38"/>
          <p:cNvPicPr preferRelativeResize="0"/>
          <p:nvPr/>
        </p:nvPicPr>
        <p:blipFill rotWithShape="1">
          <a:blip r:embed="rId5">
            <a:alphaModFix/>
          </a:blip>
          <a:srcRect b="0" l="0" r="0" t="0"/>
          <a:stretch/>
        </p:blipFill>
        <p:spPr>
          <a:xfrm>
            <a:off x="381000" y="319929"/>
            <a:ext cx="131221" cy="188761"/>
          </a:xfrm>
          <a:prstGeom prst="rect">
            <a:avLst/>
          </a:prstGeom>
          <a:noFill/>
          <a:ln>
            <a:noFill/>
          </a:ln>
        </p:spPr>
      </p:pic>
      <p:pic>
        <p:nvPicPr>
          <p:cNvPr descr=" " id="450" name="Google Shape;450;p38"/>
          <p:cNvPicPr preferRelativeResize="0"/>
          <p:nvPr/>
        </p:nvPicPr>
        <p:blipFill rotWithShape="1">
          <a:blip r:embed="rId6">
            <a:alphaModFix/>
          </a:blip>
          <a:srcRect b="0" l="0" r="0" t="0"/>
          <a:stretch/>
        </p:blipFill>
        <p:spPr>
          <a:xfrm>
            <a:off x="427819" y="287471"/>
            <a:ext cx="171863" cy="65682"/>
          </a:xfrm>
          <a:prstGeom prst="rect">
            <a:avLst/>
          </a:prstGeom>
          <a:noFill/>
          <a:ln>
            <a:noFill/>
          </a:ln>
        </p:spPr>
      </p:pic>
      <p:sp>
        <p:nvSpPr>
          <p:cNvPr id="451" name="Google Shape;451;p38"/>
          <p:cNvSpPr/>
          <p:nvPr/>
        </p:nvSpPr>
        <p:spPr>
          <a:xfrm>
            <a:off x="381000" y="1279800"/>
            <a:ext cx="2595600" cy="3216000"/>
          </a:xfrm>
          <a:prstGeom prst="rect">
            <a:avLst/>
          </a:prstGeom>
          <a:solidFill>
            <a:srgbClr val="65C5D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endParaRPr>
          </a:p>
        </p:txBody>
      </p:sp>
      <p:sp>
        <p:nvSpPr>
          <p:cNvPr id="452" name="Google Shape;452;p38"/>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453" name="Google Shape;453;p38"/>
          <p:cNvPicPr preferRelativeResize="0"/>
          <p:nvPr/>
        </p:nvPicPr>
        <p:blipFill rotWithShape="1">
          <a:blip r:embed="rId7">
            <a:alphaModFix/>
          </a:blip>
          <a:srcRect b="0" l="0" r="0" t="0"/>
          <a:stretch/>
        </p:blipFill>
        <p:spPr>
          <a:xfrm>
            <a:off x="8382008" y="4495800"/>
            <a:ext cx="381000" cy="380953"/>
          </a:xfrm>
          <a:prstGeom prst="rect">
            <a:avLst/>
          </a:prstGeom>
          <a:noFill/>
          <a:ln>
            <a:noFill/>
          </a:ln>
        </p:spPr>
      </p:pic>
      <p:sp>
        <p:nvSpPr>
          <p:cNvPr id="454" name="Google Shape;454;p38"/>
          <p:cNvSpPr/>
          <p:nvPr/>
        </p:nvSpPr>
        <p:spPr>
          <a:xfrm>
            <a:off x="3238500" y="1279800"/>
            <a:ext cx="2595600" cy="3216000"/>
          </a:xfrm>
          <a:prstGeom prst="rect">
            <a:avLst/>
          </a:prstGeom>
          <a:solidFill>
            <a:srgbClr val="139D3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endParaRPr>
          </a:p>
        </p:txBody>
      </p:sp>
      <p:sp>
        <p:nvSpPr>
          <p:cNvPr id="455" name="Google Shape;455;p38"/>
          <p:cNvSpPr/>
          <p:nvPr/>
        </p:nvSpPr>
        <p:spPr>
          <a:xfrm>
            <a:off x="647701" y="1524000"/>
            <a:ext cx="2171700" cy="2533800"/>
          </a:xfrm>
          <a:prstGeom prst="rect">
            <a:avLst/>
          </a:prstGeom>
          <a:noFill/>
          <a:ln>
            <a:noFill/>
          </a:ln>
        </p:spPr>
        <p:txBody>
          <a:bodyPr anchorCtr="0" anchor="t" bIns="0" lIns="0" spcFirstLastPara="1" rIns="0" wrap="square" tIns="0">
            <a:noAutofit/>
          </a:bodyPr>
          <a:lstStyle/>
          <a:p>
            <a:pPr indent="0" lvl="0" marL="0" marR="0" rtl="0" algn="l">
              <a:lnSpc>
                <a:spcPct val="166666"/>
              </a:lnSpc>
              <a:spcBef>
                <a:spcPts val="0"/>
              </a:spcBef>
              <a:spcAft>
                <a:spcPts val="0"/>
              </a:spcAft>
              <a:buClr>
                <a:srgbClr val="071112"/>
              </a:buClr>
              <a:buSzPts val="900"/>
              <a:buFont typeface="Raleway Medium"/>
              <a:buNone/>
            </a:pPr>
            <a:r>
              <a:rPr b="0" i="0" lang="en-GB" sz="9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900">
                <a:solidFill>
                  <a:srgbClr val="071112"/>
                </a:solidFill>
                <a:latin typeface="Raleway Medium"/>
                <a:ea typeface="Raleway Medium"/>
                <a:cs typeface="Raleway Medium"/>
                <a:sym typeface="Raleway Medium"/>
              </a:rPr>
              <a:t>o</a:t>
            </a:r>
            <a:r>
              <a:rPr b="0" i="0" lang="en-GB" sz="900" u="none" cap="none" strike="noStrike">
                <a:solidFill>
                  <a:srgbClr val="071112"/>
                </a:solidFill>
                <a:latin typeface="Raleway Medium"/>
                <a:ea typeface="Raleway Medium"/>
                <a:cs typeface="Raleway Medium"/>
                <a:sym typeface="Raleway Medium"/>
              </a:rPr>
              <a:t>rk.</a:t>
            </a:r>
            <a:endParaRPr b="0" i="0" sz="900" u="none" cap="none" strike="noStrike">
              <a:solidFill>
                <a:schemeClr val="dk1"/>
              </a:solidFill>
              <a:latin typeface="Calibri"/>
              <a:ea typeface="Calibri"/>
              <a:cs typeface="Calibri"/>
              <a:sym typeface="Calibri"/>
            </a:endParaRPr>
          </a:p>
        </p:txBody>
      </p:sp>
      <p:sp>
        <p:nvSpPr>
          <p:cNvPr id="456" name="Google Shape;456;p38"/>
          <p:cNvSpPr/>
          <p:nvPr/>
        </p:nvSpPr>
        <p:spPr>
          <a:xfrm>
            <a:off x="3505203" y="1524000"/>
            <a:ext cx="2171700" cy="2533800"/>
          </a:xfrm>
          <a:prstGeom prst="rect">
            <a:avLst/>
          </a:prstGeom>
          <a:noFill/>
          <a:ln>
            <a:noFill/>
          </a:ln>
        </p:spPr>
        <p:txBody>
          <a:bodyPr anchorCtr="0" anchor="t" bIns="0" lIns="0" spcFirstLastPara="1" rIns="0" wrap="square" tIns="0">
            <a:noAutofit/>
          </a:bodyPr>
          <a:lstStyle/>
          <a:p>
            <a:pPr indent="0" lvl="0" marL="0" marR="0" rtl="0" algn="l">
              <a:lnSpc>
                <a:spcPct val="183333"/>
              </a:lnSpc>
              <a:spcBef>
                <a:spcPts val="0"/>
              </a:spcBef>
              <a:spcAft>
                <a:spcPts val="0"/>
              </a:spcAft>
              <a:buClr>
                <a:srgbClr val="071112"/>
              </a:buClr>
              <a:buSzPts val="900"/>
              <a:buFont typeface="Raleway Medium"/>
              <a:buNone/>
            </a:pPr>
            <a:r>
              <a:rPr b="0" i="0" lang="en-GB" sz="9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900">
                <a:solidFill>
                  <a:srgbClr val="071112"/>
                </a:solidFill>
                <a:latin typeface="Raleway Medium"/>
                <a:ea typeface="Raleway Medium"/>
                <a:cs typeface="Raleway Medium"/>
                <a:sym typeface="Raleway Medium"/>
              </a:rPr>
              <a:t>o</a:t>
            </a:r>
            <a:r>
              <a:rPr b="0" i="0" lang="en-GB" sz="900" u="none" cap="none" strike="noStrike">
                <a:solidFill>
                  <a:srgbClr val="071112"/>
                </a:solidFill>
                <a:latin typeface="Raleway Medium"/>
                <a:ea typeface="Raleway Medium"/>
                <a:cs typeface="Raleway Medium"/>
                <a:sym typeface="Raleway Medium"/>
              </a:rPr>
              <a:t>rk.</a:t>
            </a:r>
            <a:endParaRPr b="0" i="0" sz="900" u="none" cap="none" strike="noStrike">
              <a:solidFill>
                <a:schemeClr val="dk1"/>
              </a:solidFill>
              <a:latin typeface="Calibri"/>
              <a:ea typeface="Calibri"/>
              <a:cs typeface="Calibri"/>
              <a:sym typeface="Calibri"/>
            </a:endParaRPr>
          </a:p>
        </p:txBody>
      </p:sp>
      <p:sp>
        <p:nvSpPr>
          <p:cNvPr id="457" name="Google Shape;457;p38"/>
          <p:cNvSpPr/>
          <p:nvPr/>
        </p:nvSpPr>
        <p:spPr>
          <a:xfrm>
            <a:off x="6096000" y="1279800"/>
            <a:ext cx="2595600" cy="3216000"/>
          </a:xfrm>
          <a:prstGeom prst="rect">
            <a:avLst/>
          </a:prstGeom>
          <a:solidFill>
            <a:srgbClr val="F0B14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6"/>
              </a:highlight>
            </a:endParaRPr>
          </a:p>
        </p:txBody>
      </p:sp>
      <p:sp>
        <p:nvSpPr>
          <p:cNvPr id="458" name="Google Shape;458;p38"/>
          <p:cNvSpPr/>
          <p:nvPr/>
        </p:nvSpPr>
        <p:spPr>
          <a:xfrm>
            <a:off x="6362706" y="1524000"/>
            <a:ext cx="2171702" cy="2533650"/>
          </a:xfrm>
          <a:prstGeom prst="rect">
            <a:avLst/>
          </a:prstGeom>
          <a:noFill/>
          <a:ln>
            <a:noFill/>
          </a:ln>
        </p:spPr>
        <p:txBody>
          <a:bodyPr anchorCtr="0" anchor="t" bIns="0" lIns="0" spcFirstLastPara="1" rIns="0" wrap="square" tIns="0">
            <a:noAutofit/>
          </a:bodyPr>
          <a:lstStyle/>
          <a:p>
            <a:pPr indent="0" lvl="0" marL="0" marR="0" rtl="0" algn="l">
              <a:lnSpc>
                <a:spcPct val="183333"/>
              </a:lnSpc>
              <a:spcBef>
                <a:spcPts val="0"/>
              </a:spcBef>
              <a:spcAft>
                <a:spcPts val="0"/>
              </a:spcAft>
              <a:buClr>
                <a:srgbClr val="071112"/>
              </a:buClr>
              <a:buSzPts val="900"/>
              <a:buFont typeface="Raleway Medium"/>
              <a:buNone/>
            </a:pPr>
            <a:r>
              <a:rPr b="0" i="0" lang="en-GB" sz="9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900">
                <a:solidFill>
                  <a:srgbClr val="071112"/>
                </a:solidFill>
                <a:latin typeface="Raleway Medium"/>
                <a:ea typeface="Raleway Medium"/>
                <a:cs typeface="Raleway Medium"/>
                <a:sym typeface="Raleway Medium"/>
              </a:rPr>
              <a:t>o</a:t>
            </a:r>
            <a:r>
              <a:rPr b="0" i="0" lang="en-GB" sz="900" u="none" cap="none" strike="noStrike">
                <a:solidFill>
                  <a:srgbClr val="071112"/>
                </a:solidFill>
                <a:latin typeface="Raleway Medium"/>
                <a:ea typeface="Raleway Medium"/>
                <a:cs typeface="Raleway Medium"/>
                <a:sym typeface="Raleway Medium"/>
              </a:rPr>
              <a:t>rk.</a:t>
            </a:r>
            <a:endParaRPr b="0" i="0" sz="9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pic>
        <p:nvPicPr>
          <p:cNvPr descr=" " id="107" name="Google Shape;107;p17"/>
          <p:cNvPicPr preferRelativeResize="0"/>
          <p:nvPr/>
        </p:nvPicPr>
        <p:blipFill rotWithShape="1">
          <a:blip r:embed="rId3">
            <a:alphaModFix/>
          </a:blip>
          <a:srcRect b="0" l="0" r="0" t="0"/>
          <a:stretch/>
        </p:blipFill>
        <p:spPr>
          <a:xfrm>
            <a:off x="0" y="1909763"/>
            <a:ext cx="9144009" cy="2319050"/>
          </a:xfrm>
          <a:prstGeom prst="rect">
            <a:avLst/>
          </a:prstGeom>
          <a:noFill/>
          <a:ln>
            <a:noFill/>
          </a:ln>
        </p:spPr>
      </p:pic>
      <p:pic>
        <p:nvPicPr>
          <p:cNvPr descr=" " id="108" name="Google Shape;108;p17"/>
          <p:cNvPicPr preferRelativeResize="0"/>
          <p:nvPr/>
        </p:nvPicPr>
        <p:blipFill rotWithShape="1">
          <a:blip r:embed="rId4">
            <a:alphaModFix/>
          </a:blip>
          <a:srcRect b="0" l="0" r="0" t="0"/>
          <a:stretch/>
        </p:blipFill>
        <p:spPr>
          <a:xfrm>
            <a:off x="0" y="0"/>
            <a:ext cx="9144010" cy="5142863"/>
          </a:xfrm>
          <a:prstGeom prst="rect">
            <a:avLst/>
          </a:prstGeom>
          <a:noFill/>
          <a:ln>
            <a:noFill/>
          </a:ln>
        </p:spPr>
      </p:pic>
      <p:sp>
        <p:nvSpPr>
          <p:cNvPr id="109" name="Google Shape;109;p17"/>
          <p:cNvSpPr/>
          <p:nvPr/>
        </p:nvSpPr>
        <p:spPr>
          <a:xfrm>
            <a:off x="1076326" y="2095500"/>
            <a:ext cx="6996119" cy="1947863"/>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110" name="Google Shape;110;p17"/>
          <p:cNvSpPr/>
          <p:nvPr/>
        </p:nvSpPr>
        <p:spPr>
          <a:xfrm>
            <a:off x="1076326" y="2095500"/>
            <a:ext cx="1524001" cy="1947863"/>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11" name="Google Shape;111;p17"/>
          <p:cNvPicPr preferRelativeResize="0"/>
          <p:nvPr/>
        </p:nvPicPr>
        <p:blipFill rotWithShape="1">
          <a:blip r:embed="rId5">
            <a:alphaModFix/>
          </a:blip>
          <a:srcRect b="0" l="0" r="0" t="0"/>
          <a:stretch/>
        </p:blipFill>
        <p:spPr>
          <a:xfrm>
            <a:off x="1076326" y="2095500"/>
            <a:ext cx="1524001" cy="1523811"/>
          </a:xfrm>
          <a:prstGeom prst="rect">
            <a:avLst/>
          </a:prstGeom>
          <a:noFill/>
          <a:ln>
            <a:noFill/>
          </a:ln>
        </p:spPr>
      </p:pic>
      <p:sp>
        <p:nvSpPr>
          <p:cNvPr id="112" name="Google Shape;112;p17"/>
          <p:cNvSpPr/>
          <p:nvPr/>
        </p:nvSpPr>
        <p:spPr>
          <a:xfrm>
            <a:off x="1076326" y="3652838"/>
            <a:ext cx="1524001" cy="39052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113" name="Google Shape;113;p17"/>
          <p:cNvSpPr/>
          <p:nvPr/>
        </p:nvSpPr>
        <p:spPr>
          <a:xfrm>
            <a:off x="1047750" y="3729051"/>
            <a:ext cx="1581300" cy="188700"/>
          </a:xfrm>
          <a:prstGeom prst="rect">
            <a:avLst/>
          </a:prstGeom>
          <a:noFill/>
          <a:ln>
            <a:noFill/>
          </a:ln>
        </p:spPr>
        <p:txBody>
          <a:bodyPr anchorCtr="0" anchor="t" bIns="0" lIns="0" spcFirstLastPara="1" rIns="0" wrap="square" tIns="0">
            <a:noAutofit/>
          </a:bodyPr>
          <a:lstStyle/>
          <a:p>
            <a:pPr indent="0" lvl="0" marL="0" marR="0" rtl="0" algn="ctr">
              <a:lnSpc>
                <a:spcPct val="160000"/>
              </a:lnSpc>
              <a:spcBef>
                <a:spcPts val="0"/>
              </a:spcBef>
              <a:spcAft>
                <a:spcPts val="0"/>
              </a:spcAft>
              <a:buClr>
                <a:srgbClr val="FEF7ED"/>
              </a:buClr>
              <a:buSzPts val="1300"/>
              <a:buFont typeface="Raleway"/>
              <a:buNone/>
            </a:pPr>
            <a:r>
              <a:rPr b="1" i="0" lang="en-GB" sz="1200" u="none" cap="none" strike="noStrike">
                <a:solidFill>
                  <a:srgbClr val="FEF7ED"/>
                </a:solidFill>
                <a:latin typeface="Raleway"/>
                <a:ea typeface="Raleway"/>
                <a:cs typeface="Raleway"/>
                <a:sym typeface="Raleway"/>
              </a:rPr>
              <a:t>IRENE </a:t>
            </a:r>
            <a:r>
              <a:rPr b="1" i="0" lang="en-GB" sz="1200" u="none" cap="none" strike="noStrike">
                <a:solidFill>
                  <a:srgbClr val="FEF7ED"/>
                </a:solidFill>
                <a:latin typeface="Raleway"/>
                <a:ea typeface="Raleway"/>
                <a:cs typeface="Raleway"/>
                <a:sym typeface="Raleway"/>
              </a:rPr>
              <a:t>RAMOS</a:t>
            </a:r>
            <a:endParaRPr b="0" i="0" sz="1200" u="none" cap="none" strike="noStrike">
              <a:solidFill>
                <a:schemeClr val="dk1"/>
              </a:solidFill>
              <a:latin typeface="Calibri"/>
              <a:ea typeface="Calibri"/>
              <a:cs typeface="Calibri"/>
              <a:sym typeface="Calibri"/>
            </a:endParaRPr>
          </a:p>
        </p:txBody>
      </p:sp>
      <p:sp>
        <p:nvSpPr>
          <p:cNvPr id="114" name="Google Shape;114;p17"/>
          <p:cNvSpPr/>
          <p:nvPr/>
        </p:nvSpPr>
        <p:spPr>
          <a:xfrm>
            <a:off x="1057349" y="3962400"/>
            <a:ext cx="1562100" cy="119100"/>
          </a:xfrm>
          <a:prstGeom prst="rect">
            <a:avLst/>
          </a:prstGeom>
          <a:noFill/>
          <a:ln>
            <a:noFill/>
          </a:ln>
        </p:spPr>
        <p:txBody>
          <a:bodyPr anchorCtr="0" anchor="t" bIns="0" lIns="0" spcFirstLastPara="1" rIns="0" wrap="square" tIns="0">
            <a:noAutofit/>
          </a:bodyPr>
          <a:lstStyle/>
          <a:p>
            <a:pPr indent="0" lvl="0" marL="0" marR="0" rtl="0" algn="ctr">
              <a:lnSpc>
                <a:spcPct val="160000"/>
              </a:lnSpc>
              <a:spcBef>
                <a:spcPts val="0"/>
              </a:spcBef>
              <a:spcAft>
                <a:spcPts val="0"/>
              </a:spcAft>
              <a:buClr>
                <a:srgbClr val="F3C171"/>
              </a:buClr>
              <a:buSzPts val="900"/>
              <a:buFont typeface="Raleway SemiBold"/>
              <a:buNone/>
            </a:pPr>
            <a:r>
              <a:rPr b="0" i="0" lang="en-GB" sz="900" u="none" cap="none" strike="noStrike">
                <a:solidFill>
                  <a:srgbClr val="F3C171"/>
                </a:solidFill>
                <a:latin typeface="Raleway SemiBold"/>
                <a:ea typeface="Raleway SemiBold"/>
                <a:cs typeface="Raleway SemiBold"/>
                <a:sym typeface="Raleway SemiBold"/>
              </a:rPr>
              <a:t>She/</a:t>
            </a:r>
            <a:r>
              <a:rPr lang="en-GB" sz="900">
                <a:solidFill>
                  <a:srgbClr val="F3C171"/>
                </a:solidFill>
                <a:latin typeface="Raleway SemiBold"/>
                <a:ea typeface="Raleway SemiBold"/>
                <a:cs typeface="Raleway SemiBold"/>
                <a:sym typeface="Raleway SemiBold"/>
              </a:rPr>
              <a:t>H</a:t>
            </a:r>
            <a:r>
              <a:rPr b="0" i="0" lang="en-GB" sz="900" u="none" cap="none" strike="noStrike">
                <a:solidFill>
                  <a:srgbClr val="F3C171"/>
                </a:solidFill>
                <a:latin typeface="Raleway SemiBold"/>
                <a:ea typeface="Raleway SemiBold"/>
                <a:cs typeface="Raleway SemiBold"/>
                <a:sym typeface="Raleway SemiBold"/>
              </a:rPr>
              <a:t>er</a:t>
            </a:r>
            <a:endParaRPr b="0" i="0" sz="900" u="none" cap="none" strike="noStrike">
              <a:solidFill>
                <a:schemeClr val="dk1"/>
              </a:solidFill>
              <a:latin typeface="Calibri"/>
              <a:ea typeface="Calibri"/>
              <a:cs typeface="Calibri"/>
              <a:sym typeface="Calibri"/>
            </a:endParaRPr>
          </a:p>
        </p:txBody>
      </p:sp>
      <p:sp>
        <p:nvSpPr>
          <p:cNvPr id="115" name="Google Shape;115;p17"/>
          <p:cNvSpPr/>
          <p:nvPr/>
        </p:nvSpPr>
        <p:spPr>
          <a:xfrm>
            <a:off x="2900365" y="2095500"/>
            <a:ext cx="1524001" cy="1947863"/>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16" name="Google Shape;116;p17"/>
          <p:cNvPicPr preferRelativeResize="0"/>
          <p:nvPr/>
        </p:nvPicPr>
        <p:blipFill rotWithShape="1">
          <a:blip r:embed="rId6">
            <a:alphaModFix/>
          </a:blip>
          <a:srcRect b="0" l="0" r="0" t="0"/>
          <a:stretch/>
        </p:blipFill>
        <p:spPr>
          <a:xfrm>
            <a:off x="2900365" y="2095500"/>
            <a:ext cx="1524001" cy="1523811"/>
          </a:xfrm>
          <a:prstGeom prst="rect">
            <a:avLst/>
          </a:prstGeom>
          <a:noFill/>
          <a:ln>
            <a:noFill/>
          </a:ln>
        </p:spPr>
      </p:pic>
      <p:sp>
        <p:nvSpPr>
          <p:cNvPr id="117" name="Google Shape;117;p17"/>
          <p:cNvSpPr/>
          <p:nvPr/>
        </p:nvSpPr>
        <p:spPr>
          <a:xfrm>
            <a:off x="2900365" y="3652838"/>
            <a:ext cx="1524001" cy="39052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118" name="Google Shape;118;p17"/>
          <p:cNvSpPr/>
          <p:nvPr/>
        </p:nvSpPr>
        <p:spPr>
          <a:xfrm>
            <a:off x="2806425" y="3729050"/>
            <a:ext cx="1740600" cy="188700"/>
          </a:xfrm>
          <a:prstGeom prst="rect">
            <a:avLst/>
          </a:prstGeom>
          <a:noFill/>
          <a:ln>
            <a:noFill/>
          </a:ln>
        </p:spPr>
        <p:txBody>
          <a:bodyPr anchorCtr="0" anchor="t" bIns="0" lIns="0" spcFirstLastPara="1" rIns="0" wrap="square" tIns="0">
            <a:noAutofit/>
          </a:bodyPr>
          <a:lstStyle/>
          <a:p>
            <a:pPr indent="0" lvl="0" marL="0" marR="0" rtl="0" algn="ctr">
              <a:lnSpc>
                <a:spcPct val="160000"/>
              </a:lnSpc>
              <a:spcBef>
                <a:spcPts val="0"/>
              </a:spcBef>
              <a:spcAft>
                <a:spcPts val="0"/>
              </a:spcAft>
              <a:buClr>
                <a:srgbClr val="FEF7ED"/>
              </a:buClr>
              <a:buSzPts val="1300"/>
              <a:buFont typeface="Raleway"/>
              <a:buNone/>
            </a:pPr>
            <a:r>
              <a:rPr b="1" i="0" lang="en-GB" sz="1200" u="none" cap="none" strike="noStrike">
                <a:solidFill>
                  <a:srgbClr val="FEF7ED"/>
                </a:solidFill>
                <a:latin typeface="Raleway"/>
                <a:ea typeface="Raleway"/>
                <a:cs typeface="Raleway"/>
                <a:sym typeface="Raleway"/>
              </a:rPr>
              <a:t>BÉRÉNICE BATUT</a:t>
            </a:r>
            <a:endParaRPr b="0" i="0" sz="1200" u="none" cap="none" strike="noStrike">
              <a:solidFill>
                <a:schemeClr val="dk1"/>
              </a:solidFill>
              <a:latin typeface="Calibri"/>
              <a:ea typeface="Calibri"/>
              <a:cs typeface="Calibri"/>
              <a:sym typeface="Calibri"/>
            </a:endParaRPr>
          </a:p>
        </p:txBody>
      </p:sp>
      <p:sp>
        <p:nvSpPr>
          <p:cNvPr id="119" name="Google Shape;119;p17"/>
          <p:cNvSpPr/>
          <p:nvPr/>
        </p:nvSpPr>
        <p:spPr>
          <a:xfrm>
            <a:off x="2881340" y="3962388"/>
            <a:ext cx="1562100" cy="119100"/>
          </a:xfrm>
          <a:prstGeom prst="rect">
            <a:avLst/>
          </a:prstGeom>
          <a:noFill/>
          <a:ln>
            <a:noFill/>
          </a:ln>
        </p:spPr>
        <p:txBody>
          <a:bodyPr anchorCtr="0" anchor="t" bIns="0" lIns="0" spcFirstLastPara="1" rIns="0" wrap="square" tIns="0">
            <a:noAutofit/>
          </a:bodyPr>
          <a:lstStyle/>
          <a:p>
            <a:pPr indent="0" lvl="0" marL="0" marR="0" rtl="0" algn="ctr">
              <a:lnSpc>
                <a:spcPct val="160000"/>
              </a:lnSpc>
              <a:spcBef>
                <a:spcPts val="0"/>
              </a:spcBef>
              <a:spcAft>
                <a:spcPts val="0"/>
              </a:spcAft>
              <a:buClr>
                <a:srgbClr val="F3C171"/>
              </a:buClr>
              <a:buSzPts val="900"/>
              <a:buFont typeface="Raleway SemiBold"/>
              <a:buNone/>
            </a:pPr>
            <a:r>
              <a:rPr b="0" i="0" lang="en-GB" sz="900" u="none" cap="none" strike="noStrike">
                <a:solidFill>
                  <a:srgbClr val="F3C171"/>
                </a:solidFill>
                <a:latin typeface="Raleway SemiBold"/>
                <a:ea typeface="Raleway SemiBold"/>
                <a:cs typeface="Raleway SemiBold"/>
                <a:sym typeface="Raleway SemiBold"/>
              </a:rPr>
              <a:t>She/</a:t>
            </a:r>
            <a:r>
              <a:rPr lang="en-GB" sz="900">
                <a:solidFill>
                  <a:srgbClr val="F3C171"/>
                </a:solidFill>
                <a:latin typeface="Raleway SemiBold"/>
                <a:ea typeface="Raleway SemiBold"/>
                <a:cs typeface="Raleway SemiBold"/>
                <a:sym typeface="Raleway SemiBold"/>
              </a:rPr>
              <a:t>H</a:t>
            </a:r>
            <a:r>
              <a:rPr b="0" i="0" lang="en-GB" sz="900" u="none" cap="none" strike="noStrike">
                <a:solidFill>
                  <a:srgbClr val="F3C171"/>
                </a:solidFill>
                <a:latin typeface="Raleway SemiBold"/>
                <a:ea typeface="Raleway SemiBold"/>
                <a:cs typeface="Raleway SemiBold"/>
                <a:sym typeface="Raleway SemiBold"/>
              </a:rPr>
              <a:t>er</a:t>
            </a:r>
            <a:endParaRPr b="0" i="0" sz="900" u="none" cap="none" strike="noStrike">
              <a:solidFill>
                <a:schemeClr val="dk1"/>
              </a:solidFill>
              <a:latin typeface="Calibri"/>
              <a:ea typeface="Calibri"/>
              <a:cs typeface="Calibri"/>
              <a:sym typeface="Calibri"/>
            </a:endParaRPr>
          </a:p>
        </p:txBody>
      </p:sp>
      <p:sp>
        <p:nvSpPr>
          <p:cNvPr id="120" name="Google Shape;120;p17"/>
          <p:cNvSpPr/>
          <p:nvPr/>
        </p:nvSpPr>
        <p:spPr>
          <a:xfrm>
            <a:off x="4724405" y="2095500"/>
            <a:ext cx="1524001" cy="1947863"/>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21" name="Google Shape;121;p17"/>
          <p:cNvPicPr preferRelativeResize="0"/>
          <p:nvPr/>
        </p:nvPicPr>
        <p:blipFill rotWithShape="1">
          <a:blip r:embed="rId7">
            <a:alphaModFix/>
          </a:blip>
          <a:srcRect b="0" l="0" r="0" t="0"/>
          <a:stretch/>
        </p:blipFill>
        <p:spPr>
          <a:xfrm>
            <a:off x="4724405" y="2095500"/>
            <a:ext cx="1524001" cy="1523811"/>
          </a:xfrm>
          <a:prstGeom prst="rect">
            <a:avLst/>
          </a:prstGeom>
          <a:noFill/>
          <a:ln>
            <a:noFill/>
          </a:ln>
        </p:spPr>
      </p:pic>
      <p:sp>
        <p:nvSpPr>
          <p:cNvPr id="122" name="Google Shape;122;p17"/>
          <p:cNvSpPr/>
          <p:nvPr/>
        </p:nvSpPr>
        <p:spPr>
          <a:xfrm>
            <a:off x="4724405" y="3652838"/>
            <a:ext cx="1524001" cy="39052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123" name="Google Shape;123;p17"/>
          <p:cNvSpPr/>
          <p:nvPr/>
        </p:nvSpPr>
        <p:spPr>
          <a:xfrm>
            <a:off x="5053025" y="3729044"/>
            <a:ext cx="866700" cy="188700"/>
          </a:xfrm>
          <a:prstGeom prst="rect">
            <a:avLst/>
          </a:prstGeom>
          <a:noFill/>
          <a:ln>
            <a:noFill/>
          </a:ln>
        </p:spPr>
        <p:txBody>
          <a:bodyPr anchorCtr="0" anchor="t" bIns="0" lIns="0" spcFirstLastPara="1" rIns="0" wrap="square" tIns="0">
            <a:noAutofit/>
          </a:bodyPr>
          <a:lstStyle/>
          <a:p>
            <a:pPr indent="0" lvl="0" marL="0" marR="0" rtl="0" algn="ctr">
              <a:lnSpc>
                <a:spcPct val="160000"/>
              </a:lnSpc>
              <a:spcBef>
                <a:spcPts val="0"/>
              </a:spcBef>
              <a:spcAft>
                <a:spcPts val="0"/>
              </a:spcAft>
              <a:buClr>
                <a:srgbClr val="FEF7ED"/>
              </a:buClr>
              <a:buSzPts val="1300"/>
              <a:buFont typeface="Raleway"/>
              <a:buNone/>
            </a:pPr>
            <a:r>
              <a:rPr b="1" i="0" lang="en-GB" sz="1200" u="none" cap="none" strike="noStrike">
                <a:solidFill>
                  <a:srgbClr val="FEF7ED"/>
                </a:solidFill>
                <a:latin typeface="Raleway"/>
                <a:ea typeface="Raleway"/>
                <a:cs typeface="Raleway"/>
                <a:sym typeface="Raleway"/>
              </a:rPr>
              <a:t>YO YEHUDI</a:t>
            </a:r>
            <a:endParaRPr b="0" i="0" sz="1200" u="none" cap="none" strike="noStrike">
              <a:solidFill>
                <a:schemeClr val="dk1"/>
              </a:solidFill>
              <a:latin typeface="Calibri"/>
              <a:ea typeface="Calibri"/>
              <a:cs typeface="Calibri"/>
              <a:sym typeface="Calibri"/>
            </a:endParaRPr>
          </a:p>
        </p:txBody>
      </p:sp>
      <p:sp>
        <p:nvSpPr>
          <p:cNvPr id="124" name="Google Shape;124;p17"/>
          <p:cNvSpPr/>
          <p:nvPr/>
        </p:nvSpPr>
        <p:spPr>
          <a:xfrm>
            <a:off x="4705354" y="3962400"/>
            <a:ext cx="1562102" cy="119063"/>
          </a:xfrm>
          <a:prstGeom prst="rect">
            <a:avLst/>
          </a:prstGeom>
          <a:noFill/>
          <a:ln>
            <a:noFill/>
          </a:ln>
        </p:spPr>
        <p:txBody>
          <a:bodyPr anchorCtr="0" anchor="t" bIns="0" lIns="0" spcFirstLastPara="1" rIns="0" wrap="square" tIns="0">
            <a:noAutofit/>
          </a:bodyPr>
          <a:lstStyle/>
          <a:p>
            <a:pPr indent="0" lvl="0" marL="0" marR="0" rtl="0" algn="ctr">
              <a:lnSpc>
                <a:spcPct val="160000"/>
              </a:lnSpc>
              <a:spcBef>
                <a:spcPts val="0"/>
              </a:spcBef>
              <a:spcAft>
                <a:spcPts val="0"/>
              </a:spcAft>
              <a:buClr>
                <a:srgbClr val="F3C171"/>
              </a:buClr>
              <a:buSzPts val="900"/>
              <a:buFont typeface="Raleway SemiBold"/>
              <a:buNone/>
            </a:pPr>
            <a:r>
              <a:rPr b="0" i="0" lang="en-GB" sz="900" u="none" cap="none" strike="noStrike">
                <a:solidFill>
                  <a:srgbClr val="F3C171"/>
                </a:solidFill>
                <a:latin typeface="Raleway SemiBold"/>
                <a:ea typeface="Raleway SemiBold"/>
                <a:cs typeface="Raleway SemiBold"/>
                <a:sym typeface="Raleway SemiBold"/>
              </a:rPr>
              <a:t>They/</a:t>
            </a:r>
            <a:r>
              <a:rPr lang="en-GB" sz="900">
                <a:solidFill>
                  <a:srgbClr val="F3C171"/>
                </a:solidFill>
                <a:latin typeface="Raleway SemiBold"/>
                <a:ea typeface="Raleway SemiBold"/>
                <a:cs typeface="Raleway SemiBold"/>
                <a:sym typeface="Raleway SemiBold"/>
              </a:rPr>
              <a:t>T</a:t>
            </a:r>
            <a:r>
              <a:rPr b="0" i="0" lang="en-GB" sz="900" u="none" cap="none" strike="noStrike">
                <a:solidFill>
                  <a:srgbClr val="F3C171"/>
                </a:solidFill>
                <a:latin typeface="Raleway SemiBold"/>
                <a:ea typeface="Raleway SemiBold"/>
                <a:cs typeface="Raleway SemiBold"/>
                <a:sym typeface="Raleway SemiBold"/>
              </a:rPr>
              <a:t>hem</a:t>
            </a:r>
            <a:endParaRPr b="0" i="0" sz="900" u="none" cap="none" strike="noStrike">
              <a:solidFill>
                <a:schemeClr val="dk1"/>
              </a:solidFill>
              <a:latin typeface="Calibri"/>
              <a:ea typeface="Calibri"/>
              <a:cs typeface="Calibri"/>
              <a:sym typeface="Calibri"/>
            </a:endParaRPr>
          </a:p>
        </p:txBody>
      </p:sp>
      <p:sp>
        <p:nvSpPr>
          <p:cNvPr id="125" name="Google Shape;125;p17"/>
          <p:cNvSpPr/>
          <p:nvPr/>
        </p:nvSpPr>
        <p:spPr>
          <a:xfrm>
            <a:off x="6548444" y="2095500"/>
            <a:ext cx="1524001" cy="1947863"/>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26" name="Google Shape;126;p17"/>
          <p:cNvPicPr preferRelativeResize="0"/>
          <p:nvPr/>
        </p:nvPicPr>
        <p:blipFill rotWithShape="1">
          <a:blip r:embed="rId8">
            <a:alphaModFix/>
          </a:blip>
          <a:srcRect b="0" l="0" r="0" t="0"/>
          <a:stretch/>
        </p:blipFill>
        <p:spPr>
          <a:xfrm>
            <a:off x="6548444" y="2095500"/>
            <a:ext cx="1524001" cy="1523811"/>
          </a:xfrm>
          <a:prstGeom prst="rect">
            <a:avLst/>
          </a:prstGeom>
          <a:noFill/>
          <a:ln>
            <a:noFill/>
          </a:ln>
        </p:spPr>
      </p:pic>
      <p:sp>
        <p:nvSpPr>
          <p:cNvPr id="127" name="Google Shape;127;p17"/>
          <p:cNvSpPr/>
          <p:nvPr/>
        </p:nvSpPr>
        <p:spPr>
          <a:xfrm>
            <a:off x="6548444" y="3652838"/>
            <a:ext cx="1524001" cy="39052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128" name="Google Shape;128;p17"/>
          <p:cNvSpPr/>
          <p:nvPr/>
        </p:nvSpPr>
        <p:spPr>
          <a:xfrm>
            <a:off x="6624650" y="3729044"/>
            <a:ext cx="1371600" cy="188700"/>
          </a:xfrm>
          <a:prstGeom prst="rect">
            <a:avLst/>
          </a:prstGeom>
          <a:noFill/>
          <a:ln>
            <a:noFill/>
          </a:ln>
        </p:spPr>
        <p:txBody>
          <a:bodyPr anchorCtr="0" anchor="t" bIns="0" lIns="0" spcFirstLastPara="1" rIns="0" wrap="square" tIns="0">
            <a:noAutofit/>
          </a:bodyPr>
          <a:lstStyle/>
          <a:p>
            <a:pPr indent="0" lvl="0" marL="0" marR="0" rtl="0" algn="ctr">
              <a:lnSpc>
                <a:spcPct val="160000"/>
              </a:lnSpc>
              <a:spcBef>
                <a:spcPts val="0"/>
              </a:spcBef>
              <a:spcAft>
                <a:spcPts val="0"/>
              </a:spcAft>
              <a:buClr>
                <a:srgbClr val="FEF7ED"/>
              </a:buClr>
              <a:buSzPts val="1300"/>
              <a:buFont typeface="Raleway"/>
              <a:buNone/>
            </a:pPr>
            <a:r>
              <a:rPr b="1" i="0" lang="en-GB" sz="1200" u="none" cap="none" strike="noStrike">
                <a:solidFill>
                  <a:srgbClr val="FEF7ED"/>
                </a:solidFill>
                <a:latin typeface="Raleway"/>
                <a:ea typeface="Raleway"/>
                <a:cs typeface="Raleway"/>
                <a:sym typeface="Raleway"/>
              </a:rPr>
              <a:t>MALVIKA SHARAN</a:t>
            </a:r>
            <a:endParaRPr b="0" i="0" sz="1200" u="none" cap="none" strike="noStrike">
              <a:solidFill>
                <a:schemeClr val="dk1"/>
              </a:solidFill>
              <a:latin typeface="Calibri"/>
              <a:ea typeface="Calibri"/>
              <a:cs typeface="Calibri"/>
              <a:sym typeface="Calibri"/>
            </a:endParaRPr>
          </a:p>
        </p:txBody>
      </p:sp>
      <p:sp>
        <p:nvSpPr>
          <p:cNvPr id="129" name="Google Shape;129;p17"/>
          <p:cNvSpPr/>
          <p:nvPr/>
        </p:nvSpPr>
        <p:spPr>
          <a:xfrm>
            <a:off x="6529393" y="3962400"/>
            <a:ext cx="1562102" cy="119063"/>
          </a:xfrm>
          <a:prstGeom prst="rect">
            <a:avLst/>
          </a:prstGeom>
          <a:noFill/>
          <a:ln>
            <a:noFill/>
          </a:ln>
        </p:spPr>
        <p:txBody>
          <a:bodyPr anchorCtr="0" anchor="t" bIns="0" lIns="0" spcFirstLastPara="1" rIns="0" wrap="square" tIns="0">
            <a:noAutofit/>
          </a:bodyPr>
          <a:lstStyle/>
          <a:p>
            <a:pPr indent="0" lvl="0" marL="0" marR="0" rtl="0" algn="ctr">
              <a:lnSpc>
                <a:spcPct val="160000"/>
              </a:lnSpc>
              <a:spcBef>
                <a:spcPts val="0"/>
              </a:spcBef>
              <a:spcAft>
                <a:spcPts val="0"/>
              </a:spcAft>
              <a:buClr>
                <a:srgbClr val="F3C171"/>
              </a:buClr>
              <a:buSzPts val="900"/>
              <a:buFont typeface="Raleway SemiBold"/>
              <a:buNone/>
            </a:pPr>
            <a:r>
              <a:rPr b="0" i="0" lang="en-GB" sz="900" u="none" cap="none" strike="noStrike">
                <a:solidFill>
                  <a:srgbClr val="F3C171"/>
                </a:solidFill>
                <a:latin typeface="Raleway SemiBold"/>
                <a:ea typeface="Raleway SemiBold"/>
                <a:cs typeface="Raleway SemiBold"/>
                <a:sym typeface="Raleway SemiBold"/>
              </a:rPr>
              <a:t>She/</a:t>
            </a:r>
            <a:r>
              <a:rPr lang="en-GB" sz="900">
                <a:solidFill>
                  <a:srgbClr val="F3C171"/>
                </a:solidFill>
                <a:latin typeface="Raleway SemiBold"/>
                <a:ea typeface="Raleway SemiBold"/>
                <a:cs typeface="Raleway SemiBold"/>
                <a:sym typeface="Raleway SemiBold"/>
              </a:rPr>
              <a:t>H</a:t>
            </a:r>
            <a:r>
              <a:rPr b="0" i="0" lang="en-GB" sz="900" u="none" cap="none" strike="noStrike">
                <a:solidFill>
                  <a:srgbClr val="F3C171"/>
                </a:solidFill>
                <a:latin typeface="Raleway SemiBold"/>
                <a:ea typeface="Raleway SemiBold"/>
                <a:cs typeface="Raleway SemiBold"/>
                <a:sym typeface="Raleway SemiBold"/>
              </a:rPr>
              <a:t>er</a:t>
            </a:r>
            <a:endParaRPr b="0" i="0" sz="900" u="none" cap="none" strike="noStrike">
              <a:solidFill>
                <a:schemeClr val="dk1"/>
              </a:solidFill>
              <a:latin typeface="Calibri"/>
              <a:ea typeface="Calibri"/>
              <a:cs typeface="Calibri"/>
              <a:sym typeface="Calibri"/>
            </a:endParaRPr>
          </a:p>
        </p:txBody>
      </p:sp>
      <p:pic>
        <p:nvPicPr>
          <p:cNvPr descr=" " id="130" name="Google Shape;130;p17"/>
          <p:cNvPicPr preferRelativeResize="0"/>
          <p:nvPr/>
        </p:nvPicPr>
        <p:blipFill rotWithShape="1">
          <a:blip r:embed="rId9">
            <a:alphaModFix/>
          </a:blip>
          <a:srcRect b="0" l="0" r="0" t="0"/>
          <a:stretch/>
        </p:blipFill>
        <p:spPr>
          <a:xfrm>
            <a:off x="516479" y="319929"/>
            <a:ext cx="131221" cy="188760"/>
          </a:xfrm>
          <a:prstGeom prst="rect">
            <a:avLst/>
          </a:prstGeom>
          <a:noFill/>
          <a:ln>
            <a:noFill/>
          </a:ln>
        </p:spPr>
      </p:pic>
      <p:pic>
        <p:nvPicPr>
          <p:cNvPr descr=" " id="131" name="Google Shape;131;p17"/>
          <p:cNvPicPr preferRelativeResize="0"/>
          <p:nvPr/>
        </p:nvPicPr>
        <p:blipFill rotWithShape="1">
          <a:blip r:embed="rId10">
            <a:alphaModFix/>
          </a:blip>
          <a:srcRect b="0" l="0" r="0" t="0"/>
          <a:stretch/>
        </p:blipFill>
        <p:spPr>
          <a:xfrm>
            <a:off x="381000" y="319929"/>
            <a:ext cx="131221" cy="188760"/>
          </a:xfrm>
          <a:prstGeom prst="rect">
            <a:avLst/>
          </a:prstGeom>
          <a:noFill/>
          <a:ln>
            <a:noFill/>
          </a:ln>
        </p:spPr>
      </p:pic>
      <p:pic>
        <p:nvPicPr>
          <p:cNvPr descr=" " id="132" name="Google Shape;132;p17"/>
          <p:cNvPicPr preferRelativeResize="0"/>
          <p:nvPr/>
        </p:nvPicPr>
        <p:blipFill rotWithShape="1">
          <a:blip r:embed="rId11">
            <a:alphaModFix/>
          </a:blip>
          <a:srcRect b="0" l="0" r="0" t="0"/>
          <a:stretch/>
        </p:blipFill>
        <p:spPr>
          <a:xfrm>
            <a:off x="427820" y="287471"/>
            <a:ext cx="171864" cy="65680"/>
          </a:xfrm>
          <a:prstGeom prst="rect">
            <a:avLst/>
          </a:prstGeom>
          <a:noFill/>
          <a:ln>
            <a:noFill/>
          </a:ln>
        </p:spPr>
      </p:pic>
      <p:sp>
        <p:nvSpPr>
          <p:cNvPr id="133" name="Google Shape;133;p17"/>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34" name="Google Shape;134;p17"/>
          <p:cNvPicPr preferRelativeResize="0"/>
          <p:nvPr/>
        </p:nvPicPr>
        <p:blipFill rotWithShape="1">
          <a:blip r:embed="rId12">
            <a:alphaModFix/>
          </a:blip>
          <a:srcRect b="0" l="0" r="0" t="0"/>
          <a:stretch/>
        </p:blipFill>
        <p:spPr>
          <a:xfrm>
            <a:off x="8382008" y="4495800"/>
            <a:ext cx="381000" cy="380953"/>
          </a:xfrm>
          <a:prstGeom prst="rect">
            <a:avLst/>
          </a:prstGeom>
          <a:noFill/>
          <a:ln>
            <a:noFill/>
          </a:ln>
        </p:spPr>
      </p:pic>
      <p:sp>
        <p:nvSpPr>
          <p:cNvPr id="135" name="Google Shape;135;p17"/>
          <p:cNvSpPr/>
          <p:nvPr/>
        </p:nvSpPr>
        <p:spPr>
          <a:xfrm>
            <a:off x="0" y="966788"/>
            <a:ext cx="5148267" cy="47625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136" name="Google Shape;136;p17"/>
          <p:cNvSpPr/>
          <p:nvPr/>
        </p:nvSpPr>
        <p:spPr>
          <a:xfrm>
            <a:off x="381000" y="1047750"/>
            <a:ext cx="2632077" cy="40798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Meet the organisers</a:t>
            </a:r>
            <a:endParaRPr b="0" i="0" sz="2100" u="none" cap="none" strike="noStrike">
              <a:solidFill>
                <a:schemeClr val="dk1"/>
              </a:solidFill>
              <a:latin typeface="Calibri"/>
              <a:ea typeface="Calibri"/>
              <a:cs typeface="Calibri"/>
              <a:sym typeface="Calibri"/>
            </a:endParaRPr>
          </a:p>
        </p:txBody>
      </p:sp>
      <p:pic>
        <p:nvPicPr>
          <p:cNvPr descr=" " id="137" name="Google Shape;137;p17"/>
          <p:cNvPicPr preferRelativeResize="0"/>
          <p:nvPr/>
        </p:nvPicPr>
        <p:blipFill rotWithShape="1">
          <a:blip r:embed="rId13">
            <a:alphaModFix/>
          </a:blip>
          <a:srcRect b="0" l="0" r="0" t="0"/>
          <a:stretch/>
        </p:blipFill>
        <p:spPr>
          <a:xfrm>
            <a:off x="0" y="966788"/>
            <a:ext cx="180975" cy="4761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3033"/>
        </a:solidFill>
      </p:bgPr>
    </p:bg>
    <p:spTree>
      <p:nvGrpSpPr>
        <p:cNvPr id="142" name="Shape 142"/>
        <p:cNvGrpSpPr/>
        <p:nvPr/>
      </p:nvGrpSpPr>
      <p:grpSpPr>
        <a:xfrm>
          <a:off x="0" y="0"/>
          <a:ext cx="0" cy="0"/>
          <a:chOff x="0" y="0"/>
          <a:chExt cx="0" cy="0"/>
        </a:xfrm>
      </p:grpSpPr>
      <p:pic>
        <p:nvPicPr>
          <p:cNvPr descr=" " id="143" name="Google Shape;143;p18"/>
          <p:cNvPicPr preferRelativeResize="0"/>
          <p:nvPr/>
        </p:nvPicPr>
        <p:blipFill rotWithShape="1">
          <a:blip r:embed="rId3">
            <a:alphaModFix/>
          </a:blip>
          <a:srcRect b="0" l="0" r="0" t="0"/>
          <a:stretch/>
        </p:blipFill>
        <p:spPr>
          <a:xfrm>
            <a:off x="0" y="0"/>
            <a:ext cx="9144009" cy="5142862"/>
          </a:xfrm>
          <a:prstGeom prst="rect">
            <a:avLst/>
          </a:prstGeom>
          <a:noFill/>
          <a:ln>
            <a:noFill/>
          </a:ln>
        </p:spPr>
      </p:pic>
      <p:pic>
        <p:nvPicPr>
          <p:cNvPr descr=" " id="144" name="Google Shape;144;p18"/>
          <p:cNvPicPr preferRelativeResize="0"/>
          <p:nvPr/>
        </p:nvPicPr>
        <p:blipFill rotWithShape="1">
          <a:blip r:embed="rId4">
            <a:alphaModFix/>
          </a:blip>
          <a:srcRect b="0" l="0" r="0" t="0"/>
          <a:stretch/>
        </p:blipFill>
        <p:spPr>
          <a:xfrm>
            <a:off x="516479" y="319929"/>
            <a:ext cx="131221" cy="188761"/>
          </a:xfrm>
          <a:prstGeom prst="rect">
            <a:avLst/>
          </a:prstGeom>
          <a:noFill/>
          <a:ln>
            <a:noFill/>
          </a:ln>
        </p:spPr>
      </p:pic>
      <p:pic>
        <p:nvPicPr>
          <p:cNvPr descr=" " id="145" name="Google Shape;145;p18"/>
          <p:cNvPicPr preferRelativeResize="0"/>
          <p:nvPr/>
        </p:nvPicPr>
        <p:blipFill rotWithShape="1">
          <a:blip r:embed="rId5">
            <a:alphaModFix/>
          </a:blip>
          <a:srcRect b="0" l="0" r="0" t="0"/>
          <a:stretch/>
        </p:blipFill>
        <p:spPr>
          <a:xfrm>
            <a:off x="381000" y="319929"/>
            <a:ext cx="131221" cy="188761"/>
          </a:xfrm>
          <a:prstGeom prst="rect">
            <a:avLst/>
          </a:prstGeom>
          <a:noFill/>
          <a:ln>
            <a:noFill/>
          </a:ln>
        </p:spPr>
      </p:pic>
      <p:pic>
        <p:nvPicPr>
          <p:cNvPr descr=" " id="146" name="Google Shape;146;p18"/>
          <p:cNvPicPr preferRelativeResize="0"/>
          <p:nvPr/>
        </p:nvPicPr>
        <p:blipFill rotWithShape="1">
          <a:blip r:embed="rId6">
            <a:alphaModFix/>
          </a:blip>
          <a:srcRect b="0" l="0" r="0" t="0"/>
          <a:stretch/>
        </p:blipFill>
        <p:spPr>
          <a:xfrm>
            <a:off x="427819" y="287471"/>
            <a:ext cx="171864" cy="65682"/>
          </a:xfrm>
          <a:prstGeom prst="rect">
            <a:avLst/>
          </a:prstGeom>
          <a:noFill/>
          <a:ln>
            <a:noFill/>
          </a:ln>
        </p:spPr>
      </p:pic>
      <p:sp>
        <p:nvSpPr>
          <p:cNvPr id="147" name="Google Shape;147;p18"/>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48" name="Google Shape;148;p18"/>
          <p:cNvPicPr preferRelativeResize="0"/>
          <p:nvPr/>
        </p:nvPicPr>
        <p:blipFill rotWithShape="1">
          <a:blip r:embed="rId7">
            <a:alphaModFix/>
          </a:blip>
          <a:srcRect b="0" l="0" r="0" t="0"/>
          <a:stretch/>
        </p:blipFill>
        <p:spPr>
          <a:xfrm>
            <a:off x="8382008" y="4495800"/>
            <a:ext cx="381000" cy="380953"/>
          </a:xfrm>
          <a:prstGeom prst="rect">
            <a:avLst/>
          </a:prstGeom>
          <a:noFill/>
          <a:ln>
            <a:noFill/>
          </a:ln>
        </p:spPr>
      </p:pic>
      <p:sp>
        <p:nvSpPr>
          <p:cNvPr id="149" name="Google Shape;149;p18"/>
          <p:cNvSpPr/>
          <p:nvPr/>
        </p:nvSpPr>
        <p:spPr>
          <a:xfrm>
            <a:off x="381000" y="890587"/>
            <a:ext cx="8382008" cy="2276475"/>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50" name="Google Shape;150;p18"/>
          <p:cNvPicPr preferRelativeResize="0"/>
          <p:nvPr/>
        </p:nvPicPr>
        <p:blipFill rotWithShape="1">
          <a:blip r:embed="rId8">
            <a:alphaModFix/>
          </a:blip>
          <a:srcRect b="0" l="0" r="0" t="0"/>
          <a:stretch/>
        </p:blipFill>
        <p:spPr>
          <a:xfrm>
            <a:off x="381000" y="890588"/>
            <a:ext cx="8382008" cy="476191"/>
          </a:xfrm>
          <a:prstGeom prst="rect">
            <a:avLst/>
          </a:prstGeom>
          <a:noFill/>
          <a:ln>
            <a:noFill/>
          </a:ln>
        </p:spPr>
      </p:pic>
      <p:sp>
        <p:nvSpPr>
          <p:cNvPr id="151" name="Google Shape;151;p18"/>
          <p:cNvSpPr/>
          <p:nvPr/>
        </p:nvSpPr>
        <p:spPr>
          <a:xfrm>
            <a:off x="1847852" y="947738"/>
            <a:ext cx="5549905" cy="45878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71112"/>
              </a:buClr>
              <a:buSzPts val="2400"/>
              <a:buFont typeface="Raleway"/>
              <a:buNone/>
            </a:pPr>
            <a:r>
              <a:rPr b="1" i="0" lang="en-GB" sz="2400" u="none" cap="none" strike="noStrike">
                <a:solidFill>
                  <a:srgbClr val="071112"/>
                </a:solidFill>
                <a:latin typeface="Raleway"/>
                <a:ea typeface="Raleway"/>
                <a:cs typeface="Raleway"/>
                <a:sym typeface="Raleway"/>
              </a:rPr>
              <a:t>Welcome to the 1st cohort of Nebula!</a:t>
            </a:r>
            <a:endParaRPr b="0" i="0" sz="2400" u="none" cap="none" strike="noStrike">
              <a:solidFill>
                <a:schemeClr val="dk1"/>
              </a:solidFill>
              <a:latin typeface="Calibri"/>
              <a:ea typeface="Calibri"/>
              <a:cs typeface="Calibri"/>
              <a:sym typeface="Calibri"/>
            </a:endParaRPr>
          </a:p>
        </p:txBody>
      </p:sp>
      <p:sp>
        <p:nvSpPr>
          <p:cNvPr id="152" name="Google Shape;152;p18"/>
          <p:cNvSpPr/>
          <p:nvPr/>
        </p:nvSpPr>
        <p:spPr>
          <a:xfrm>
            <a:off x="1452564" y="2100263"/>
            <a:ext cx="6296031" cy="11239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FFFFFF"/>
              </a:buClr>
              <a:buSzPts val="1300"/>
              <a:buFont typeface="Raleway Medium"/>
              <a:buNone/>
            </a:pPr>
            <a:r>
              <a:rPr b="0" i="0" lang="en-GB" sz="1300" u="none" cap="none" strike="noStrike">
                <a:solidFill>
                  <a:srgbClr val="FFFFFF"/>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FFFFFF"/>
                </a:solidFill>
                <a:latin typeface="Raleway Medium"/>
                <a:ea typeface="Raleway Medium"/>
                <a:cs typeface="Raleway Medium"/>
                <a:sym typeface="Raleway Medium"/>
              </a:rPr>
              <a:t>o</a:t>
            </a:r>
            <a:r>
              <a:rPr b="0" i="0" lang="en-GB" sz="1300" u="none" cap="none" strike="noStrike">
                <a:solidFill>
                  <a:srgbClr val="FFFFFF"/>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3033"/>
        </a:solidFill>
      </p:bgPr>
    </p:bg>
    <p:spTree>
      <p:nvGrpSpPr>
        <p:cNvPr id="157" name="Shape 157"/>
        <p:cNvGrpSpPr/>
        <p:nvPr/>
      </p:nvGrpSpPr>
      <p:grpSpPr>
        <a:xfrm>
          <a:off x="0" y="0"/>
          <a:ext cx="0" cy="0"/>
          <a:chOff x="0" y="0"/>
          <a:chExt cx="0" cy="0"/>
        </a:xfrm>
      </p:grpSpPr>
      <p:pic>
        <p:nvPicPr>
          <p:cNvPr descr=" " id="158" name="Google Shape;158;p19"/>
          <p:cNvPicPr preferRelativeResize="0"/>
          <p:nvPr/>
        </p:nvPicPr>
        <p:blipFill rotWithShape="1">
          <a:blip r:embed="rId3">
            <a:alphaModFix/>
          </a:blip>
          <a:srcRect b="0" l="0" r="0" t="0"/>
          <a:stretch/>
        </p:blipFill>
        <p:spPr>
          <a:xfrm>
            <a:off x="0" y="0"/>
            <a:ext cx="9144010" cy="5142863"/>
          </a:xfrm>
          <a:prstGeom prst="rect">
            <a:avLst/>
          </a:prstGeom>
          <a:noFill/>
          <a:ln>
            <a:noFill/>
          </a:ln>
        </p:spPr>
      </p:pic>
      <p:pic>
        <p:nvPicPr>
          <p:cNvPr descr=" " id="159" name="Google Shape;159;p19"/>
          <p:cNvPicPr preferRelativeResize="0"/>
          <p:nvPr/>
        </p:nvPicPr>
        <p:blipFill rotWithShape="1">
          <a:blip r:embed="rId4">
            <a:alphaModFix/>
          </a:blip>
          <a:srcRect b="0" l="0" r="0" t="0"/>
          <a:stretch/>
        </p:blipFill>
        <p:spPr>
          <a:xfrm>
            <a:off x="516479" y="319929"/>
            <a:ext cx="131221" cy="188761"/>
          </a:xfrm>
          <a:prstGeom prst="rect">
            <a:avLst/>
          </a:prstGeom>
          <a:noFill/>
          <a:ln>
            <a:noFill/>
          </a:ln>
        </p:spPr>
      </p:pic>
      <p:pic>
        <p:nvPicPr>
          <p:cNvPr descr=" " id="160" name="Google Shape;160;p19"/>
          <p:cNvPicPr preferRelativeResize="0"/>
          <p:nvPr/>
        </p:nvPicPr>
        <p:blipFill rotWithShape="1">
          <a:blip r:embed="rId5">
            <a:alphaModFix/>
          </a:blip>
          <a:srcRect b="0" l="0" r="0" t="0"/>
          <a:stretch/>
        </p:blipFill>
        <p:spPr>
          <a:xfrm>
            <a:off x="381000" y="319929"/>
            <a:ext cx="131221" cy="188761"/>
          </a:xfrm>
          <a:prstGeom prst="rect">
            <a:avLst/>
          </a:prstGeom>
          <a:noFill/>
          <a:ln>
            <a:noFill/>
          </a:ln>
        </p:spPr>
      </p:pic>
      <p:pic>
        <p:nvPicPr>
          <p:cNvPr descr=" " id="161" name="Google Shape;161;p19"/>
          <p:cNvPicPr preferRelativeResize="0"/>
          <p:nvPr/>
        </p:nvPicPr>
        <p:blipFill rotWithShape="1">
          <a:blip r:embed="rId6">
            <a:alphaModFix/>
          </a:blip>
          <a:srcRect b="0" l="0" r="0" t="0"/>
          <a:stretch/>
        </p:blipFill>
        <p:spPr>
          <a:xfrm>
            <a:off x="427819" y="287471"/>
            <a:ext cx="171864" cy="65682"/>
          </a:xfrm>
          <a:prstGeom prst="rect">
            <a:avLst/>
          </a:prstGeom>
          <a:noFill/>
          <a:ln>
            <a:noFill/>
          </a:ln>
        </p:spPr>
      </p:pic>
      <p:sp>
        <p:nvSpPr>
          <p:cNvPr id="162" name="Google Shape;162;p19"/>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63" name="Google Shape;163;p19"/>
          <p:cNvPicPr preferRelativeResize="0"/>
          <p:nvPr/>
        </p:nvPicPr>
        <p:blipFill rotWithShape="1">
          <a:blip r:embed="rId7">
            <a:alphaModFix/>
          </a:blip>
          <a:srcRect b="0" l="0" r="0" t="0"/>
          <a:stretch/>
        </p:blipFill>
        <p:spPr>
          <a:xfrm>
            <a:off x="8382008" y="4495800"/>
            <a:ext cx="381000" cy="3809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pic>
        <p:nvPicPr>
          <p:cNvPr descr=" " id="169" name="Google Shape;169;p20"/>
          <p:cNvPicPr preferRelativeResize="0"/>
          <p:nvPr/>
        </p:nvPicPr>
        <p:blipFill rotWithShape="1">
          <a:blip r:embed="rId3">
            <a:alphaModFix/>
          </a:blip>
          <a:srcRect b="0" l="0" r="0" t="0"/>
          <a:stretch/>
        </p:blipFill>
        <p:spPr>
          <a:xfrm>
            <a:off x="0" y="1909763"/>
            <a:ext cx="9144009" cy="2319050"/>
          </a:xfrm>
          <a:prstGeom prst="rect">
            <a:avLst/>
          </a:prstGeom>
          <a:noFill/>
          <a:ln>
            <a:noFill/>
          </a:ln>
        </p:spPr>
      </p:pic>
      <p:pic>
        <p:nvPicPr>
          <p:cNvPr descr=" " id="170" name="Google Shape;170;p20"/>
          <p:cNvPicPr preferRelativeResize="0"/>
          <p:nvPr/>
        </p:nvPicPr>
        <p:blipFill rotWithShape="1">
          <a:blip r:embed="rId4">
            <a:alphaModFix/>
          </a:blip>
          <a:srcRect b="0" l="0" r="0" t="0"/>
          <a:stretch/>
        </p:blipFill>
        <p:spPr>
          <a:xfrm>
            <a:off x="0" y="0"/>
            <a:ext cx="9144009" cy="5142862"/>
          </a:xfrm>
          <a:prstGeom prst="rect">
            <a:avLst/>
          </a:prstGeom>
          <a:noFill/>
          <a:ln>
            <a:noFill/>
          </a:ln>
        </p:spPr>
      </p:pic>
      <p:sp>
        <p:nvSpPr>
          <p:cNvPr id="171" name="Google Shape;171;p20"/>
          <p:cNvSpPr/>
          <p:nvPr/>
        </p:nvSpPr>
        <p:spPr>
          <a:xfrm>
            <a:off x="981076" y="2538413"/>
            <a:ext cx="7243769" cy="11239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FFFFFF"/>
              </a:buClr>
              <a:buSzPts val="1300"/>
              <a:buFont typeface="Raleway Medium"/>
              <a:buNone/>
            </a:pPr>
            <a:r>
              <a:rPr b="0" i="0" lang="en-GB" sz="1300" u="none" cap="none" strike="noStrike">
                <a:solidFill>
                  <a:srgbClr val="FFFFFF"/>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FFFFFF"/>
                </a:solidFill>
                <a:latin typeface="Raleway Medium"/>
                <a:ea typeface="Raleway Medium"/>
                <a:cs typeface="Raleway Medium"/>
                <a:sym typeface="Raleway Medium"/>
              </a:rPr>
              <a:t>o</a:t>
            </a:r>
            <a:r>
              <a:rPr b="0" i="0" lang="en-GB" sz="1300" u="none" cap="none" strike="noStrike">
                <a:solidFill>
                  <a:srgbClr val="FFFFFF"/>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pic>
        <p:nvPicPr>
          <p:cNvPr descr=" " id="172" name="Google Shape;172;p20"/>
          <p:cNvPicPr preferRelativeResize="0"/>
          <p:nvPr/>
        </p:nvPicPr>
        <p:blipFill rotWithShape="1">
          <a:blip r:embed="rId5">
            <a:alphaModFix/>
          </a:blip>
          <a:srcRect b="0" l="0" r="0" t="0"/>
          <a:stretch/>
        </p:blipFill>
        <p:spPr>
          <a:xfrm>
            <a:off x="516479" y="319929"/>
            <a:ext cx="131221" cy="188761"/>
          </a:xfrm>
          <a:prstGeom prst="rect">
            <a:avLst/>
          </a:prstGeom>
          <a:noFill/>
          <a:ln>
            <a:noFill/>
          </a:ln>
        </p:spPr>
      </p:pic>
      <p:pic>
        <p:nvPicPr>
          <p:cNvPr descr=" " id="173" name="Google Shape;173;p20"/>
          <p:cNvPicPr preferRelativeResize="0"/>
          <p:nvPr/>
        </p:nvPicPr>
        <p:blipFill rotWithShape="1">
          <a:blip r:embed="rId6">
            <a:alphaModFix/>
          </a:blip>
          <a:srcRect b="0" l="0" r="0" t="0"/>
          <a:stretch/>
        </p:blipFill>
        <p:spPr>
          <a:xfrm>
            <a:off x="381000" y="319929"/>
            <a:ext cx="131221" cy="188761"/>
          </a:xfrm>
          <a:prstGeom prst="rect">
            <a:avLst/>
          </a:prstGeom>
          <a:noFill/>
          <a:ln>
            <a:noFill/>
          </a:ln>
        </p:spPr>
      </p:pic>
      <p:pic>
        <p:nvPicPr>
          <p:cNvPr descr=" " id="174" name="Google Shape;174;p20"/>
          <p:cNvPicPr preferRelativeResize="0"/>
          <p:nvPr/>
        </p:nvPicPr>
        <p:blipFill rotWithShape="1">
          <a:blip r:embed="rId7">
            <a:alphaModFix/>
          </a:blip>
          <a:srcRect b="0" l="0" r="0" t="0"/>
          <a:stretch/>
        </p:blipFill>
        <p:spPr>
          <a:xfrm>
            <a:off x="427820" y="287471"/>
            <a:ext cx="171864" cy="65682"/>
          </a:xfrm>
          <a:prstGeom prst="rect">
            <a:avLst/>
          </a:prstGeom>
          <a:noFill/>
          <a:ln>
            <a:noFill/>
          </a:ln>
        </p:spPr>
      </p:pic>
      <p:sp>
        <p:nvSpPr>
          <p:cNvPr id="175" name="Google Shape;175;p20"/>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76" name="Google Shape;176;p20"/>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sp>
        <p:nvSpPr>
          <p:cNvPr id="177" name="Google Shape;177;p20"/>
          <p:cNvSpPr/>
          <p:nvPr/>
        </p:nvSpPr>
        <p:spPr>
          <a:xfrm>
            <a:off x="0" y="966788"/>
            <a:ext cx="5148267" cy="47625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178" name="Google Shape;178;p20"/>
          <p:cNvSpPr/>
          <p:nvPr/>
        </p:nvSpPr>
        <p:spPr>
          <a:xfrm>
            <a:off x="381000" y="1047750"/>
            <a:ext cx="4856167" cy="40798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179" name="Google Shape;179;p20"/>
          <p:cNvPicPr preferRelativeResize="0"/>
          <p:nvPr/>
        </p:nvPicPr>
        <p:blipFill rotWithShape="1">
          <a:blip r:embed="rId9">
            <a:alphaModFix/>
          </a:blip>
          <a:srcRect b="0" l="0" r="0" t="0"/>
          <a:stretch/>
        </p:blipFill>
        <p:spPr>
          <a:xfrm>
            <a:off x="0" y="966788"/>
            <a:ext cx="180975" cy="4761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pic>
        <p:nvPicPr>
          <p:cNvPr descr=" " id="185" name="Google Shape;185;p21"/>
          <p:cNvPicPr preferRelativeResize="0"/>
          <p:nvPr/>
        </p:nvPicPr>
        <p:blipFill rotWithShape="1">
          <a:blip r:embed="rId3">
            <a:alphaModFix/>
          </a:blip>
          <a:srcRect b="0" l="0" r="0" t="0"/>
          <a:stretch/>
        </p:blipFill>
        <p:spPr>
          <a:xfrm>
            <a:off x="0" y="1909763"/>
            <a:ext cx="9144009" cy="2319050"/>
          </a:xfrm>
          <a:prstGeom prst="rect">
            <a:avLst/>
          </a:prstGeom>
          <a:noFill/>
          <a:ln>
            <a:noFill/>
          </a:ln>
        </p:spPr>
      </p:pic>
      <p:pic>
        <p:nvPicPr>
          <p:cNvPr descr=" " id="186" name="Google Shape;186;p21"/>
          <p:cNvPicPr preferRelativeResize="0"/>
          <p:nvPr/>
        </p:nvPicPr>
        <p:blipFill rotWithShape="1">
          <a:blip r:embed="rId4">
            <a:alphaModFix/>
          </a:blip>
          <a:srcRect b="0" l="0" r="0" t="0"/>
          <a:stretch/>
        </p:blipFill>
        <p:spPr>
          <a:xfrm>
            <a:off x="0" y="0"/>
            <a:ext cx="9144009" cy="5142862"/>
          </a:xfrm>
          <a:prstGeom prst="rect">
            <a:avLst/>
          </a:prstGeom>
          <a:noFill/>
          <a:ln>
            <a:noFill/>
          </a:ln>
        </p:spPr>
      </p:pic>
      <p:sp>
        <p:nvSpPr>
          <p:cNvPr id="187" name="Google Shape;187;p21"/>
          <p:cNvSpPr/>
          <p:nvPr/>
        </p:nvSpPr>
        <p:spPr>
          <a:xfrm>
            <a:off x="381000" y="2405063"/>
            <a:ext cx="4981580" cy="13906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FFFFFF"/>
              </a:buClr>
              <a:buSzPts val="1300"/>
              <a:buFont typeface="Raleway Medium"/>
              <a:buNone/>
            </a:pPr>
            <a:r>
              <a:rPr b="0" i="0" lang="en-GB" sz="1300" u="none" cap="none" strike="noStrike">
                <a:solidFill>
                  <a:srgbClr val="FFFFFF"/>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FFFFFF"/>
                </a:solidFill>
                <a:latin typeface="Raleway Medium"/>
                <a:ea typeface="Raleway Medium"/>
                <a:cs typeface="Raleway Medium"/>
                <a:sym typeface="Raleway Medium"/>
              </a:rPr>
              <a:t>o</a:t>
            </a:r>
            <a:r>
              <a:rPr b="0" i="0" lang="en-GB" sz="1300" u="none" cap="none" strike="noStrike">
                <a:solidFill>
                  <a:srgbClr val="FFFFFF"/>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pic>
        <p:nvPicPr>
          <p:cNvPr descr=" " id="188" name="Google Shape;188;p21"/>
          <p:cNvPicPr preferRelativeResize="0"/>
          <p:nvPr/>
        </p:nvPicPr>
        <p:blipFill rotWithShape="1">
          <a:blip r:embed="rId5">
            <a:alphaModFix/>
          </a:blip>
          <a:srcRect b="0" l="0" r="0" t="0"/>
          <a:stretch/>
        </p:blipFill>
        <p:spPr>
          <a:xfrm>
            <a:off x="516478" y="319929"/>
            <a:ext cx="131222" cy="188761"/>
          </a:xfrm>
          <a:prstGeom prst="rect">
            <a:avLst/>
          </a:prstGeom>
          <a:noFill/>
          <a:ln>
            <a:noFill/>
          </a:ln>
        </p:spPr>
      </p:pic>
      <p:pic>
        <p:nvPicPr>
          <p:cNvPr descr=" " id="189" name="Google Shape;189;p21"/>
          <p:cNvPicPr preferRelativeResize="0"/>
          <p:nvPr/>
        </p:nvPicPr>
        <p:blipFill rotWithShape="1">
          <a:blip r:embed="rId6">
            <a:alphaModFix/>
          </a:blip>
          <a:srcRect b="0" l="0" r="0" t="0"/>
          <a:stretch/>
        </p:blipFill>
        <p:spPr>
          <a:xfrm>
            <a:off x="381000" y="319929"/>
            <a:ext cx="131222" cy="188761"/>
          </a:xfrm>
          <a:prstGeom prst="rect">
            <a:avLst/>
          </a:prstGeom>
          <a:noFill/>
          <a:ln>
            <a:noFill/>
          </a:ln>
        </p:spPr>
      </p:pic>
      <p:pic>
        <p:nvPicPr>
          <p:cNvPr descr=" " id="190" name="Google Shape;190;p21"/>
          <p:cNvPicPr preferRelativeResize="0"/>
          <p:nvPr/>
        </p:nvPicPr>
        <p:blipFill rotWithShape="1">
          <a:blip r:embed="rId7">
            <a:alphaModFix/>
          </a:blip>
          <a:srcRect b="0" l="0" r="0" t="0"/>
          <a:stretch/>
        </p:blipFill>
        <p:spPr>
          <a:xfrm>
            <a:off x="427819" y="287471"/>
            <a:ext cx="171864" cy="65682"/>
          </a:xfrm>
          <a:prstGeom prst="rect">
            <a:avLst/>
          </a:prstGeom>
          <a:noFill/>
          <a:ln>
            <a:noFill/>
          </a:ln>
        </p:spPr>
      </p:pic>
      <p:sp>
        <p:nvSpPr>
          <p:cNvPr id="191" name="Google Shape;191;p21"/>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192" name="Google Shape;192;p21"/>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sp>
        <p:nvSpPr>
          <p:cNvPr id="193" name="Google Shape;193;p21"/>
          <p:cNvSpPr/>
          <p:nvPr/>
        </p:nvSpPr>
        <p:spPr>
          <a:xfrm>
            <a:off x="0" y="966788"/>
            <a:ext cx="5148267" cy="47625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194" name="Google Shape;194;p21"/>
          <p:cNvSpPr/>
          <p:nvPr/>
        </p:nvSpPr>
        <p:spPr>
          <a:xfrm>
            <a:off x="381000" y="1047750"/>
            <a:ext cx="4856167" cy="40798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195" name="Google Shape;195;p21"/>
          <p:cNvPicPr preferRelativeResize="0"/>
          <p:nvPr/>
        </p:nvPicPr>
        <p:blipFill rotWithShape="1">
          <a:blip r:embed="rId9">
            <a:alphaModFix/>
          </a:blip>
          <a:srcRect b="0" l="0" r="0" t="0"/>
          <a:stretch/>
        </p:blipFill>
        <p:spPr>
          <a:xfrm>
            <a:off x="0" y="966788"/>
            <a:ext cx="180975" cy="476191"/>
          </a:xfrm>
          <a:prstGeom prst="rect">
            <a:avLst/>
          </a:prstGeom>
          <a:noFill/>
          <a:ln>
            <a:noFill/>
          </a:ln>
        </p:spPr>
      </p:pic>
      <p:pic>
        <p:nvPicPr>
          <p:cNvPr descr=" " id="196" name="Google Shape;196;p21"/>
          <p:cNvPicPr preferRelativeResize="0"/>
          <p:nvPr/>
        </p:nvPicPr>
        <p:blipFill rotWithShape="1">
          <a:blip r:embed="rId10">
            <a:alphaModFix/>
          </a:blip>
          <a:srcRect b="0" l="0" r="0" t="0"/>
          <a:stretch/>
        </p:blipFill>
        <p:spPr>
          <a:xfrm>
            <a:off x="5943606" y="381000"/>
            <a:ext cx="2819403" cy="38476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pic>
        <p:nvPicPr>
          <p:cNvPr descr=" " id="202" name="Google Shape;202;p22"/>
          <p:cNvPicPr preferRelativeResize="0"/>
          <p:nvPr/>
        </p:nvPicPr>
        <p:blipFill rotWithShape="1">
          <a:blip r:embed="rId3">
            <a:alphaModFix/>
          </a:blip>
          <a:srcRect b="0" l="0" r="0" t="0"/>
          <a:stretch/>
        </p:blipFill>
        <p:spPr>
          <a:xfrm>
            <a:off x="4572004" y="0"/>
            <a:ext cx="4572004" cy="5142862"/>
          </a:xfrm>
          <a:prstGeom prst="rect">
            <a:avLst/>
          </a:prstGeom>
          <a:noFill/>
          <a:ln>
            <a:noFill/>
          </a:ln>
        </p:spPr>
      </p:pic>
      <p:pic>
        <p:nvPicPr>
          <p:cNvPr descr=" " id="203" name="Google Shape;203;p22"/>
          <p:cNvPicPr preferRelativeResize="0"/>
          <p:nvPr/>
        </p:nvPicPr>
        <p:blipFill rotWithShape="1">
          <a:blip r:embed="rId4">
            <a:alphaModFix/>
          </a:blip>
          <a:srcRect b="0" l="0" r="0" t="0"/>
          <a:stretch/>
        </p:blipFill>
        <p:spPr>
          <a:xfrm>
            <a:off x="0" y="0"/>
            <a:ext cx="9144009" cy="5142862"/>
          </a:xfrm>
          <a:prstGeom prst="rect">
            <a:avLst/>
          </a:prstGeom>
          <a:noFill/>
          <a:ln>
            <a:noFill/>
          </a:ln>
        </p:spPr>
      </p:pic>
      <p:sp>
        <p:nvSpPr>
          <p:cNvPr id="204" name="Google Shape;204;p22"/>
          <p:cNvSpPr/>
          <p:nvPr/>
        </p:nvSpPr>
        <p:spPr>
          <a:xfrm>
            <a:off x="5610230" y="1281113"/>
            <a:ext cx="2719390" cy="27241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FFFFFF"/>
              </a:buClr>
              <a:buSzPts val="1300"/>
              <a:buFont typeface="Raleway Medium"/>
              <a:buNone/>
            </a:pPr>
            <a:r>
              <a:rPr b="0" i="0" lang="en-GB" sz="1300" u="none" cap="none" strike="noStrike">
                <a:solidFill>
                  <a:srgbClr val="FFFFFF"/>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FFFFFF"/>
                </a:solidFill>
                <a:latin typeface="Raleway Medium"/>
                <a:ea typeface="Raleway Medium"/>
                <a:cs typeface="Raleway Medium"/>
                <a:sym typeface="Raleway Medium"/>
              </a:rPr>
              <a:t>o</a:t>
            </a:r>
            <a:r>
              <a:rPr b="0" i="0" lang="en-GB" sz="1300" u="none" cap="none" strike="noStrike">
                <a:solidFill>
                  <a:srgbClr val="FFFFFF"/>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pic>
        <p:nvPicPr>
          <p:cNvPr descr=" " id="205" name="Google Shape;205;p22"/>
          <p:cNvPicPr preferRelativeResize="0"/>
          <p:nvPr/>
        </p:nvPicPr>
        <p:blipFill rotWithShape="1">
          <a:blip r:embed="rId5">
            <a:alphaModFix/>
          </a:blip>
          <a:srcRect b="0" l="0" r="0" t="0"/>
          <a:stretch/>
        </p:blipFill>
        <p:spPr>
          <a:xfrm>
            <a:off x="516479" y="319929"/>
            <a:ext cx="131221" cy="188761"/>
          </a:xfrm>
          <a:prstGeom prst="rect">
            <a:avLst/>
          </a:prstGeom>
          <a:noFill/>
          <a:ln>
            <a:noFill/>
          </a:ln>
        </p:spPr>
      </p:pic>
      <p:pic>
        <p:nvPicPr>
          <p:cNvPr descr=" " id="206" name="Google Shape;206;p22"/>
          <p:cNvPicPr preferRelativeResize="0"/>
          <p:nvPr/>
        </p:nvPicPr>
        <p:blipFill rotWithShape="1">
          <a:blip r:embed="rId6">
            <a:alphaModFix/>
          </a:blip>
          <a:srcRect b="0" l="0" r="0" t="0"/>
          <a:stretch/>
        </p:blipFill>
        <p:spPr>
          <a:xfrm>
            <a:off x="381000" y="319929"/>
            <a:ext cx="131221" cy="188761"/>
          </a:xfrm>
          <a:prstGeom prst="rect">
            <a:avLst/>
          </a:prstGeom>
          <a:noFill/>
          <a:ln>
            <a:noFill/>
          </a:ln>
        </p:spPr>
      </p:pic>
      <p:pic>
        <p:nvPicPr>
          <p:cNvPr descr=" " id="207" name="Google Shape;207;p22"/>
          <p:cNvPicPr preferRelativeResize="0"/>
          <p:nvPr/>
        </p:nvPicPr>
        <p:blipFill rotWithShape="1">
          <a:blip r:embed="rId7">
            <a:alphaModFix/>
          </a:blip>
          <a:srcRect b="0" l="0" r="0" t="0"/>
          <a:stretch/>
        </p:blipFill>
        <p:spPr>
          <a:xfrm>
            <a:off x="427819" y="287471"/>
            <a:ext cx="171863" cy="65682"/>
          </a:xfrm>
          <a:prstGeom prst="rect">
            <a:avLst/>
          </a:prstGeom>
          <a:noFill/>
          <a:ln>
            <a:noFill/>
          </a:ln>
        </p:spPr>
      </p:pic>
      <p:sp>
        <p:nvSpPr>
          <p:cNvPr id="208" name="Google Shape;208;p22"/>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09" name="Google Shape;209;p22"/>
          <p:cNvPicPr preferRelativeResize="0"/>
          <p:nvPr/>
        </p:nvPicPr>
        <p:blipFill rotWithShape="1">
          <a:blip r:embed="rId8">
            <a:alphaModFix/>
          </a:blip>
          <a:srcRect b="0" l="0" r="0" t="0"/>
          <a:stretch/>
        </p:blipFill>
        <p:spPr>
          <a:xfrm>
            <a:off x="8382008" y="4495800"/>
            <a:ext cx="381000" cy="380953"/>
          </a:xfrm>
          <a:prstGeom prst="rect">
            <a:avLst/>
          </a:prstGeom>
          <a:noFill/>
          <a:ln>
            <a:noFill/>
          </a:ln>
        </p:spPr>
      </p:pic>
      <p:pic>
        <p:nvPicPr>
          <p:cNvPr descr=" " id="210" name="Google Shape;210;p22"/>
          <p:cNvPicPr preferRelativeResize="0"/>
          <p:nvPr/>
        </p:nvPicPr>
        <p:blipFill rotWithShape="1">
          <a:blip r:embed="rId9">
            <a:alphaModFix/>
          </a:blip>
          <a:srcRect b="0" l="0" r="0" t="0"/>
          <a:stretch/>
        </p:blipFill>
        <p:spPr>
          <a:xfrm>
            <a:off x="0" y="2143125"/>
            <a:ext cx="5153030" cy="2728574"/>
          </a:xfrm>
          <a:prstGeom prst="rect">
            <a:avLst/>
          </a:prstGeom>
          <a:noFill/>
          <a:ln>
            <a:noFill/>
          </a:ln>
        </p:spPr>
      </p:pic>
      <p:sp>
        <p:nvSpPr>
          <p:cNvPr id="211" name="Google Shape;211;p22"/>
          <p:cNvSpPr/>
          <p:nvPr/>
        </p:nvSpPr>
        <p:spPr>
          <a:xfrm>
            <a:off x="381000" y="809625"/>
            <a:ext cx="4279904" cy="72707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071112"/>
              </a:buClr>
              <a:buSzPts val="2100"/>
              <a:buFont typeface="Raleway"/>
              <a:buNone/>
            </a:pPr>
            <a:r>
              <a:rPr b="1" i="0" lang="en-GB" sz="2100" u="none" cap="none" strike="noStrike">
                <a:solidFill>
                  <a:srgbClr val="071112"/>
                </a:solidFill>
                <a:latin typeface="Raleway"/>
                <a:ea typeface="Raleway"/>
                <a:cs typeface="Raleway"/>
                <a:sym typeface="Raleway"/>
              </a:rPr>
              <a:t>Welcome to the 1st cohort of Nebula!</a:t>
            </a:r>
            <a:endParaRPr b="0" i="0" sz="2100" u="none" cap="none" strike="noStrike">
              <a:solidFill>
                <a:schemeClr val="dk1"/>
              </a:solidFill>
              <a:latin typeface="Calibri"/>
              <a:ea typeface="Calibri"/>
              <a:cs typeface="Calibri"/>
              <a:sym typeface="Calibri"/>
            </a:endParaRPr>
          </a:p>
        </p:txBody>
      </p:sp>
      <p:pic>
        <p:nvPicPr>
          <p:cNvPr descr=" " id="212" name="Google Shape;212;p22"/>
          <p:cNvPicPr preferRelativeResize="0"/>
          <p:nvPr/>
        </p:nvPicPr>
        <p:blipFill rotWithShape="1">
          <a:blip r:embed="rId10">
            <a:alphaModFix/>
          </a:blip>
          <a:srcRect b="0" l="0" r="0" t="0"/>
          <a:stretch/>
        </p:blipFill>
        <p:spPr>
          <a:xfrm>
            <a:off x="0" y="885825"/>
            <a:ext cx="180975" cy="4761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8EC"/>
        </a:solidFill>
      </p:bgPr>
    </p:bg>
    <p:spTree>
      <p:nvGrpSpPr>
        <p:cNvPr id="217" name="Shape 217"/>
        <p:cNvGrpSpPr/>
        <p:nvPr/>
      </p:nvGrpSpPr>
      <p:grpSpPr>
        <a:xfrm>
          <a:off x="0" y="0"/>
          <a:ext cx="0" cy="0"/>
          <a:chOff x="0" y="0"/>
          <a:chExt cx="0" cy="0"/>
        </a:xfrm>
      </p:grpSpPr>
      <p:pic>
        <p:nvPicPr>
          <p:cNvPr descr=" " id="218" name="Google Shape;218;p23"/>
          <p:cNvPicPr preferRelativeResize="0"/>
          <p:nvPr/>
        </p:nvPicPr>
        <p:blipFill rotWithShape="1">
          <a:blip r:embed="rId3">
            <a:alphaModFix/>
          </a:blip>
          <a:srcRect b="0" l="0" r="0" t="0"/>
          <a:stretch/>
        </p:blipFill>
        <p:spPr>
          <a:xfrm>
            <a:off x="0" y="0"/>
            <a:ext cx="9144009" cy="5142862"/>
          </a:xfrm>
          <a:prstGeom prst="rect">
            <a:avLst/>
          </a:prstGeom>
          <a:noFill/>
          <a:ln>
            <a:noFill/>
          </a:ln>
        </p:spPr>
      </p:pic>
      <p:pic>
        <p:nvPicPr>
          <p:cNvPr descr=" " id="219" name="Google Shape;219;p23"/>
          <p:cNvPicPr preferRelativeResize="0"/>
          <p:nvPr/>
        </p:nvPicPr>
        <p:blipFill rotWithShape="1">
          <a:blip r:embed="rId4">
            <a:alphaModFix/>
          </a:blip>
          <a:srcRect b="0" l="0" r="0" t="0"/>
          <a:stretch/>
        </p:blipFill>
        <p:spPr>
          <a:xfrm>
            <a:off x="516479" y="319929"/>
            <a:ext cx="131221" cy="188759"/>
          </a:xfrm>
          <a:prstGeom prst="rect">
            <a:avLst/>
          </a:prstGeom>
          <a:noFill/>
          <a:ln>
            <a:noFill/>
          </a:ln>
        </p:spPr>
      </p:pic>
      <p:pic>
        <p:nvPicPr>
          <p:cNvPr descr=" " id="220" name="Google Shape;220;p23"/>
          <p:cNvPicPr preferRelativeResize="0"/>
          <p:nvPr/>
        </p:nvPicPr>
        <p:blipFill rotWithShape="1">
          <a:blip r:embed="rId5">
            <a:alphaModFix/>
          </a:blip>
          <a:srcRect b="0" l="0" r="0" t="0"/>
          <a:stretch/>
        </p:blipFill>
        <p:spPr>
          <a:xfrm>
            <a:off x="381000" y="319929"/>
            <a:ext cx="131221" cy="188759"/>
          </a:xfrm>
          <a:prstGeom prst="rect">
            <a:avLst/>
          </a:prstGeom>
          <a:noFill/>
          <a:ln>
            <a:noFill/>
          </a:ln>
        </p:spPr>
      </p:pic>
      <p:pic>
        <p:nvPicPr>
          <p:cNvPr descr=" " id="221" name="Google Shape;221;p23"/>
          <p:cNvPicPr preferRelativeResize="0"/>
          <p:nvPr/>
        </p:nvPicPr>
        <p:blipFill rotWithShape="1">
          <a:blip r:embed="rId6">
            <a:alphaModFix/>
          </a:blip>
          <a:srcRect b="0" l="0" r="0" t="0"/>
          <a:stretch/>
        </p:blipFill>
        <p:spPr>
          <a:xfrm>
            <a:off x="427819" y="287471"/>
            <a:ext cx="171864" cy="65681"/>
          </a:xfrm>
          <a:prstGeom prst="rect">
            <a:avLst/>
          </a:prstGeom>
          <a:noFill/>
          <a:ln>
            <a:noFill/>
          </a:ln>
        </p:spPr>
      </p:pic>
      <p:sp>
        <p:nvSpPr>
          <p:cNvPr id="222" name="Google Shape;222;p23"/>
          <p:cNvSpPr/>
          <p:nvPr/>
        </p:nvSpPr>
        <p:spPr>
          <a:xfrm>
            <a:off x="8382008" y="4495800"/>
            <a:ext cx="381000" cy="3810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pic>
        <p:nvPicPr>
          <p:cNvPr descr=" " id="223" name="Google Shape;223;p23"/>
          <p:cNvPicPr preferRelativeResize="0"/>
          <p:nvPr/>
        </p:nvPicPr>
        <p:blipFill rotWithShape="1">
          <a:blip r:embed="rId7">
            <a:alphaModFix/>
          </a:blip>
          <a:srcRect b="0" l="0" r="0" t="0"/>
          <a:stretch/>
        </p:blipFill>
        <p:spPr>
          <a:xfrm>
            <a:off x="8382008" y="4495800"/>
            <a:ext cx="381000" cy="380953"/>
          </a:xfrm>
          <a:prstGeom prst="rect">
            <a:avLst/>
          </a:prstGeom>
          <a:noFill/>
          <a:ln>
            <a:noFill/>
          </a:ln>
        </p:spPr>
      </p:pic>
      <p:pic>
        <p:nvPicPr>
          <p:cNvPr descr=" " id="224" name="Google Shape;224;p23"/>
          <p:cNvPicPr preferRelativeResize="0"/>
          <p:nvPr/>
        </p:nvPicPr>
        <p:blipFill rotWithShape="1">
          <a:blip r:embed="rId8">
            <a:alphaModFix/>
          </a:blip>
          <a:srcRect b="0" l="0" r="0" t="0"/>
          <a:stretch/>
        </p:blipFill>
        <p:spPr>
          <a:xfrm>
            <a:off x="381000" y="890588"/>
            <a:ext cx="8382008" cy="476191"/>
          </a:xfrm>
          <a:prstGeom prst="rect">
            <a:avLst/>
          </a:prstGeom>
          <a:noFill/>
          <a:ln>
            <a:noFill/>
          </a:ln>
        </p:spPr>
      </p:pic>
      <p:sp>
        <p:nvSpPr>
          <p:cNvPr id="225" name="Google Shape;225;p23"/>
          <p:cNvSpPr/>
          <p:nvPr/>
        </p:nvSpPr>
        <p:spPr>
          <a:xfrm>
            <a:off x="1847852" y="947738"/>
            <a:ext cx="5549905" cy="45878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71112"/>
              </a:buClr>
              <a:buSzPts val="2400"/>
              <a:buFont typeface="Raleway"/>
              <a:buNone/>
            </a:pPr>
            <a:r>
              <a:rPr b="1" i="0" lang="en-GB" sz="2400" u="none" cap="none" strike="noStrike">
                <a:solidFill>
                  <a:srgbClr val="071112"/>
                </a:solidFill>
                <a:latin typeface="Raleway"/>
                <a:ea typeface="Raleway"/>
                <a:cs typeface="Raleway"/>
                <a:sym typeface="Raleway"/>
              </a:rPr>
              <a:t>Welcome to the 1st cohort of Nebula!</a:t>
            </a:r>
            <a:endParaRPr b="0" i="0" sz="2400" u="none" cap="none" strike="noStrike">
              <a:solidFill>
                <a:schemeClr val="dk1"/>
              </a:solidFill>
              <a:latin typeface="Calibri"/>
              <a:ea typeface="Calibri"/>
              <a:cs typeface="Calibri"/>
              <a:sym typeface="Calibri"/>
            </a:endParaRPr>
          </a:p>
        </p:txBody>
      </p:sp>
      <p:sp>
        <p:nvSpPr>
          <p:cNvPr id="226" name="Google Shape;226;p23"/>
          <p:cNvSpPr/>
          <p:nvPr/>
        </p:nvSpPr>
        <p:spPr>
          <a:xfrm>
            <a:off x="1452564" y="2100263"/>
            <a:ext cx="6296031" cy="112395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rgbClr val="071112"/>
              </a:buClr>
              <a:buSzPts val="1300"/>
              <a:buFont typeface="Raleway Medium"/>
              <a:buNone/>
            </a:pPr>
            <a:r>
              <a:rPr b="0" i="0" lang="en-GB" sz="1300" u="none" cap="none" strike="noStrike">
                <a:solidFill>
                  <a:srgbClr val="071112"/>
                </a:solidFill>
                <a:latin typeface="Raleway Medium"/>
                <a:ea typeface="Raleway Medium"/>
                <a:cs typeface="Raleway Medium"/>
                <a:sym typeface="Raleway Medium"/>
              </a:rPr>
              <a:t>The Nebula Program (Open Science 101) Is a comprehensive 6-week training program designed for participants at any career stage. The program integrates practical training with individual coaching, supporting participants to apply open science principles, skills, and tools in their w</a:t>
            </a:r>
            <a:r>
              <a:rPr lang="en-GB" sz="1300">
                <a:solidFill>
                  <a:srgbClr val="071112"/>
                </a:solidFill>
                <a:latin typeface="Raleway Medium"/>
                <a:ea typeface="Raleway Medium"/>
                <a:cs typeface="Raleway Medium"/>
                <a:sym typeface="Raleway Medium"/>
              </a:rPr>
              <a:t>o</a:t>
            </a:r>
            <a:r>
              <a:rPr b="0" i="0" lang="en-GB" sz="1300" u="none" cap="none" strike="noStrike">
                <a:solidFill>
                  <a:srgbClr val="071112"/>
                </a:solidFill>
                <a:latin typeface="Raleway Medium"/>
                <a:ea typeface="Raleway Medium"/>
                <a:cs typeface="Raleway Medium"/>
                <a:sym typeface="Raleway Medium"/>
              </a:rPr>
              <a:t>rk.</a:t>
            </a:r>
            <a:endParaRPr b="0" i="0" sz="13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